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3432" r:id="rId3"/>
    <p:sldId id="3434" r:id="rId4"/>
    <p:sldId id="3436" r:id="rId5"/>
    <p:sldId id="3438" r:id="rId6"/>
    <p:sldId id="3435" r:id="rId7"/>
    <p:sldId id="3437" r:id="rId8"/>
    <p:sldId id="3439" r:id="rId9"/>
    <p:sldId id="3440" r:id="rId10"/>
    <p:sldId id="3441" r:id="rId11"/>
    <p:sldId id="3442" r:id="rId12"/>
    <p:sldId id="3444" r:id="rId13"/>
    <p:sldId id="3445" r:id="rId14"/>
    <p:sldId id="3443" r:id="rId15"/>
    <p:sldId id="3446" r:id="rId16"/>
    <p:sldId id="260" r:id="rId17"/>
    <p:sldId id="483" r:id="rId18"/>
    <p:sldId id="481" r:id="rId19"/>
    <p:sldId id="444" r:id="rId20"/>
    <p:sldId id="480" r:id="rId21"/>
    <p:sldId id="433" r:id="rId22"/>
    <p:sldId id="482" r:id="rId23"/>
    <p:sldId id="279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Deighton" initials="JD" lastIdx="1" clrIdx="0">
    <p:extLst>
      <p:ext uri="{19B8F6BF-5375-455C-9EA6-DF929625EA0E}">
        <p15:presenceInfo xmlns:p15="http://schemas.microsoft.com/office/powerpoint/2012/main" userId="S-1-5-21-2263145296-3781330999-4144883691-302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8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07" autoAdjust="0"/>
  </p:normalViewPr>
  <p:slideViewPr>
    <p:cSldViewPr snapToGrid="0">
      <p:cViewPr varScale="1">
        <p:scale>
          <a:sx n="98" d="100"/>
          <a:sy n="98" d="100"/>
        </p:scale>
        <p:origin x="30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6884F-2A70-4710-A2C6-D1864CAA3EB6}" type="datetimeFigureOut">
              <a:rPr lang="en-GB" smtClean="0"/>
              <a:t>26/10/18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D1F2A-D37D-486C-93D0-FDE2DB5B7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331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16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5E4E0-B916-4BEB-840B-2E09FC723F06}" type="slidenum"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16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219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D1F2A-D37D-486C-93D0-FDE2DB5B760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249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D1F2A-D37D-486C-93D0-FDE2DB5B76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061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D1F2A-D37D-486C-93D0-FDE2DB5B760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37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16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5E4E0-B916-4BEB-840B-2E09FC723F06}" type="slidenum"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16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57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16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5E4E0-B916-4BEB-840B-2E09FC723F06}" type="slidenum"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16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050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1" y="9119476"/>
            <a:ext cx="7315199" cy="48172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A93DF-5207-4EFC-B35D-3E311FF41A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70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1" y="9119476"/>
            <a:ext cx="7315199" cy="48172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A93DF-5207-4EFC-B35D-3E311FF41A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62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17550">
              <a:defRPr/>
            </a:pPr>
            <a:fld id="{A2A68F68-8194-4B3C-A22F-07ECFB687F5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617550">
                <a:defRPr/>
              </a:pPr>
              <a:t>18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9175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xmlns="" id="{C53E5E9B-D886-45BC-95BD-9EA4F7A83A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4192" y="2022171"/>
            <a:ext cx="1763790" cy="2619122"/>
          </a:xfrm>
          <a:custGeom>
            <a:avLst/>
            <a:gdLst>
              <a:gd name="connsiteX0" fmla="*/ 1763790 w 1763790"/>
              <a:gd name="connsiteY0" fmla="*/ 0 h 2619122"/>
              <a:gd name="connsiteX1" fmla="*/ 1763790 w 1763790"/>
              <a:gd name="connsiteY1" fmla="*/ 2619122 h 2619122"/>
              <a:gd name="connsiteX2" fmla="*/ 0 w 1763790"/>
              <a:gd name="connsiteY2" fmla="*/ 2619122 h 2619122"/>
              <a:gd name="connsiteX3" fmla="*/ 0 w 1763790"/>
              <a:gd name="connsiteY3" fmla="*/ 1173032 h 261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790" h="2619122">
                <a:moveTo>
                  <a:pt x="1763790" y="0"/>
                </a:moveTo>
                <a:lnTo>
                  <a:pt x="1763790" y="2619122"/>
                </a:lnTo>
                <a:lnTo>
                  <a:pt x="0" y="2619122"/>
                </a:lnTo>
                <a:lnTo>
                  <a:pt x="0" y="1173032"/>
                </a:lnTo>
                <a:close/>
              </a:path>
            </a:pathLst>
          </a:custGeom>
        </p:spPr>
        <p:txBody>
          <a:bodyPr wrap="square" anchor="b" anchorCtr="0">
            <a:noAutofit/>
          </a:bodyPr>
          <a:lstStyle>
            <a:lvl1pPr algn="r">
              <a:defRPr sz="1050"/>
            </a:lvl1pPr>
          </a:lstStyle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D5FD9C-9222-49E5-98C9-37E5C23E53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811" y="3086497"/>
            <a:ext cx="4687590" cy="505550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accent2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</a:t>
            </a:r>
            <a:br>
              <a:rPr lang="en-US" dirty="0"/>
            </a:br>
            <a:r>
              <a:rPr lang="en-US" dirty="0"/>
              <a:t>Speaker title</a:t>
            </a:r>
            <a:endParaRPr lang="en-GB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xmlns="" id="{22565E27-3BA8-425F-9F31-792B367318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810" y="3886199"/>
            <a:ext cx="4703555" cy="326245"/>
          </a:xfrm>
        </p:spPr>
        <p:txBody>
          <a:bodyPr lIns="0" tIns="0" rIns="0" bIns="0">
            <a:no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24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4B9AABEE-8AB9-4C85-AF14-454B1CA8D9DB}"/>
              </a:ext>
            </a:extLst>
          </p:cNvPr>
          <p:cNvCxnSpPr>
            <a:cxnSpLocks/>
          </p:cNvCxnSpPr>
          <p:nvPr userDrawn="1"/>
        </p:nvCxnSpPr>
        <p:spPr>
          <a:xfrm>
            <a:off x="358775" y="263284"/>
            <a:ext cx="842645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">
            <a:extLst>
              <a:ext uri="{FF2B5EF4-FFF2-40B4-BE49-F238E27FC236}">
                <a16:creationId xmlns:a16="http://schemas.microsoft.com/office/drawing/2014/main" xmlns="" id="{959CA7EE-F568-467D-9E2F-F4174E4C667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32276" y="5680861"/>
            <a:ext cx="2524348" cy="507937"/>
            <a:chOff x="-3357" y="-1385"/>
            <a:chExt cx="5760" cy="1159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xmlns="" id="{E6224FA3-5CFD-40D4-9709-ABECFC7BBB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357" y="-1378"/>
              <a:ext cx="5760" cy="1152"/>
            </a:xfrm>
            <a:custGeom>
              <a:avLst/>
              <a:gdLst>
                <a:gd name="T0" fmla="*/ 158 w 2386"/>
                <a:gd name="T1" fmla="*/ 360 h 479"/>
                <a:gd name="T2" fmla="*/ 103 w 2386"/>
                <a:gd name="T3" fmla="*/ 116 h 479"/>
                <a:gd name="T4" fmla="*/ 106 w 2386"/>
                <a:gd name="T5" fmla="*/ 479 h 479"/>
                <a:gd name="T6" fmla="*/ 101 w 2386"/>
                <a:gd name="T7" fmla="*/ 435 h 479"/>
                <a:gd name="T8" fmla="*/ 108 w 2386"/>
                <a:gd name="T9" fmla="*/ 157 h 479"/>
                <a:gd name="T10" fmla="*/ 158 w 2386"/>
                <a:gd name="T11" fmla="*/ 324 h 479"/>
                <a:gd name="T12" fmla="*/ 311 w 2386"/>
                <a:gd name="T13" fmla="*/ 152 h 479"/>
                <a:gd name="T14" fmla="*/ 410 w 2386"/>
                <a:gd name="T15" fmla="*/ 117 h 479"/>
                <a:gd name="T16" fmla="*/ 317 w 2386"/>
                <a:gd name="T17" fmla="*/ 180 h 479"/>
                <a:gd name="T18" fmla="*/ 267 w 2386"/>
                <a:gd name="T19" fmla="*/ 121 h 479"/>
                <a:gd name="T20" fmla="*/ 574 w 2386"/>
                <a:gd name="T21" fmla="*/ 202 h 479"/>
                <a:gd name="T22" fmla="*/ 440 w 2386"/>
                <a:gd name="T23" fmla="*/ 127 h 479"/>
                <a:gd name="T24" fmla="*/ 624 w 2386"/>
                <a:gd name="T25" fmla="*/ 374 h 479"/>
                <a:gd name="T26" fmla="*/ 505 w 2386"/>
                <a:gd name="T27" fmla="*/ 379 h 479"/>
                <a:gd name="T28" fmla="*/ 517 w 2386"/>
                <a:gd name="T29" fmla="*/ 339 h 479"/>
                <a:gd name="T30" fmla="*/ 527 w 2386"/>
                <a:gd name="T31" fmla="*/ 259 h 479"/>
                <a:gd name="T32" fmla="*/ 683 w 2386"/>
                <a:gd name="T33" fmla="*/ 374 h 479"/>
                <a:gd name="T34" fmla="*/ 683 w 2386"/>
                <a:gd name="T35" fmla="*/ 121 h 479"/>
                <a:gd name="T36" fmla="*/ 832 w 2386"/>
                <a:gd name="T37" fmla="*/ 121 h 479"/>
                <a:gd name="T38" fmla="*/ 1000 w 2386"/>
                <a:gd name="T39" fmla="*/ 199 h 479"/>
                <a:gd name="T40" fmla="*/ 950 w 2386"/>
                <a:gd name="T41" fmla="*/ 207 h 479"/>
                <a:gd name="T42" fmla="*/ 845 w 2386"/>
                <a:gd name="T43" fmla="*/ 374 h 479"/>
                <a:gd name="T44" fmla="*/ 1149 w 2386"/>
                <a:gd name="T45" fmla="*/ 435 h 479"/>
                <a:gd name="T46" fmla="*/ 1142 w 2386"/>
                <a:gd name="T47" fmla="*/ 379 h 479"/>
                <a:gd name="T48" fmla="*/ 1255 w 2386"/>
                <a:gd name="T49" fmla="*/ 133 h 479"/>
                <a:gd name="T50" fmla="*/ 1073 w 2386"/>
                <a:gd name="T51" fmla="*/ 470 h 479"/>
                <a:gd name="T52" fmla="*/ 1205 w 2386"/>
                <a:gd name="T53" fmla="*/ 324 h 479"/>
                <a:gd name="T54" fmla="*/ 1098 w 2386"/>
                <a:gd name="T55" fmla="*/ 249 h 479"/>
                <a:gd name="T56" fmla="*/ 1403 w 2386"/>
                <a:gd name="T57" fmla="*/ 116 h 479"/>
                <a:gd name="T58" fmla="*/ 1349 w 2386"/>
                <a:gd name="T59" fmla="*/ 266 h 479"/>
                <a:gd name="T60" fmla="*/ 1502 w 2386"/>
                <a:gd name="T61" fmla="*/ 356 h 479"/>
                <a:gd name="T62" fmla="*/ 1403 w 2386"/>
                <a:gd name="T63" fmla="*/ 116 h 479"/>
                <a:gd name="T64" fmla="*/ 1349 w 2386"/>
                <a:gd name="T65" fmla="*/ 226 h 479"/>
                <a:gd name="T66" fmla="*/ 1584 w 2386"/>
                <a:gd name="T67" fmla="*/ 121 h 479"/>
                <a:gd name="T68" fmla="*/ 1663 w 2386"/>
                <a:gd name="T69" fmla="*/ 116 h 479"/>
                <a:gd name="T70" fmla="*/ 1653 w 2386"/>
                <a:gd name="T71" fmla="*/ 161 h 479"/>
                <a:gd name="T72" fmla="*/ 1547 w 2386"/>
                <a:gd name="T73" fmla="*/ 374 h 479"/>
                <a:gd name="T74" fmla="*/ 1835 w 2386"/>
                <a:gd name="T75" fmla="*/ 473 h 479"/>
                <a:gd name="T76" fmla="*/ 1877 w 2386"/>
                <a:gd name="T77" fmla="*/ 142 h 479"/>
                <a:gd name="T78" fmla="*/ 1944 w 2386"/>
                <a:gd name="T79" fmla="*/ 379 h 479"/>
                <a:gd name="T80" fmla="*/ 1934 w 2386"/>
                <a:gd name="T81" fmla="*/ 338 h 479"/>
                <a:gd name="T82" fmla="*/ 1885 w 2386"/>
                <a:gd name="T83" fmla="*/ 173 h 479"/>
                <a:gd name="T84" fmla="*/ 2093 w 2386"/>
                <a:gd name="T85" fmla="*/ 0 h 479"/>
                <a:gd name="T86" fmla="*/ 2093 w 2386"/>
                <a:gd name="T87" fmla="*/ 374 h 479"/>
                <a:gd name="T88" fmla="*/ 2374 w 2386"/>
                <a:gd name="T89" fmla="*/ 123 h 479"/>
                <a:gd name="T90" fmla="*/ 2239 w 2386"/>
                <a:gd name="T91" fmla="*/ 248 h 479"/>
                <a:gd name="T92" fmla="*/ 2386 w 2386"/>
                <a:gd name="T93" fmla="*/ 360 h 479"/>
                <a:gd name="T94" fmla="*/ 2306 w 2386"/>
                <a:gd name="T95" fmla="*/ 116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6" h="479">
                  <a:moveTo>
                    <a:pt x="101" y="435"/>
                  </a:moveTo>
                  <a:cubicBezTo>
                    <a:pt x="132" y="435"/>
                    <a:pt x="158" y="429"/>
                    <a:pt x="158" y="391"/>
                  </a:cubicBezTo>
                  <a:cubicBezTo>
                    <a:pt x="158" y="360"/>
                    <a:pt x="158" y="360"/>
                    <a:pt x="158" y="360"/>
                  </a:cubicBezTo>
                  <a:cubicBezTo>
                    <a:pt x="138" y="373"/>
                    <a:pt x="118" y="379"/>
                    <a:pt x="95" y="379"/>
                  </a:cubicBezTo>
                  <a:cubicBezTo>
                    <a:pt x="26" y="379"/>
                    <a:pt x="0" y="333"/>
                    <a:pt x="0" y="247"/>
                  </a:cubicBezTo>
                  <a:cubicBezTo>
                    <a:pt x="0" y="155"/>
                    <a:pt x="31" y="116"/>
                    <a:pt x="103" y="116"/>
                  </a:cubicBezTo>
                  <a:cubicBezTo>
                    <a:pt x="136" y="116"/>
                    <a:pt x="180" y="124"/>
                    <a:pt x="207" y="133"/>
                  </a:cubicBezTo>
                  <a:cubicBezTo>
                    <a:pt x="207" y="397"/>
                    <a:pt x="207" y="397"/>
                    <a:pt x="207" y="397"/>
                  </a:cubicBezTo>
                  <a:cubicBezTo>
                    <a:pt x="207" y="458"/>
                    <a:pt x="166" y="479"/>
                    <a:pt x="106" y="479"/>
                  </a:cubicBezTo>
                  <a:cubicBezTo>
                    <a:pt x="79" y="479"/>
                    <a:pt x="49" y="475"/>
                    <a:pt x="25" y="470"/>
                  </a:cubicBezTo>
                  <a:cubicBezTo>
                    <a:pt x="32" y="428"/>
                    <a:pt x="32" y="428"/>
                    <a:pt x="32" y="428"/>
                  </a:cubicBezTo>
                  <a:cubicBezTo>
                    <a:pt x="52" y="431"/>
                    <a:pt x="77" y="435"/>
                    <a:pt x="101" y="435"/>
                  </a:cubicBezTo>
                  <a:moveTo>
                    <a:pt x="158" y="324"/>
                  </a:moveTo>
                  <a:cubicBezTo>
                    <a:pt x="158" y="162"/>
                    <a:pt x="158" y="162"/>
                    <a:pt x="158" y="162"/>
                  </a:cubicBezTo>
                  <a:cubicBezTo>
                    <a:pt x="143" y="160"/>
                    <a:pt x="122" y="157"/>
                    <a:pt x="108" y="157"/>
                  </a:cubicBezTo>
                  <a:cubicBezTo>
                    <a:pt x="62" y="157"/>
                    <a:pt x="50" y="184"/>
                    <a:pt x="50" y="249"/>
                  </a:cubicBezTo>
                  <a:cubicBezTo>
                    <a:pt x="50" y="306"/>
                    <a:pt x="61" y="336"/>
                    <a:pt x="106" y="336"/>
                  </a:cubicBezTo>
                  <a:cubicBezTo>
                    <a:pt x="121" y="336"/>
                    <a:pt x="141" y="332"/>
                    <a:pt x="158" y="324"/>
                  </a:cubicBezTo>
                  <a:moveTo>
                    <a:pt x="267" y="121"/>
                  </a:moveTo>
                  <a:cubicBezTo>
                    <a:pt x="304" y="121"/>
                    <a:pt x="304" y="121"/>
                    <a:pt x="304" y="121"/>
                  </a:cubicBezTo>
                  <a:cubicBezTo>
                    <a:pt x="311" y="152"/>
                    <a:pt x="311" y="152"/>
                    <a:pt x="311" y="152"/>
                  </a:cubicBezTo>
                  <a:cubicBezTo>
                    <a:pt x="313" y="152"/>
                    <a:pt x="313" y="152"/>
                    <a:pt x="313" y="152"/>
                  </a:cubicBezTo>
                  <a:cubicBezTo>
                    <a:pt x="330" y="126"/>
                    <a:pt x="353" y="116"/>
                    <a:pt x="384" y="116"/>
                  </a:cubicBezTo>
                  <a:cubicBezTo>
                    <a:pt x="391" y="116"/>
                    <a:pt x="400" y="116"/>
                    <a:pt x="410" y="117"/>
                  </a:cubicBezTo>
                  <a:cubicBezTo>
                    <a:pt x="407" y="164"/>
                    <a:pt x="407" y="164"/>
                    <a:pt x="407" y="164"/>
                  </a:cubicBezTo>
                  <a:cubicBezTo>
                    <a:pt x="395" y="162"/>
                    <a:pt x="383" y="161"/>
                    <a:pt x="374" y="161"/>
                  </a:cubicBezTo>
                  <a:cubicBezTo>
                    <a:pt x="351" y="161"/>
                    <a:pt x="332" y="167"/>
                    <a:pt x="317" y="180"/>
                  </a:cubicBezTo>
                  <a:cubicBezTo>
                    <a:pt x="317" y="374"/>
                    <a:pt x="317" y="374"/>
                    <a:pt x="317" y="374"/>
                  </a:cubicBezTo>
                  <a:cubicBezTo>
                    <a:pt x="267" y="374"/>
                    <a:pt x="267" y="374"/>
                    <a:pt x="267" y="374"/>
                  </a:cubicBezTo>
                  <a:lnTo>
                    <a:pt x="267" y="121"/>
                  </a:lnTo>
                  <a:close/>
                  <a:moveTo>
                    <a:pt x="519" y="222"/>
                  </a:moveTo>
                  <a:cubicBezTo>
                    <a:pt x="531" y="222"/>
                    <a:pt x="556" y="223"/>
                    <a:pt x="574" y="224"/>
                  </a:cubicBezTo>
                  <a:cubicBezTo>
                    <a:pt x="574" y="202"/>
                    <a:pt x="574" y="202"/>
                    <a:pt x="574" y="202"/>
                  </a:cubicBezTo>
                  <a:cubicBezTo>
                    <a:pt x="574" y="168"/>
                    <a:pt x="556" y="160"/>
                    <a:pt x="521" y="160"/>
                  </a:cubicBezTo>
                  <a:cubicBezTo>
                    <a:pt x="492" y="160"/>
                    <a:pt x="463" y="166"/>
                    <a:pt x="447" y="169"/>
                  </a:cubicBezTo>
                  <a:cubicBezTo>
                    <a:pt x="440" y="127"/>
                    <a:pt x="440" y="127"/>
                    <a:pt x="440" y="127"/>
                  </a:cubicBezTo>
                  <a:cubicBezTo>
                    <a:pt x="462" y="121"/>
                    <a:pt x="495" y="116"/>
                    <a:pt x="525" y="116"/>
                  </a:cubicBezTo>
                  <a:cubicBezTo>
                    <a:pt x="580" y="116"/>
                    <a:pt x="624" y="134"/>
                    <a:pt x="624" y="196"/>
                  </a:cubicBezTo>
                  <a:cubicBezTo>
                    <a:pt x="624" y="374"/>
                    <a:pt x="624" y="374"/>
                    <a:pt x="624" y="374"/>
                  </a:cubicBezTo>
                  <a:cubicBezTo>
                    <a:pt x="587" y="374"/>
                    <a:pt x="587" y="374"/>
                    <a:pt x="587" y="374"/>
                  </a:cubicBezTo>
                  <a:cubicBezTo>
                    <a:pt x="582" y="353"/>
                    <a:pt x="582" y="353"/>
                    <a:pt x="582" y="353"/>
                  </a:cubicBezTo>
                  <a:cubicBezTo>
                    <a:pt x="562" y="369"/>
                    <a:pt x="534" y="379"/>
                    <a:pt x="505" y="379"/>
                  </a:cubicBezTo>
                  <a:cubicBezTo>
                    <a:pt x="457" y="379"/>
                    <a:pt x="422" y="350"/>
                    <a:pt x="422" y="300"/>
                  </a:cubicBezTo>
                  <a:cubicBezTo>
                    <a:pt x="422" y="248"/>
                    <a:pt x="461" y="222"/>
                    <a:pt x="519" y="222"/>
                  </a:cubicBezTo>
                  <a:moveTo>
                    <a:pt x="517" y="339"/>
                  </a:moveTo>
                  <a:cubicBezTo>
                    <a:pt x="537" y="339"/>
                    <a:pt x="559" y="332"/>
                    <a:pt x="574" y="321"/>
                  </a:cubicBezTo>
                  <a:cubicBezTo>
                    <a:pt x="574" y="260"/>
                    <a:pt x="574" y="260"/>
                    <a:pt x="574" y="260"/>
                  </a:cubicBezTo>
                  <a:cubicBezTo>
                    <a:pt x="566" y="259"/>
                    <a:pt x="535" y="259"/>
                    <a:pt x="527" y="259"/>
                  </a:cubicBezTo>
                  <a:cubicBezTo>
                    <a:pt x="497" y="259"/>
                    <a:pt x="473" y="267"/>
                    <a:pt x="473" y="298"/>
                  </a:cubicBezTo>
                  <a:cubicBezTo>
                    <a:pt x="473" y="324"/>
                    <a:pt x="489" y="339"/>
                    <a:pt x="517" y="339"/>
                  </a:cubicBezTo>
                  <a:moveTo>
                    <a:pt x="683" y="374"/>
                  </a:moveTo>
                  <a:cubicBezTo>
                    <a:pt x="733" y="374"/>
                    <a:pt x="733" y="374"/>
                    <a:pt x="733" y="374"/>
                  </a:cubicBezTo>
                  <a:cubicBezTo>
                    <a:pt x="733" y="121"/>
                    <a:pt x="733" y="121"/>
                    <a:pt x="733" y="121"/>
                  </a:cubicBezTo>
                  <a:cubicBezTo>
                    <a:pt x="683" y="121"/>
                    <a:pt x="683" y="121"/>
                    <a:pt x="683" y="121"/>
                  </a:cubicBezTo>
                  <a:lnTo>
                    <a:pt x="683" y="374"/>
                  </a:lnTo>
                  <a:close/>
                  <a:moveTo>
                    <a:pt x="795" y="121"/>
                  </a:moveTo>
                  <a:cubicBezTo>
                    <a:pt x="832" y="121"/>
                    <a:pt x="832" y="121"/>
                    <a:pt x="832" y="121"/>
                  </a:cubicBezTo>
                  <a:cubicBezTo>
                    <a:pt x="836" y="144"/>
                    <a:pt x="836" y="144"/>
                    <a:pt x="836" y="144"/>
                  </a:cubicBezTo>
                  <a:cubicBezTo>
                    <a:pt x="858" y="128"/>
                    <a:pt x="886" y="116"/>
                    <a:pt x="919" y="116"/>
                  </a:cubicBezTo>
                  <a:cubicBezTo>
                    <a:pt x="971" y="116"/>
                    <a:pt x="1000" y="146"/>
                    <a:pt x="1000" y="199"/>
                  </a:cubicBezTo>
                  <a:cubicBezTo>
                    <a:pt x="1000" y="374"/>
                    <a:pt x="1000" y="374"/>
                    <a:pt x="1000" y="374"/>
                  </a:cubicBezTo>
                  <a:cubicBezTo>
                    <a:pt x="950" y="374"/>
                    <a:pt x="950" y="374"/>
                    <a:pt x="950" y="374"/>
                  </a:cubicBezTo>
                  <a:cubicBezTo>
                    <a:pt x="950" y="207"/>
                    <a:pt x="950" y="207"/>
                    <a:pt x="950" y="207"/>
                  </a:cubicBezTo>
                  <a:cubicBezTo>
                    <a:pt x="950" y="174"/>
                    <a:pt x="936" y="160"/>
                    <a:pt x="906" y="160"/>
                  </a:cubicBezTo>
                  <a:cubicBezTo>
                    <a:pt x="884" y="160"/>
                    <a:pt x="862" y="168"/>
                    <a:pt x="845" y="177"/>
                  </a:cubicBezTo>
                  <a:cubicBezTo>
                    <a:pt x="845" y="374"/>
                    <a:pt x="845" y="374"/>
                    <a:pt x="845" y="374"/>
                  </a:cubicBezTo>
                  <a:cubicBezTo>
                    <a:pt x="795" y="374"/>
                    <a:pt x="795" y="374"/>
                    <a:pt x="795" y="374"/>
                  </a:cubicBezTo>
                  <a:lnTo>
                    <a:pt x="795" y="121"/>
                  </a:lnTo>
                  <a:close/>
                  <a:moveTo>
                    <a:pt x="1149" y="435"/>
                  </a:moveTo>
                  <a:cubicBezTo>
                    <a:pt x="1180" y="435"/>
                    <a:pt x="1205" y="429"/>
                    <a:pt x="1205" y="391"/>
                  </a:cubicBezTo>
                  <a:cubicBezTo>
                    <a:pt x="1205" y="360"/>
                    <a:pt x="1205" y="360"/>
                    <a:pt x="1205" y="360"/>
                  </a:cubicBezTo>
                  <a:cubicBezTo>
                    <a:pt x="1186" y="373"/>
                    <a:pt x="1166" y="379"/>
                    <a:pt x="1142" y="379"/>
                  </a:cubicBezTo>
                  <a:cubicBezTo>
                    <a:pt x="1074" y="379"/>
                    <a:pt x="1047" y="333"/>
                    <a:pt x="1047" y="247"/>
                  </a:cubicBezTo>
                  <a:cubicBezTo>
                    <a:pt x="1047" y="155"/>
                    <a:pt x="1078" y="116"/>
                    <a:pt x="1151" y="116"/>
                  </a:cubicBezTo>
                  <a:cubicBezTo>
                    <a:pt x="1184" y="116"/>
                    <a:pt x="1228" y="124"/>
                    <a:pt x="1255" y="133"/>
                  </a:cubicBezTo>
                  <a:cubicBezTo>
                    <a:pt x="1255" y="397"/>
                    <a:pt x="1255" y="397"/>
                    <a:pt x="1255" y="397"/>
                  </a:cubicBezTo>
                  <a:cubicBezTo>
                    <a:pt x="1255" y="458"/>
                    <a:pt x="1213" y="479"/>
                    <a:pt x="1153" y="479"/>
                  </a:cubicBezTo>
                  <a:cubicBezTo>
                    <a:pt x="1127" y="479"/>
                    <a:pt x="1096" y="475"/>
                    <a:pt x="1073" y="470"/>
                  </a:cubicBezTo>
                  <a:cubicBezTo>
                    <a:pt x="1080" y="428"/>
                    <a:pt x="1080" y="428"/>
                    <a:pt x="1080" y="428"/>
                  </a:cubicBezTo>
                  <a:cubicBezTo>
                    <a:pt x="1100" y="431"/>
                    <a:pt x="1124" y="435"/>
                    <a:pt x="1149" y="435"/>
                  </a:cubicBezTo>
                  <a:moveTo>
                    <a:pt x="1205" y="324"/>
                  </a:moveTo>
                  <a:cubicBezTo>
                    <a:pt x="1205" y="162"/>
                    <a:pt x="1205" y="162"/>
                    <a:pt x="1205" y="162"/>
                  </a:cubicBezTo>
                  <a:cubicBezTo>
                    <a:pt x="1191" y="160"/>
                    <a:pt x="1170" y="157"/>
                    <a:pt x="1156" y="157"/>
                  </a:cubicBezTo>
                  <a:cubicBezTo>
                    <a:pt x="1110" y="157"/>
                    <a:pt x="1098" y="184"/>
                    <a:pt x="1098" y="249"/>
                  </a:cubicBezTo>
                  <a:cubicBezTo>
                    <a:pt x="1098" y="306"/>
                    <a:pt x="1109" y="336"/>
                    <a:pt x="1153" y="336"/>
                  </a:cubicBezTo>
                  <a:cubicBezTo>
                    <a:pt x="1169" y="336"/>
                    <a:pt x="1189" y="332"/>
                    <a:pt x="1205" y="324"/>
                  </a:cubicBezTo>
                  <a:moveTo>
                    <a:pt x="1403" y="116"/>
                  </a:moveTo>
                  <a:cubicBezTo>
                    <a:pt x="1469" y="116"/>
                    <a:pt x="1502" y="162"/>
                    <a:pt x="1502" y="232"/>
                  </a:cubicBezTo>
                  <a:cubicBezTo>
                    <a:pt x="1502" y="241"/>
                    <a:pt x="1502" y="255"/>
                    <a:pt x="1499" y="266"/>
                  </a:cubicBezTo>
                  <a:cubicBezTo>
                    <a:pt x="1349" y="266"/>
                    <a:pt x="1349" y="266"/>
                    <a:pt x="1349" y="266"/>
                  </a:cubicBezTo>
                  <a:cubicBezTo>
                    <a:pt x="1353" y="310"/>
                    <a:pt x="1373" y="336"/>
                    <a:pt x="1417" y="336"/>
                  </a:cubicBezTo>
                  <a:cubicBezTo>
                    <a:pt x="1443" y="336"/>
                    <a:pt x="1467" y="326"/>
                    <a:pt x="1487" y="318"/>
                  </a:cubicBezTo>
                  <a:cubicBezTo>
                    <a:pt x="1502" y="356"/>
                    <a:pt x="1502" y="356"/>
                    <a:pt x="1502" y="356"/>
                  </a:cubicBezTo>
                  <a:cubicBezTo>
                    <a:pt x="1480" y="368"/>
                    <a:pt x="1447" y="379"/>
                    <a:pt x="1411" y="379"/>
                  </a:cubicBezTo>
                  <a:cubicBezTo>
                    <a:pt x="1342" y="379"/>
                    <a:pt x="1298" y="337"/>
                    <a:pt x="1298" y="248"/>
                  </a:cubicBezTo>
                  <a:cubicBezTo>
                    <a:pt x="1298" y="171"/>
                    <a:pt x="1331" y="116"/>
                    <a:pt x="1403" y="116"/>
                  </a:cubicBezTo>
                  <a:moveTo>
                    <a:pt x="1453" y="226"/>
                  </a:moveTo>
                  <a:cubicBezTo>
                    <a:pt x="1453" y="191"/>
                    <a:pt x="1441" y="160"/>
                    <a:pt x="1403" y="160"/>
                  </a:cubicBezTo>
                  <a:cubicBezTo>
                    <a:pt x="1367" y="160"/>
                    <a:pt x="1351" y="187"/>
                    <a:pt x="1349" y="226"/>
                  </a:cubicBezTo>
                  <a:lnTo>
                    <a:pt x="1453" y="226"/>
                  </a:lnTo>
                  <a:close/>
                  <a:moveTo>
                    <a:pt x="1547" y="121"/>
                  </a:moveTo>
                  <a:cubicBezTo>
                    <a:pt x="1584" y="121"/>
                    <a:pt x="1584" y="121"/>
                    <a:pt x="1584" y="121"/>
                  </a:cubicBezTo>
                  <a:cubicBezTo>
                    <a:pt x="1591" y="152"/>
                    <a:pt x="1591" y="152"/>
                    <a:pt x="1591" y="152"/>
                  </a:cubicBezTo>
                  <a:cubicBezTo>
                    <a:pt x="1592" y="152"/>
                    <a:pt x="1592" y="152"/>
                    <a:pt x="1592" y="152"/>
                  </a:cubicBezTo>
                  <a:cubicBezTo>
                    <a:pt x="1610" y="126"/>
                    <a:pt x="1633" y="116"/>
                    <a:pt x="1663" y="116"/>
                  </a:cubicBezTo>
                  <a:cubicBezTo>
                    <a:pt x="1671" y="116"/>
                    <a:pt x="1680" y="116"/>
                    <a:pt x="1689" y="117"/>
                  </a:cubicBezTo>
                  <a:cubicBezTo>
                    <a:pt x="1686" y="164"/>
                    <a:pt x="1686" y="164"/>
                    <a:pt x="1686" y="164"/>
                  </a:cubicBezTo>
                  <a:cubicBezTo>
                    <a:pt x="1674" y="162"/>
                    <a:pt x="1663" y="161"/>
                    <a:pt x="1653" y="161"/>
                  </a:cubicBezTo>
                  <a:cubicBezTo>
                    <a:pt x="1630" y="161"/>
                    <a:pt x="1612" y="167"/>
                    <a:pt x="1597" y="180"/>
                  </a:cubicBezTo>
                  <a:cubicBezTo>
                    <a:pt x="1597" y="374"/>
                    <a:pt x="1597" y="374"/>
                    <a:pt x="1597" y="374"/>
                  </a:cubicBezTo>
                  <a:cubicBezTo>
                    <a:pt x="1547" y="374"/>
                    <a:pt x="1547" y="374"/>
                    <a:pt x="1547" y="374"/>
                  </a:cubicBezTo>
                  <a:lnTo>
                    <a:pt x="1547" y="121"/>
                  </a:lnTo>
                  <a:close/>
                  <a:moveTo>
                    <a:pt x="1885" y="473"/>
                  </a:moveTo>
                  <a:cubicBezTo>
                    <a:pt x="1835" y="473"/>
                    <a:pt x="1835" y="473"/>
                    <a:pt x="1835" y="473"/>
                  </a:cubicBezTo>
                  <a:cubicBezTo>
                    <a:pt x="1835" y="121"/>
                    <a:pt x="1835" y="121"/>
                    <a:pt x="1835" y="121"/>
                  </a:cubicBezTo>
                  <a:cubicBezTo>
                    <a:pt x="1872" y="121"/>
                    <a:pt x="1872" y="121"/>
                    <a:pt x="1872" y="121"/>
                  </a:cubicBezTo>
                  <a:cubicBezTo>
                    <a:pt x="1877" y="142"/>
                    <a:pt x="1877" y="142"/>
                    <a:pt x="1877" y="142"/>
                  </a:cubicBezTo>
                  <a:cubicBezTo>
                    <a:pt x="1895" y="127"/>
                    <a:pt x="1918" y="116"/>
                    <a:pt x="1950" y="116"/>
                  </a:cubicBezTo>
                  <a:cubicBezTo>
                    <a:pt x="2016" y="116"/>
                    <a:pt x="2043" y="164"/>
                    <a:pt x="2043" y="249"/>
                  </a:cubicBezTo>
                  <a:cubicBezTo>
                    <a:pt x="2043" y="340"/>
                    <a:pt x="2012" y="379"/>
                    <a:pt x="1944" y="379"/>
                  </a:cubicBezTo>
                  <a:cubicBezTo>
                    <a:pt x="1926" y="379"/>
                    <a:pt x="1905" y="377"/>
                    <a:pt x="1885" y="372"/>
                  </a:cubicBezTo>
                  <a:lnTo>
                    <a:pt x="1885" y="473"/>
                  </a:lnTo>
                  <a:close/>
                  <a:moveTo>
                    <a:pt x="1934" y="338"/>
                  </a:moveTo>
                  <a:cubicBezTo>
                    <a:pt x="1982" y="338"/>
                    <a:pt x="1993" y="311"/>
                    <a:pt x="1993" y="248"/>
                  </a:cubicBezTo>
                  <a:cubicBezTo>
                    <a:pt x="1993" y="190"/>
                    <a:pt x="1982" y="160"/>
                    <a:pt x="1938" y="160"/>
                  </a:cubicBezTo>
                  <a:cubicBezTo>
                    <a:pt x="1920" y="160"/>
                    <a:pt x="1901" y="165"/>
                    <a:pt x="1885" y="173"/>
                  </a:cubicBezTo>
                  <a:cubicBezTo>
                    <a:pt x="1885" y="333"/>
                    <a:pt x="1885" y="333"/>
                    <a:pt x="1885" y="333"/>
                  </a:cubicBezTo>
                  <a:cubicBezTo>
                    <a:pt x="1901" y="337"/>
                    <a:pt x="1923" y="338"/>
                    <a:pt x="1934" y="338"/>
                  </a:cubicBezTo>
                  <a:moveTo>
                    <a:pt x="2093" y="0"/>
                  </a:moveTo>
                  <a:cubicBezTo>
                    <a:pt x="2142" y="28"/>
                    <a:pt x="2142" y="28"/>
                    <a:pt x="2142" y="28"/>
                  </a:cubicBezTo>
                  <a:cubicBezTo>
                    <a:pt x="2142" y="374"/>
                    <a:pt x="2142" y="374"/>
                    <a:pt x="2142" y="374"/>
                  </a:cubicBezTo>
                  <a:cubicBezTo>
                    <a:pt x="2093" y="374"/>
                    <a:pt x="2093" y="374"/>
                    <a:pt x="2093" y="374"/>
                  </a:cubicBezTo>
                  <a:lnTo>
                    <a:pt x="2093" y="0"/>
                  </a:lnTo>
                  <a:close/>
                  <a:moveTo>
                    <a:pt x="2306" y="116"/>
                  </a:moveTo>
                  <a:cubicBezTo>
                    <a:pt x="2326" y="116"/>
                    <a:pt x="2354" y="119"/>
                    <a:pt x="2374" y="123"/>
                  </a:cubicBezTo>
                  <a:cubicBezTo>
                    <a:pt x="2369" y="165"/>
                    <a:pt x="2369" y="165"/>
                    <a:pt x="2369" y="165"/>
                  </a:cubicBezTo>
                  <a:cubicBezTo>
                    <a:pt x="2352" y="162"/>
                    <a:pt x="2328" y="159"/>
                    <a:pt x="2310" y="159"/>
                  </a:cubicBezTo>
                  <a:cubicBezTo>
                    <a:pt x="2257" y="159"/>
                    <a:pt x="2239" y="185"/>
                    <a:pt x="2239" y="248"/>
                  </a:cubicBezTo>
                  <a:cubicBezTo>
                    <a:pt x="2239" y="295"/>
                    <a:pt x="2250" y="335"/>
                    <a:pt x="2304" y="335"/>
                  </a:cubicBezTo>
                  <a:cubicBezTo>
                    <a:pt x="2326" y="335"/>
                    <a:pt x="2351" y="329"/>
                    <a:pt x="2372" y="320"/>
                  </a:cubicBezTo>
                  <a:cubicBezTo>
                    <a:pt x="2386" y="360"/>
                    <a:pt x="2386" y="360"/>
                    <a:pt x="2386" y="360"/>
                  </a:cubicBezTo>
                  <a:cubicBezTo>
                    <a:pt x="2362" y="371"/>
                    <a:pt x="2328" y="379"/>
                    <a:pt x="2296" y="379"/>
                  </a:cubicBezTo>
                  <a:cubicBezTo>
                    <a:pt x="2222" y="379"/>
                    <a:pt x="2189" y="332"/>
                    <a:pt x="2189" y="249"/>
                  </a:cubicBezTo>
                  <a:cubicBezTo>
                    <a:pt x="2189" y="167"/>
                    <a:pt x="2219" y="116"/>
                    <a:pt x="2306" y="116"/>
                  </a:cubicBezTo>
                </a:path>
              </a:pathLst>
            </a:custGeom>
            <a:solidFill>
              <a:srgbClr val="273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6">
              <a:extLst>
                <a:ext uri="{FF2B5EF4-FFF2-40B4-BE49-F238E27FC236}">
                  <a16:creationId xmlns:a16="http://schemas.microsoft.com/office/drawing/2014/main" xmlns="" id="{4DCAD83F-127D-40C3-B602-D80F42C4F09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433" y="-1383"/>
              <a:ext cx="24" cy="164"/>
            </a:xfrm>
            <a:prstGeom prst="rect">
              <a:avLst/>
            </a:pr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xmlns="" id="{A6A93FF1-DA46-419E-82B7-713630F77D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0" y="-1337"/>
              <a:ext cx="94" cy="118"/>
            </a:xfrm>
            <a:custGeom>
              <a:avLst/>
              <a:gdLst>
                <a:gd name="T0" fmla="*/ 0 w 39"/>
                <a:gd name="T1" fmla="*/ 1 h 49"/>
                <a:gd name="T2" fmla="*/ 7 w 39"/>
                <a:gd name="T3" fmla="*/ 1 h 49"/>
                <a:gd name="T4" fmla="*/ 8 w 39"/>
                <a:gd name="T5" fmla="*/ 5 h 49"/>
                <a:gd name="T6" fmla="*/ 24 w 39"/>
                <a:gd name="T7" fmla="*/ 0 h 49"/>
                <a:gd name="T8" fmla="*/ 39 w 39"/>
                <a:gd name="T9" fmla="*/ 16 h 49"/>
                <a:gd name="T10" fmla="*/ 39 w 39"/>
                <a:gd name="T11" fmla="*/ 49 h 49"/>
                <a:gd name="T12" fmla="*/ 30 w 39"/>
                <a:gd name="T13" fmla="*/ 49 h 49"/>
                <a:gd name="T14" fmla="*/ 30 w 39"/>
                <a:gd name="T15" fmla="*/ 17 h 49"/>
                <a:gd name="T16" fmla="*/ 21 w 39"/>
                <a:gd name="T17" fmla="*/ 8 h 49"/>
                <a:gd name="T18" fmla="*/ 9 w 39"/>
                <a:gd name="T19" fmla="*/ 11 h 49"/>
                <a:gd name="T20" fmla="*/ 9 w 39"/>
                <a:gd name="T21" fmla="*/ 49 h 49"/>
                <a:gd name="T22" fmla="*/ 0 w 39"/>
                <a:gd name="T23" fmla="*/ 49 h 49"/>
                <a:gd name="T24" fmla="*/ 0 w 39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7" y="0"/>
                    <a:pt x="24" y="0"/>
                  </a:cubicBezTo>
                  <a:cubicBezTo>
                    <a:pt x="34" y="0"/>
                    <a:pt x="39" y="5"/>
                    <a:pt x="39" y="16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1" y="8"/>
                  </a:cubicBezTo>
                  <a:cubicBezTo>
                    <a:pt x="17" y="8"/>
                    <a:pt x="13" y="10"/>
                    <a:pt x="9" y="11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xmlns="" id="{7189F352-D69E-4819-9B0A-EB17E3358C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254" y="-1335"/>
              <a:ext cx="106" cy="116"/>
            </a:xfrm>
            <a:custGeom>
              <a:avLst/>
              <a:gdLst>
                <a:gd name="T0" fmla="*/ 0 w 44"/>
                <a:gd name="T1" fmla="*/ 0 h 48"/>
                <a:gd name="T2" fmla="*/ 10 w 44"/>
                <a:gd name="T3" fmla="*/ 0 h 48"/>
                <a:gd name="T4" fmla="*/ 22 w 44"/>
                <a:gd name="T5" fmla="*/ 41 h 48"/>
                <a:gd name="T6" fmla="*/ 23 w 44"/>
                <a:gd name="T7" fmla="*/ 41 h 48"/>
                <a:gd name="T8" fmla="*/ 34 w 44"/>
                <a:gd name="T9" fmla="*/ 0 h 48"/>
                <a:gd name="T10" fmla="*/ 44 w 44"/>
                <a:gd name="T11" fmla="*/ 0 h 48"/>
                <a:gd name="T12" fmla="*/ 29 w 44"/>
                <a:gd name="T13" fmla="*/ 48 h 48"/>
                <a:gd name="T14" fmla="*/ 15 w 44"/>
                <a:gd name="T15" fmla="*/ 48 h 48"/>
                <a:gd name="T16" fmla="*/ 0 w 4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8">
                  <a:moveTo>
                    <a:pt x="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3" y="14"/>
                    <a:pt x="17" y="29"/>
                    <a:pt x="22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29"/>
                    <a:pt x="31" y="14"/>
                    <a:pt x="3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16"/>
                    <a:pt x="35" y="33"/>
                    <a:pt x="29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9" y="33"/>
                    <a:pt x="4" y="16"/>
                    <a:pt x="0" y="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20054A5B-B573-4098-B778-F53C18EF78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136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0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0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3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8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5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0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0" y="13"/>
                    <a:pt x="10" y="21"/>
                  </a:cubicBezTo>
                  <a:lnTo>
                    <a:pt x="30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8808505-2888-44D4-B4C5-74725A248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023" y="-1337"/>
              <a:ext cx="90" cy="123"/>
            </a:xfrm>
            <a:custGeom>
              <a:avLst/>
              <a:gdLst>
                <a:gd name="T0" fmla="*/ 2 w 37"/>
                <a:gd name="T1" fmla="*/ 40 h 51"/>
                <a:gd name="T2" fmla="*/ 16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4 w 37"/>
                <a:gd name="T13" fmla="*/ 1 h 51"/>
                <a:gd name="T14" fmla="*/ 33 w 37"/>
                <a:gd name="T15" fmla="*/ 9 h 51"/>
                <a:gd name="T16" fmla="*/ 20 w 37"/>
                <a:gd name="T17" fmla="*/ 8 h 51"/>
                <a:gd name="T18" fmla="*/ 11 w 37"/>
                <a:gd name="T19" fmla="*/ 13 h 51"/>
                <a:gd name="T20" fmla="*/ 23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6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4" y="31"/>
                    <a:pt x="16" y="28"/>
                  </a:cubicBezTo>
                  <a:cubicBezTo>
                    <a:pt x="8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4" y="0"/>
                    <a:pt x="30" y="0"/>
                    <a:pt x="34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9" y="9"/>
                    <a:pt x="24" y="8"/>
                    <a:pt x="20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6" y="19"/>
                    <a:pt x="23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27426D6-5091-4743-942A-F26DC57B2E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921" y="-1368"/>
              <a:ext cx="75" cy="151"/>
            </a:xfrm>
            <a:custGeom>
              <a:avLst/>
              <a:gdLst>
                <a:gd name="T0" fmla="*/ 7 w 31"/>
                <a:gd name="T1" fmla="*/ 22 h 63"/>
                <a:gd name="T2" fmla="*/ 0 w 31"/>
                <a:gd name="T3" fmla="*/ 22 h 63"/>
                <a:gd name="T4" fmla="*/ 0 w 31"/>
                <a:gd name="T5" fmla="*/ 14 h 63"/>
                <a:gd name="T6" fmla="*/ 8 w 31"/>
                <a:gd name="T7" fmla="*/ 14 h 63"/>
                <a:gd name="T8" fmla="*/ 8 w 31"/>
                <a:gd name="T9" fmla="*/ 0 h 63"/>
                <a:gd name="T10" fmla="*/ 17 w 31"/>
                <a:gd name="T11" fmla="*/ 0 h 63"/>
                <a:gd name="T12" fmla="*/ 17 w 31"/>
                <a:gd name="T13" fmla="*/ 14 h 63"/>
                <a:gd name="T14" fmla="*/ 30 w 31"/>
                <a:gd name="T15" fmla="*/ 14 h 63"/>
                <a:gd name="T16" fmla="*/ 30 w 31"/>
                <a:gd name="T17" fmla="*/ 22 h 63"/>
                <a:gd name="T18" fmla="*/ 17 w 31"/>
                <a:gd name="T19" fmla="*/ 22 h 63"/>
                <a:gd name="T20" fmla="*/ 17 w 31"/>
                <a:gd name="T21" fmla="*/ 50 h 63"/>
                <a:gd name="T22" fmla="*/ 22 w 31"/>
                <a:gd name="T23" fmla="*/ 55 h 63"/>
                <a:gd name="T24" fmla="*/ 28 w 31"/>
                <a:gd name="T25" fmla="*/ 53 h 63"/>
                <a:gd name="T26" fmla="*/ 31 w 31"/>
                <a:gd name="T27" fmla="*/ 60 h 63"/>
                <a:gd name="T28" fmla="*/ 19 w 31"/>
                <a:gd name="T29" fmla="*/ 63 h 63"/>
                <a:gd name="T30" fmla="*/ 7 w 31"/>
                <a:gd name="T31" fmla="*/ 51 h 63"/>
                <a:gd name="T32" fmla="*/ 7 w 31"/>
                <a:gd name="T33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63">
                  <a:moveTo>
                    <a:pt x="7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3"/>
                    <a:pt x="18" y="55"/>
                    <a:pt x="22" y="55"/>
                  </a:cubicBezTo>
                  <a:cubicBezTo>
                    <a:pt x="24" y="55"/>
                    <a:pt x="26" y="54"/>
                    <a:pt x="28" y="53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8" y="62"/>
                    <a:pt x="24" y="63"/>
                    <a:pt x="19" y="63"/>
                  </a:cubicBezTo>
                  <a:cubicBezTo>
                    <a:pt x="12" y="63"/>
                    <a:pt x="7" y="59"/>
                    <a:pt x="7" y="51"/>
                  </a:cubicBezTo>
                  <a:lnTo>
                    <a:pt x="7" y="22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D06B6BC2-D51B-4FBE-B5ED-B1DCBD82D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822" y="-1383"/>
              <a:ext cx="22" cy="164"/>
            </a:xfrm>
            <a:custGeom>
              <a:avLst/>
              <a:gdLst>
                <a:gd name="T0" fmla="*/ 0 w 22"/>
                <a:gd name="T1" fmla="*/ 0 h 164"/>
                <a:gd name="T2" fmla="*/ 22 w 22"/>
                <a:gd name="T3" fmla="*/ 0 h 164"/>
                <a:gd name="T4" fmla="*/ 22 w 22"/>
                <a:gd name="T5" fmla="*/ 27 h 164"/>
                <a:gd name="T6" fmla="*/ 0 w 22"/>
                <a:gd name="T7" fmla="*/ 27 h 164"/>
                <a:gd name="T8" fmla="*/ 0 w 22"/>
                <a:gd name="T9" fmla="*/ 0 h 164"/>
                <a:gd name="T10" fmla="*/ 0 w 22"/>
                <a:gd name="T11" fmla="*/ 48 h 164"/>
                <a:gd name="T12" fmla="*/ 22 w 22"/>
                <a:gd name="T13" fmla="*/ 48 h 164"/>
                <a:gd name="T14" fmla="*/ 22 w 22"/>
                <a:gd name="T15" fmla="*/ 164 h 164"/>
                <a:gd name="T16" fmla="*/ 0 w 22"/>
                <a:gd name="T17" fmla="*/ 164 h 164"/>
                <a:gd name="T18" fmla="*/ 0 w 22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64">
                  <a:moveTo>
                    <a:pt x="0" y="0"/>
                  </a:move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2" y="48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D76085D6-5CEA-4E5A-8D34-D87DEF0616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764" y="-1337"/>
              <a:ext cx="96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8" y="8"/>
                    <a:pt x="22" y="8"/>
                  </a:cubicBezTo>
                  <a:cubicBezTo>
                    <a:pt x="18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3DC2D50B-15B1-4CAB-A1AA-C9146A76D5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639" y="-1337"/>
              <a:ext cx="97" cy="168"/>
            </a:xfrm>
            <a:custGeom>
              <a:avLst/>
              <a:gdLst>
                <a:gd name="T0" fmla="*/ 20 w 40"/>
                <a:gd name="T1" fmla="*/ 61 h 70"/>
                <a:gd name="T2" fmla="*/ 31 w 40"/>
                <a:gd name="T3" fmla="*/ 53 h 70"/>
                <a:gd name="T4" fmla="*/ 31 w 40"/>
                <a:gd name="T5" fmla="*/ 47 h 70"/>
                <a:gd name="T6" fmla="*/ 18 w 40"/>
                <a:gd name="T7" fmla="*/ 51 h 70"/>
                <a:gd name="T8" fmla="*/ 0 w 40"/>
                <a:gd name="T9" fmla="*/ 25 h 70"/>
                <a:gd name="T10" fmla="*/ 20 w 40"/>
                <a:gd name="T11" fmla="*/ 0 h 70"/>
                <a:gd name="T12" fmla="*/ 40 w 40"/>
                <a:gd name="T13" fmla="*/ 3 h 70"/>
                <a:gd name="T14" fmla="*/ 40 w 40"/>
                <a:gd name="T15" fmla="*/ 54 h 70"/>
                <a:gd name="T16" fmla="*/ 20 w 40"/>
                <a:gd name="T17" fmla="*/ 70 h 70"/>
                <a:gd name="T18" fmla="*/ 5 w 40"/>
                <a:gd name="T19" fmla="*/ 68 h 70"/>
                <a:gd name="T20" fmla="*/ 6 w 40"/>
                <a:gd name="T21" fmla="*/ 60 h 70"/>
                <a:gd name="T22" fmla="*/ 20 w 40"/>
                <a:gd name="T23" fmla="*/ 61 h 70"/>
                <a:gd name="T24" fmla="*/ 31 w 40"/>
                <a:gd name="T25" fmla="*/ 40 h 70"/>
                <a:gd name="T26" fmla="*/ 31 w 40"/>
                <a:gd name="T27" fmla="*/ 9 h 70"/>
                <a:gd name="T28" fmla="*/ 21 w 40"/>
                <a:gd name="T29" fmla="*/ 7 h 70"/>
                <a:gd name="T30" fmla="*/ 10 w 40"/>
                <a:gd name="T31" fmla="*/ 25 h 70"/>
                <a:gd name="T32" fmla="*/ 20 w 40"/>
                <a:gd name="T33" fmla="*/ 42 h 70"/>
                <a:gd name="T34" fmla="*/ 31 w 40"/>
                <a:gd name="T35" fmla="*/ 4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70">
                  <a:moveTo>
                    <a:pt x="20" y="61"/>
                  </a:moveTo>
                  <a:cubicBezTo>
                    <a:pt x="26" y="61"/>
                    <a:pt x="31" y="60"/>
                    <a:pt x="31" y="53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7" y="49"/>
                    <a:pt x="23" y="51"/>
                    <a:pt x="18" y="51"/>
                  </a:cubicBezTo>
                  <a:cubicBezTo>
                    <a:pt x="5" y="51"/>
                    <a:pt x="0" y="41"/>
                    <a:pt x="0" y="25"/>
                  </a:cubicBezTo>
                  <a:cubicBezTo>
                    <a:pt x="0" y="7"/>
                    <a:pt x="6" y="0"/>
                    <a:pt x="20" y="0"/>
                  </a:cubicBezTo>
                  <a:cubicBezTo>
                    <a:pt x="26" y="0"/>
                    <a:pt x="35" y="1"/>
                    <a:pt x="40" y="3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66"/>
                    <a:pt x="32" y="70"/>
                    <a:pt x="20" y="70"/>
                  </a:cubicBezTo>
                  <a:cubicBezTo>
                    <a:pt x="15" y="70"/>
                    <a:pt x="10" y="69"/>
                    <a:pt x="5" y="68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10" y="61"/>
                    <a:pt x="15" y="61"/>
                    <a:pt x="20" y="61"/>
                  </a:cubicBezTo>
                  <a:moveTo>
                    <a:pt x="31" y="40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28" y="8"/>
                    <a:pt x="24" y="7"/>
                    <a:pt x="21" y="7"/>
                  </a:cubicBezTo>
                  <a:cubicBezTo>
                    <a:pt x="12" y="7"/>
                    <a:pt x="10" y="13"/>
                    <a:pt x="10" y="25"/>
                  </a:cubicBezTo>
                  <a:cubicBezTo>
                    <a:pt x="10" y="36"/>
                    <a:pt x="12" y="42"/>
                    <a:pt x="20" y="42"/>
                  </a:cubicBezTo>
                  <a:cubicBezTo>
                    <a:pt x="24" y="42"/>
                    <a:pt x="27" y="41"/>
                    <a:pt x="31" y="4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5855BC47-8DE8-4582-8408-AE2779AF28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446" y="-1383"/>
              <a:ext cx="22" cy="164"/>
            </a:xfrm>
            <a:custGeom>
              <a:avLst/>
              <a:gdLst>
                <a:gd name="T0" fmla="*/ 0 w 22"/>
                <a:gd name="T1" fmla="*/ 0 h 164"/>
                <a:gd name="T2" fmla="*/ 22 w 22"/>
                <a:gd name="T3" fmla="*/ 0 h 164"/>
                <a:gd name="T4" fmla="*/ 22 w 22"/>
                <a:gd name="T5" fmla="*/ 27 h 164"/>
                <a:gd name="T6" fmla="*/ 0 w 22"/>
                <a:gd name="T7" fmla="*/ 27 h 164"/>
                <a:gd name="T8" fmla="*/ 0 w 22"/>
                <a:gd name="T9" fmla="*/ 0 h 164"/>
                <a:gd name="T10" fmla="*/ 0 w 22"/>
                <a:gd name="T11" fmla="*/ 48 h 164"/>
                <a:gd name="T12" fmla="*/ 22 w 22"/>
                <a:gd name="T13" fmla="*/ 48 h 164"/>
                <a:gd name="T14" fmla="*/ 22 w 22"/>
                <a:gd name="T15" fmla="*/ 164 h 164"/>
                <a:gd name="T16" fmla="*/ 0 w 22"/>
                <a:gd name="T17" fmla="*/ 164 h 164"/>
                <a:gd name="T18" fmla="*/ 0 w 22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64">
                  <a:moveTo>
                    <a:pt x="0" y="0"/>
                  </a:move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2" y="48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B10AA27-E556-4BD1-8DFF-F327FEDC1A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88" y="-1337"/>
              <a:ext cx="97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2" y="8"/>
                  </a:cubicBezTo>
                  <a:cubicBezTo>
                    <a:pt x="18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D1B4C25C-80A5-4C27-9320-967A9E66C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97" y="-1383"/>
              <a:ext cx="97" cy="164"/>
            </a:xfrm>
            <a:custGeom>
              <a:avLst/>
              <a:gdLst>
                <a:gd name="T0" fmla="*/ 0 w 40"/>
                <a:gd name="T1" fmla="*/ 0 h 68"/>
                <a:gd name="T2" fmla="*/ 10 w 40"/>
                <a:gd name="T3" fmla="*/ 0 h 68"/>
                <a:gd name="T4" fmla="*/ 10 w 40"/>
                <a:gd name="T5" fmla="*/ 23 h 68"/>
                <a:gd name="T6" fmla="*/ 24 w 40"/>
                <a:gd name="T7" fmla="*/ 19 h 68"/>
                <a:gd name="T8" fmla="*/ 40 w 40"/>
                <a:gd name="T9" fmla="*/ 35 h 68"/>
                <a:gd name="T10" fmla="*/ 40 w 40"/>
                <a:gd name="T11" fmla="*/ 68 h 68"/>
                <a:gd name="T12" fmla="*/ 30 w 40"/>
                <a:gd name="T13" fmla="*/ 68 h 68"/>
                <a:gd name="T14" fmla="*/ 30 w 40"/>
                <a:gd name="T15" fmla="*/ 36 h 68"/>
                <a:gd name="T16" fmla="*/ 22 w 40"/>
                <a:gd name="T17" fmla="*/ 27 h 68"/>
                <a:gd name="T18" fmla="*/ 10 w 40"/>
                <a:gd name="T19" fmla="*/ 30 h 68"/>
                <a:gd name="T20" fmla="*/ 10 w 40"/>
                <a:gd name="T21" fmla="*/ 68 h 68"/>
                <a:gd name="T22" fmla="*/ 0 w 40"/>
                <a:gd name="T23" fmla="*/ 68 h 68"/>
                <a:gd name="T24" fmla="*/ 0 w 40"/>
                <a:gd name="T2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8">
                  <a:moveTo>
                    <a:pt x="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3" y="21"/>
                    <a:pt x="18" y="19"/>
                    <a:pt x="24" y="19"/>
                  </a:cubicBezTo>
                  <a:cubicBezTo>
                    <a:pt x="34" y="19"/>
                    <a:pt x="40" y="24"/>
                    <a:pt x="40" y="35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0"/>
                    <a:pt x="28" y="27"/>
                    <a:pt x="22" y="27"/>
                  </a:cubicBezTo>
                  <a:cubicBezTo>
                    <a:pt x="18" y="27"/>
                    <a:pt x="13" y="29"/>
                    <a:pt x="10" y="30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0" y="68"/>
                    <a:pt x="0" y="68"/>
                    <a:pt x="0" y="6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8896C2EC-C2A7-41BB-9D35-A8A87BF1F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74" y="-1337"/>
              <a:ext cx="106" cy="123"/>
            </a:xfrm>
            <a:custGeom>
              <a:avLst/>
              <a:gdLst>
                <a:gd name="T0" fmla="*/ 22 w 44"/>
                <a:gd name="T1" fmla="*/ 0 h 51"/>
                <a:gd name="T2" fmla="*/ 44 w 44"/>
                <a:gd name="T3" fmla="*/ 25 h 51"/>
                <a:gd name="T4" fmla="*/ 22 w 44"/>
                <a:gd name="T5" fmla="*/ 51 h 51"/>
                <a:gd name="T6" fmla="*/ 0 w 44"/>
                <a:gd name="T7" fmla="*/ 25 h 51"/>
                <a:gd name="T8" fmla="*/ 22 w 44"/>
                <a:gd name="T9" fmla="*/ 0 h 51"/>
                <a:gd name="T10" fmla="*/ 35 w 44"/>
                <a:gd name="T11" fmla="*/ 25 h 51"/>
                <a:gd name="T12" fmla="*/ 22 w 44"/>
                <a:gd name="T13" fmla="*/ 8 h 51"/>
                <a:gd name="T14" fmla="*/ 10 w 44"/>
                <a:gd name="T15" fmla="*/ 25 h 51"/>
                <a:gd name="T16" fmla="*/ 22 w 44"/>
                <a:gd name="T17" fmla="*/ 42 h 51"/>
                <a:gd name="T18" fmla="*/ 35 w 44"/>
                <a:gd name="T19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1">
                  <a:moveTo>
                    <a:pt x="22" y="0"/>
                  </a:moveTo>
                  <a:cubicBezTo>
                    <a:pt x="38" y="0"/>
                    <a:pt x="44" y="10"/>
                    <a:pt x="44" y="25"/>
                  </a:cubicBezTo>
                  <a:cubicBezTo>
                    <a:pt x="44" y="40"/>
                    <a:pt x="38" y="51"/>
                    <a:pt x="22" y="51"/>
                  </a:cubicBezTo>
                  <a:cubicBezTo>
                    <a:pt x="6" y="51"/>
                    <a:pt x="0" y="40"/>
                    <a:pt x="0" y="25"/>
                  </a:cubicBezTo>
                  <a:cubicBezTo>
                    <a:pt x="0" y="10"/>
                    <a:pt x="6" y="0"/>
                    <a:pt x="22" y="0"/>
                  </a:cubicBezTo>
                  <a:moveTo>
                    <a:pt x="35" y="25"/>
                  </a:moveTo>
                  <a:cubicBezTo>
                    <a:pt x="35" y="15"/>
                    <a:pt x="32" y="8"/>
                    <a:pt x="22" y="8"/>
                  </a:cubicBezTo>
                  <a:cubicBezTo>
                    <a:pt x="12" y="8"/>
                    <a:pt x="10" y="15"/>
                    <a:pt x="10" y="25"/>
                  </a:cubicBezTo>
                  <a:cubicBezTo>
                    <a:pt x="10" y="35"/>
                    <a:pt x="12" y="42"/>
                    <a:pt x="22" y="42"/>
                  </a:cubicBezTo>
                  <a:cubicBezTo>
                    <a:pt x="32" y="42"/>
                    <a:pt x="35" y="35"/>
                    <a:pt x="35" y="25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9CF3CE02-4085-478C-AC4C-03790325F1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" y="-1337"/>
              <a:ext cx="160" cy="118"/>
            </a:xfrm>
            <a:custGeom>
              <a:avLst/>
              <a:gdLst>
                <a:gd name="T0" fmla="*/ 0 w 66"/>
                <a:gd name="T1" fmla="*/ 1 h 49"/>
                <a:gd name="T2" fmla="*/ 7 w 66"/>
                <a:gd name="T3" fmla="*/ 1 h 49"/>
                <a:gd name="T4" fmla="*/ 8 w 66"/>
                <a:gd name="T5" fmla="*/ 5 h 49"/>
                <a:gd name="T6" fmla="*/ 22 w 66"/>
                <a:gd name="T7" fmla="*/ 0 h 49"/>
                <a:gd name="T8" fmla="*/ 35 w 66"/>
                <a:gd name="T9" fmla="*/ 6 h 49"/>
                <a:gd name="T10" fmla="*/ 51 w 66"/>
                <a:gd name="T11" fmla="*/ 0 h 49"/>
                <a:gd name="T12" fmla="*/ 66 w 66"/>
                <a:gd name="T13" fmla="*/ 16 h 49"/>
                <a:gd name="T14" fmla="*/ 66 w 66"/>
                <a:gd name="T15" fmla="*/ 49 h 49"/>
                <a:gd name="T16" fmla="*/ 57 w 66"/>
                <a:gd name="T17" fmla="*/ 49 h 49"/>
                <a:gd name="T18" fmla="*/ 57 w 66"/>
                <a:gd name="T19" fmla="*/ 17 h 49"/>
                <a:gd name="T20" fmla="*/ 49 w 66"/>
                <a:gd name="T21" fmla="*/ 8 h 49"/>
                <a:gd name="T22" fmla="*/ 38 w 66"/>
                <a:gd name="T23" fmla="*/ 11 h 49"/>
                <a:gd name="T24" fmla="*/ 38 w 66"/>
                <a:gd name="T25" fmla="*/ 16 h 49"/>
                <a:gd name="T26" fmla="*/ 38 w 66"/>
                <a:gd name="T27" fmla="*/ 49 h 49"/>
                <a:gd name="T28" fmla="*/ 28 w 66"/>
                <a:gd name="T29" fmla="*/ 49 h 49"/>
                <a:gd name="T30" fmla="*/ 28 w 66"/>
                <a:gd name="T31" fmla="*/ 17 h 49"/>
                <a:gd name="T32" fmla="*/ 20 w 66"/>
                <a:gd name="T33" fmla="*/ 8 h 49"/>
                <a:gd name="T34" fmla="*/ 10 w 66"/>
                <a:gd name="T35" fmla="*/ 11 h 49"/>
                <a:gd name="T36" fmla="*/ 10 w 66"/>
                <a:gd name="T37" fmla="*/ 49 h 49"/>
                <a:gd name="T38" fmla="*/ 0 w 66"/>
                <a:gd name="T39" fmla="*/ 49 h 49"/>
                <a:gd name="T40" fmla="*/ 0 w 66"/>
                <a:gd name="T41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1" y="2"/>
                    <a:pt x="16" y="0"/>
                    <a:pt x="22" y="0"/>
                  </a:cubicBezTo>
                  <a:cubicBezTo>
                    <a:pt x="28" y="0"/>
                    <a:pt x="33" y="2"/>
                    <a:pt x="35" y="6"/>
                  </a:cubicBezTo>
                  <a:cubicBezTo>
                    <a:pt x="40" y="2"/>
                    <a:pt x="45" y="0"/>
                    <a:pt x="51" y="0"/>
                  </a:cubicBezTo>
                  <a:cubicBezTo>
                    <a:pt x="60" y="0"/>
                    <a:pt x="66" y="5"/>
                    <a:pt x="66" y="16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1"/>
                    <a:pt x="54" y="8"/>
                    <a:pt x="49" y="8"/>
                  </a:cubicBezTo>
                  <a:cubicBezTo>
                    <a:pt x="45" y="8"/>
                    <a:pt x="41" y="9"/>
                    <a:pt x="38" y="11"/>
                  </a:cubicBezTo>
                  <a:cubicBezTo>
                    <a:pt x="38" y="13"/>
                    <a:pt x="38" y="15"/>
                    <a:pt x="38" y="16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1"/>
                    <a:pt x="26" y="8"/>
                    <a:pt x="20" y="8"/>
                  </a:cubicBezTo>
                  <a:cubicBezTo>
                    <a:pt x="17" y="8"/>
                    <a:pt x="13" y="9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xmlns="" id="{8C5CC392-9BBC-49E8-8A4B-ED51BA253D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7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1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1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4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9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6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1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1" y="13"/>
                    <a:pt x="10" y="21"/>
                  </a:cubicBezTo>
                  <a:lnTo>
                    <a:pt x="31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xmlns="" id="{70847458-E411-484B-B4FA-2449BA209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" y="-1337"/>
              <a:ext cx="89" cy="123"/>
            </a:xfrm>
            <a:custGeom>
              <a:avLst/>
              <a:gdLst>
                <a:gd name="T0" fmla="*/ 2 w 37"/>
                <a:gd name="T1" fmla="*/ 40 h 51"/>
                <a:gd name="T2" fmla="*/ 17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4 w 37"/>
                <a:gd name="T13" fmla="*/ 1 h 51"/>
                <a:gd name="T14" fmla="*/ 33 w 37"/>
                <a:gd name="T15" fmla="*/ 9 h 51"/>
                <a:gd name="T16" fmla="*/ 21 w 37"/>
                <a:gd name="T17" fmla="*/ 8 h 51"/>
                <a:gd name="T18" fmla="*/ 11 w 37"/>
                <a:gd name="T19" fmla="*/ 13 h 51"/>
                <a:gd name="T20" fmla="*/ 24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7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4" y="31"/>
                    <a:pt x="16" y="28"/>
                  </a:cubicBezTo>
                  <a:cubicBezTo>
                    <a:pt x="8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4" y="0"/>
                    <a:pt x="30" y="0"/>
                    <a:pt x="34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9"/>
                    <a:pt x="24" y="8"/>
                    <a:pt x="21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7" y="19"/>
                    <a:pt x="24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xmlns="" id="{351009B9-5AE1-4694-B2D4-4566A9C58D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" y="-1337"/>
              <a:ext cx="89" cy="123"/>
            </a:xfrm>
            <a:custGeom>
              <a:avLst/>
              <a:gdLst>
                <a:gd name="T0" fmla="*/ 2 w 37"/>
                <a:gd name="T1" fmla="*/ 40 h 51"/>
                <a:gd name="T2" fmla="*/ 17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5 w 37"/>
                <a:gd name="T13" fmla="*/ 1 h 51"/>
                <a:gd name="T14" fmla="*/ 33 w 37"/>
                <a:gd name="T15" fmla="*/ 9 h 51"/>
                <a:gd name="T16" fmla="*/ 21 w 37"/>
                <a:gd name="T17" fmla="*/ 8 h 51"/>
                <a:gd name="T18" fmla="*/ 11 w 37"/>
                <a:gd name="T19" fmla="*/ 13 h 51"/>
                <a:gd name="T20" fmla="*/ 24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7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5" y="31"/>
                    <a:pt x="16" y="28"/>
                  </a:cubicBezTo>
                  <a:cubicBezTo>
                    <a:pt x="9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5" y="0"/>
                    <a:pt x="31" y="0"/>
                    <a:pt x="35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9"/>
                    <a:pt x="24" y="8"/>
                    <a:pt x="21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7" y="19"/>
                    <a:pt x="24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Freeform 23">
              <a:extLst>
                <a:ext uri="{FF2B5EF4-FFF2-40B4-BE49-F238E27FC236}">
                  <a16:creationId xmlns:a16="http://schemas.microsoft.com/office/drawing/2014/main" xmlns="" id="{41554C1E-0A79-4A72-84EA-2EB56DA0DA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1" y="-1383"/>
              <a:ext cx="21" cy="164"/>
            </a:xfrm>
            <a:custGeom>
              <a:avLst/>
              <a:gdLst>
                <a:gd name="T0" fmla="*/ 0 w 21"/>
                <a:gd name="T1" fmla="*/ 0 h 164"/>
                <a:gd name="T2" fmla="*/ 21 w 21"/>
                <a:gd name="T3" fmla="*/ 0 h 164"/>
                <a:gd name="T4" fmla="*/ 21 w 21"/>
                <a:gd name="T5" fmla="*/ 27 h 164"/>
                <a:gd name="T6" fmla="*/ 0 w 21"/>
                <a:gd name="T7" fmla="*/ 27 h 164"/>
                <a:gd name="T8" fmla="*/ 0 w 21"/>
                <a:gd name="T9" fmla="*/ 0 h 164"/>
                <a:gd name="T10" fmla="*/ 0 w 21"/>
                <a:gd name="T11" fmla="*/ 48 h 164"/>
                <a:gd name="T12" fmla="*/ 21 w 21"/>
                <a:gd name="T13" fmla="*/ 48 h 164"/>
                <a:gd name="T14" fmla="*/ 21 w 21"/>
                <a:gd name="T15" fmla="*/ 164 h 164"/>
                <a:gd name="T16" fmla="*/ 0 w 21"/>
                <a:gd name="T17" fmla="*/ 164 h 164"/>
                <a:gd name="T18" fmla="*/ 0 w 21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64">
                  <a:moveTo>
                    <a:pt x="0" y="0"/>
                  </a:move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1" y="48"/>
                  </a:lnTo>
                  <a:lnTo>
                    <a:pt x="21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xmlns="" id="{B0578913-1185-418E-9085-DD78083AD3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337"/>
              <a:ext cx="96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2" y="8"/>
                  </a:cubicBezTo>
                  <a:cubicBezTo>
                    <a:pt x="17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Freeform 25">
              <a:extLst>
                <a:ext uri="{FF2B5EF4-FFF2-40B4-BE49-F238E27FC236}">
                  <a16:creationId xmlns:a16="http://schemas.microsoft.com/office/drawing/2014/main" xmlns="" id="{7A132186-8255-4962-8135-56B37E11E9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2" y="-1337"/>
              <a:ext cx="92" cy="123"/>
            </a:xfrm>
            <a:custGeom>
              <a:avLst/>
              <a:gdLst>
                <a:gd name="T0" fmla="*/ 23 w 38"/>
                <a:gd name="T1" fmla="*/ 0 h 51"/>
                <a:gd name="T2" fmla="*/ 36 w 38"/>
                <a:gd name="T3" fmla="*/ 1 h 51"/>
                <a:gd name="T4" fmla="*/ 35 w 38"/>
                <a:gd name="T5" fmla="*/ 9 h 51"/>
                <a:gd name="T6" fmla="*/ 24 w 38"/>
                <a:gd name="T7" fmla="*/ 8 h 51"/>
                <a:gd name="T8" fmla="*/ 10 w 38"/>
                <a:gd name="T9" fmla="*/ 25 h 51"/>
                <a:gd name="T10" fmla="*/ 22 w 38"/>
                <a:gd name="T11" fmla="*/ 42 h 51"/>
                <a:gd name="T12" fmla="*/ 36 w 38"/>
                <a:gd name="T13" fmla="*/ 39 h 51"/>
                <a:gd name="T14" fmla="*/ 38 w 38"/>
                <a:gd name="T15" fmla="*/ 47 h 51"/>
                <a:gd name="T16" fmla="*/ 21 w 38"/>
                <a:gd name="T17" fmla="*/ 51 h 51"/>
                <a:gd name="T18" fmla="*/ 0 w 38"/>
                <a:gd name="T19" fmla="*/ 25 h 51"/>
                <a:gd name="T20" fmla="*/ 23 w 38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51">
                  <a:moveTo>
                    <a:pt x="23" y="0"/>
                  </a:moveTo>
                  <a:cubicBezTo>
                    <a:pt x="27" y="0"/>
                    <a:pt x="32" y="0"/>
                    <a:pt x="36" y="1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2" y="8"/>
                    <a:pt x="27" y="8"/>
                    <a:pt x="24" y="8"/>
                  </a:cubicBezTo>
                  <a:cubicBezTo>
                    <a:pt x="13" y="8"/>
                    <a:pt x="10" y="13"/>
                    <a:pt x="10" y="25"/>
                  </a:cubicBezTo>
                  <a:cubicBezTo>
                    <a:pt x="10" y="34"/>
                    <a:pt x="12" y="42"/>
                    <a:pt x="22" y="42"/>
                  </a:cubicBezTo>
                  <a:cubicBezTo>
                    <a:pt x="27" y="42"/>
                    <a:pt x="32" y="41"/>
                    <a:pt x="36" y="3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4" y="49"/>
                    <a:pt x="27" y="51"/>
                    <a:pt x="21" y="51"/>
                  </a:cubicBezTo>
                  <a:cubicBezTo>
                    <a:pt x="7" y="51"/>
                    <a:pt x="0" y="41"/>
                    <a:pt x="0" y="25"/>
                  </a:cubicBezTo>
                  <a:cubicBezTo>
                    <a:pt x="0" y="9"/>
                    <a:pt x="6" y="0"/>
                    <a:pt x="23" y="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xmlns="" id="{BEEF5774-5B89-4617-A21A-93722DC56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8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1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1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4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9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6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1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1" y="13"/>
                    <a:pt x="10" y="21"/>
                  </a:cubicBezTo>
                  <a:lnTo>
                    <a:pt x="31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xmlns="" id="{41B13E74-0C71-4236-8E3A-AF6184610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9" y="-1383"/>
              <a:ext cx="68" cy="164"/>
            </a:xfrm>
            <a:custGeom>
              <a:avLst/>
              <a:gdLst>
                <a:gd name="T0" fmla="*/ 44 w 68"/>
                <a:gd name="T1" fmla="*/ 27 h 164"/>
                <a:gd name="T2" fmla="*/ 8 w 68"/>
                <a:gd name="T3" fmla="*/ 39 h 164"/>
                <a:gd name="T4" fmla="*/ 0 w 68"/>
                <a:gd name="T5" fmla="*/ 22 h 164"/>
                <a:gd name="T6" fmla="*/ 44 w 68"/>
                <a:gd name="T7" fmla="*/ 0 h 164"/>
                <a:gd name="T8" fmla="*/ 68 w 68"/>
                <a:gd name="T9" fmla="*/ 0 h 164"/>
                <a:gd name="T10" fmla="*/ 68 w 68"/>
                <a:gd name="T11" fmla="*/ 164 h 164"/>
                <a:gd name="T12" fmla="*/ 44 w 68"/>
                <a:gd name="T13" fmla="*/ 164 h 164"/>
                <a:gd name="T14" fmla="*/ 44 w 68"/>
                <a:gd name="T15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164">
                  <a:moveTo>
                    <a:pt x="44" y="27"/>
                  </a:moveTo>
                  <a:lnTo>
                    <a:pt x="8" y="39"/>
                  </a:lnTo>
                  <a:lnTo>
                    <a:pt x="0" y="22"/>
                  </a:lnTo>
                  <a:lnTo>
                    <a:pt x="44" y="0"/>
                  </a:lnTo>
                  <a:lnTo>
                    <a:pt x="68" y="0"/>
                  </a:lnTo>
                  <a:lnTo>
                    <a:pt x="68" y="164"/>
                  </a:lnTo>
                  <a:lnTo>
                    <a:pt x="44" y="164"/>
                  </a:lnTo>
                  <a:lnTo>
                    <a:pt x="44" y="27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xmlns="" id="{3917CFFC-282F-465E-AEBA-7CECF5C79E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3" y="-1385"/>
              <a:ext cx="116" cy="171"/>
            </a:xfrm>
            <a:custGeom>
              <a:avLst/>
              <a:gdLst>
                <a:gd name="T0" fmla="*/ 6 w 48"/>
                <a:gd name="T1" fmla="*/ 60 h 71"/>
                <a:gd name="T2" fmla="*/ 20 w 48"/>
                <a:gd name="T3" fmla="*/ 62 h 71"/>
                <a:gd name="T4" fmla="*/ 37 w 48"/>
                <a:gd name="T5" fmla="*/ 40 h 71"/>
                <a:gd name="T6" fmla="*/ 21 w 48"/>
                <a:gd name="T7" fmla="*/ 43 h 71"/>
                <a:gd name="T8" fmla="*/ 0 w 48"/>
                <a:gd name="T9" fmla="*/ 23 h 71"/>
                <a:gd name="T10" fmla="*/ 24 w 48"/>
                <a:gd name="T11" fmla="*/ 0 h 71"/>
                <a:gd name="T12" fmla="*/ 48 w 48"/>
                <a:gd name="T13" fmla="*/ 34 h 71"/>
                <a:gd name="T14" fmla="*/ 21 w 48"/>
                <a:gd name="T15" fmla="*/ 71 h 71"/>
                <a:gd name="T16" fmla="*/ 5 w 48"/>
                <a:gd name="T17" fmla="*/ 68 h 71"/>
                <a:gd name="T18" fmla="*/ 6 w 48"/>
                <a:gd name="T19" fmla="*/ 60 h 71"/>
                <a:gd name="T20" fmla="*/ 37 w 48"/>
                <a:gd name="T21" fmla="*/ 32 h 71"/>
                <a:gd name="T22" fmla="*/ 23 w 48"/>
                <a:gd name="T23" fmla="*/ 9 h 71"/>
                <a:gd name="T24" fmla="*/ 11 w 48"/>
                <a:gd name="T25" fmla="*/ 22 h 71"/>
                <a:gd name="T26" fmla="*/ 24 w 48"/>
                <a:gd name="T27" fmla="*/ 35 h 71"/>
                <a:gd name="T28" fmla="*/ 37 w 48"/>
                <a:gd name="T29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1">
                  <a:moveTo>
                    <a:pt x="6" y="60"/>
                  </a:moveTo>
                  <a:cubicBezTo>
                    <a:pt x="10" y="61"/>
                    <a:pt x="15" y="62"/>
                    <a:pt x="20" y="62"/>
                  </a:cubicBezTo>
                  <a:cubicBezTo>
                    <a:pt x="33" y="62"/>
                    <a:pt x="37" y="54"/>
                    <a:pt x="37" y="40"/>
                  </a:cubicBezTo>
                  <a:cubicBezTo>
                    <a:pt x="32" y="42"/>
                    <a:pt x="26" y="43"/>
                    <a:pt x="21" y="43"/>
                  </a:cubicBezTo>
                  <a:cubicBezTo>
                    <a:pt x="8" y="43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2" y="0"/>
                    <a:pt x="48" y="12"/>
                    <a:pt x="48" y="34"/>
                  </a:cubicBezTo>
                  <a:cubicBezTo>
                    <a:pt x="48" y="55"/>
                    <a:pt x="43" y="71"/>
                    <a:pt x="21" y="71"/>
                  </a:cubicBezTo>
                  <a:cubicBezTo>
                    <a:pt x="16" y="71"/>
                    <a:pt x="9" y="70"/>
                    <a:pt x="5" y="68"/>
                  </a:cubicBezTo>
                  <a:lnTo>
                    <a:pt x="6" y="60"/>
                  </a:lnTo>
                  <a:close/>
                  <a:moveTo>
                    <a:pt x="37" y="32"/>
                  </a:moveTo>
                  <a:cubicBezTo>
                    <a:pt x="37" y="18"/>
                    <a:pt x="34" y="9"/>
                    <a:pt x="23" y="9"/>
                  </a:cubicBezTo>
                  <a:cubicBezTo>
                    <a:pt x="15" y="9"/>
                    <a:pt x="11" y="14"/>
                    <a:pt x="11" y="22"/>
                  </a:cubicBezTo>
                  <a:cubicBezTo>
                    <a:pt x="11" y="30"/>
                    <a:pt x="14" y="35"/>
                    <a:pt x="24" y="35"/>
                  </a:cubicBezTo>
                  <a:cubicBezTo>
                    <a:pt x="28" y="35"/>
                    <a:pt x="32" y="34"/>
                    <a:pt x="37" y="32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xmlns="" id="{65B04632-CA6F-4348-93D7-FCE3772817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8" y="-1383"/>
              <a:ext cx="66" cy="164"/>
            </a:xfrm>
            <a:custGeom>
              <a:avLst/>
              <a:gdLst>
                <a:gd name="T0" fmla="*/ 41 w 66"/>
                <a:gd name="T1" fmla="*/ 27 h 164"/>
                <a:gd name="T2" fmla="*/ 8 w 66"/>
                <a:gd name="T3" fmla="*/ 39 h 164"/>
                <a:gd name="T4" fmla="*/ 0 w 66"/>
                <a:gd name="T5" fmla="*/ 22 h 164"/>
                <a:gd name="T6" fmla="*/ 44 w 66"/>
                <a:gd name="T7" fmla="*/ 0 h 164"/>
                <a:gd name="T8" fmla="*/ 66 w 66"/>
                <a:gd name="T9" fmla="*/ 0 h 164"/>
                <a:gd name="T10" fmla="*/ 66 w 66"/>
                <a:gd name="T11" fmla="*/ 164 h 164"/>
                <a:gd name="T12" fmla="*/ 41 w 66"/>
                <a:gd name="T13" fmla="*/ 164 h 164"/>
                <a:gd name="T14" fmla="*/ 41 w 66"/>
                <a:gd name="T15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64">
                  <a:moveTo>
                    <a:pt x="41" y="27"/>
                  </a:moveTo>
                  <a:lnTo>
                    <a:pt x="8" y="39"/>
                  </a:lnTo>
                  <a:lnTo>
                    <a:pt x="0" y="22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66" y="164"/>
                  </a:lnTo>
                  <a:lnTo>
                    <a:pt x="41" y="164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xmlns="" id="{0DA9B0AD-F2F5-4E1E-AF97-0ACBDD0B98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2" y="-1385"/>
              <a:ext cx="106" cy="166"/>
            </a:xfrm>
            <a:custGeom>
              <a:avLst/>
              <a:gdLst>
                <a:gd name="T0" fmla="*/ 1 w 44"/>
                <a:gd name="T1" fmla="*/ 62 h 69"/>
                <a:gd name="T2" fmla="*/ 33 w 44"/>
                <a:gd name="T3" fmla="*/ 21 h 69"/>
                <a:gd name="T4" fmla="*/ 20 w 44"/>
                <a:gd name="T5" fmla="*/ 9 h 69"/>
                <a:gd name="T6" fmla="*/ 3 w 44"/>
                <a:gd name="T7" fmla="*/ 13 h 69"/>
                <a:gd name="T8" fmla="*/ 0 w 44"/>
                <a:gd name="T9" fmla="*/ 5 h 69"/>
                <a:gd name="T10" fmla="*/ 20 w 44"/>
                <a:gd name="T11" fmla="*/ 0 h 69"/>
                <a:gd name="T12" fmla="*/ 43 w 44"/>
                <a:gd name="T13" fmla="*/ 20 h 69"/>
                <a:gd name="T14" fmla="*/ 14 w 44"/>
                <a:gd name="T15" fmla="*/ 60 h 69"/>
                <a:gd name="T16" fmla="*/ 44 w 44"/>
                <a:gd name="T17" fmla="*/ 60 h 69"/>
                <a:gd name="T18" fmla="*/ 44 w 44"/>
                <a:gd name="T19" fmla="*/ 69 h 69"/>
                <a:gd name="T20" fmla="*/ 1 w 44"/>
                <a:gd name="T21" fmla="*/ 69 h 69"/>
                <a:gd name="T22" fmla="*/ 1 w 44"/>
                <a:gd name="T23" fmla="*/ 6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69">
                  <a:moveTo>
                    <a:pt x="1" y="62"/>
                  </a:moveTo>
                  <a:cubicBezTo>
                    <a:pt x="20" y="45"/>
                    <a:pt x="33" y="32"/>
                    <a:pt x="33" y="21"/>
                  </a:cubicBezTo>
                  <a:cubicBezTo>
                    <a:pt x="33" y="13"/>
                    <a:pt x="28" y="9"/>
                    <a:pt x="20" y="9"/>
                  </a:cubicBezTo>
                  <a:cubicBezTo>
                    <a:pt x="14" y="9"/>
                    <a:pt x="7" y="11"/>
                    <a:pt x="3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2"/>
                    <a:pt x="13" y="0"/>
                    <a:pt x="20" y="0"/>
                  </a:cubicBezTo>
                  <a:cubicBezTo>
                    <a:pt x="33" y="0"/>
                    <a:pt x="43" y="7"/>
                    <a:pt x="43" y="20"/>
                  </a:cubicBezTo>
                  <a:cubicBezTo>
                    <a:pt x="43" y="35"/>
                    <a:pt x="30" y="47"/>
                    <a:pt x="14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1" y="69"/>
                    <a:pt x="1" y="69"/>
                    <a:pt x="1" y="69"/>
                  </a:cubicBezTo>
                  <a:lnTo>
                    <a:pt x="1" y="62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xmlns="" id="{8E97C255-9362-43F4-BBA0-6CD15BB968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708" y="-1380"/>
              <a:ext cx="123" cy="161"/>
            </a:xfrm>
            <a:custGeom>
              <a:avLst/>
              <a:gdLst>
                <a:gd name="T0" fmla="*/ 0 w 123"/>
                <a:gd name="T1" fmla="*/ 72 h 161"/>
                <a:gd name="T2" fmla="*/ 123 w 123"/>
                <a:gd name="T3" fmla="*/ 0 h 161"/>
                <a:gd name="T4" fmla="*/ 123 w 123"/>
                <a:gd name="T5" fmla="*/ 161 h 161"/>
                <a:gd name="T6" fmla="*/ 0 w 123"/>
                <a:gd name="T7" fmla="*/ 161 h 161"/>
                <a:gd name="T8" fmla="*/ 0 w 123"/>
                <a:gd name="T9" fmla="*/ 7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61">
                  <a:moveTo>
                    <a:pt x="0" y="72"/>
                  </a:moveTo>
                  <a:lnTo>
                    <a:pt x="123" y="0"/>
                  </a:lnTo>
                  <a:lnTo>
                    <a:pt x="123" y="161"/>
                  </a:lnTo>
                  <a:lnTo>
                    <a:pt x="0" y="161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273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xmlns="" id="{78F59616-C32C-4CAF-9EB2-CE4D58AB5FC5}"/>
              </a:ext>
            </a:extLst>
          </p:cNvPr>
          <p:cNvCxnSpPr>
            <a:cxnSpLocks/>
          </p:cNvCxnSpPr>
          <p:nvPr userDrawn="1"/>
        </p:nvCxnSpPr>
        <p:spPr>
          <a:xfrm>
            <a:off x="358775" y="6416404"/>
            <a:ext cx="84264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8FC2DAFE-01E6-4E96-8A74-D839C9FE36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64192" y="404813"/>
            <a:ext cx="1763790" cy="2619122"/>
          </a:xfrm>
          <a:custGeom>
            <a:avLst/>
            <a:gdLst>
              <a:gd name="connsiteX0" fmla="*/ 0 w 1763790"/>
              <a:gd name="connsiteY0" fmla="*/ 0 h 2619122"/>
              <a:gd name="connsiteX1" fmla="*/ 1763790 w 1763790"/>
              <a:gd name="connsiteY1" fmla="*/ 0 h 2619122"/>
              <a:gd name="connsiteX2" fmla="*/ 1763790 w 1763790"/>
              <a:gd name="connsiteY2" fmla="*/ 1446090 h 2619122"/>
              <a:gd name="connsiteX3" fmla="*/ 0 w 1763790"/>
              <a:gd name="connsiteY3" fmla="*/ 2619122 h 261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790" h="2619122">
                <a:moveTo>
                  <a:pt x="0" y="0"/>
                </a:moveTo>
                <a:lnTo>
                  <a:pt x="1763790" y="0"/>
                </a:lnTo>
                <a:lnTo>
                  <a:pt x="1763790" y="1446090"/>
                </a:lnTo>
                <a:lnTo>
                  <a:pt x="0" y="26191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GB" dirty="0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80F58609-D4E1-4D30-A987-463F020D7A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12940" y="404813"/>
            <a:ext cx="1763790" cy="2619122"/>
          </a:xfrm>
          <a:custGeom>
            <a:avLst/>
            <a:gdLst>
              <a:gd name="connsiteX0" fmla="*/ 0 w 1763790"/>
              <a:gd name="connsiteY0" fmla="*/ 0 h 2619122"/>
              <a:gd name="connsiteX1" fmla="*/ 1763790 w 1763790"/>
              <a:gd name="connsiteY1" fmla="*/ 0 h 2619122"/>
              <a:gd name="connsiteX2" fmla="*/ 1763790 w 1763790"/>
              <a:gd name="connsiteY2" fmla="*/ 1446090 h 2619122"/>
              <a:gd name="connsiteX3" fmla="*/ 0 w 1763790"/>
              <a:gd name="connsiteY3" fmla="*/ 2619122 h 261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790" h="2619122">
                <a:moveTo>
                  <a:pt x="0" y="0"/>
                </a:moveTo>
                <a:lnTo>
                  <a:pt x="1763790" y="0"/>
                </a:lnTo>
                <a:lnTo>
                  <a:pt x="1763790" y="1446090"/>
                </a:lnTo>
                <a:lnTo>
                  <a:pt x="0" y="26191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GB" dirty="0"/>
          </a:p>
        </p:txBody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xmlns="" id="{542B6375-0524-4345-96C0-9881233C43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8225" y="2022171"/>
            <a:ext cx="1763790" cy="2619122"/>
          </a:xfrm>
          <a:custGeom>
            <a:avLst/>
            <a:gdLst>
              <a:gd name="connsiteX0" fmla="*/ 1763790 w 1763790"/>
              <a:gd name="connsiteY0" fmla="*/ 0 h 2619122"/>
              <a:gd name="connsiteX1" fmla="*/ 1763790 w 1763790"/>
              <a:gd name="connsiteY1" fmla="*/ 2619122 h 2619122"/>
              <a:gd name="connsiteX2" fmla="*/ 0 w 1763790"/>
              <a:gd name="connsiteY2" fmla="*/ 2619122 h 2619122"/>
              <a:gd name="connsiteX3" fmla="*/ 0 w 1763790"/>
              <a:gd name="connsiteY3" fmla="*/ 1173032 h 261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790" h="2619122">
                <a:moveTo>
                  <a:pt x="1763790" y="0"/>
                </a:moveTo>
                <a:lnTo>
                  <a:pt x="1763790" y="2619122"/>
                </a:lnTo>
                <a:lnTo>
                  <a:pt x="0" y="2619122"/>
                </a:lnTo>
                <a:lnTo>
                  <a:pt x="0" y="1173032"/>
                </a:lnTo>
                <a:close/>
              </a:path>
            </a:pathLst>
          </a:custGeom>
        </p:spPr>
        <p:txBody>
          <a:bodyPr wrap="square" anchor="b" anchorCtr="0">
            <a:noAutofit/>
          </a:bodyPr>
          <a:lstStyle>
            <a:lvl1pPr algn="r">
              <a:defRPr sz="1050"/>
            </a:lvl1pPr>
          </a:lstStyle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9108E8-8672-4986-AF4B-E1BA98E0D2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04813"/>
            <a:ext cx="4703763" cy="1230312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4400" spc="-150"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>
                <a:solidFill>
                  <a:schemeClr val="accent2"/>
                </a:solidFill>
                <a:latin typeface="Montserrat" panose="02000505000000020004" pitchFamily="2" charset="0"/>
              </a:defRPr>
            </a:lvl2pPr>
          </a:lstStyle>
          <a:p>
            <a:pPr lvl="0"/>
            <a:r>
              <a:rPr lang="en-US" dirty="0"/>
              <a:t>Presentation title</a:t>
            </a:r>
          </a:p>
          <a:p>
            <a:pPr lvl="1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471591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811A68-6F1F-4041-8E8D-C45B52D1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4101153"/>
            <a:ext cx="8426450" cy="1610436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5A09E-AC56-4E11-90B9-92C4C496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5CA96-4FD2-4F87-903D-2272B1D6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331B5C1-E2A5-436F-881A-AB83A6F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DDC6D9D8-98BA-45C4-A3E5-742EA9B15E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3" y="6165304"/>
            <a:ext cx="8403917" cy="21587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84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811A68-6F1F-4041-8E8D-C45B52D1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376" y="1385248"/>
            <a:ext cx="3762849" cy="4326341"/>
          </a:xfrm>
        </p:spPr>
        <p:txBody>
          <a:bodyPr/>
          <a:lstStyle>
            <a:lvl2pPr>
              <a:spcBef>
                <a:spcPts val="600"/>
              </a:spcBef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5A09E-AC56-4E11-90B9-92C4C496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5CA96-4FD2-4F87-903D-2272B1D6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331B5C1-E2A5-436F-881A-AB83A6F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DDC6D9D8-98BA-45C4-A3E5-742EA9B15E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3" y="6165304"/>
            <a:ext cx="8403917" cy="21587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75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7EB89-8FCF-4598-B706-910D281E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CBF60F-F9D5-45E5-B986-89DB0E35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E5F0A1-A476-462E-BABE-86C8F983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0A5E596-5496-4A60-88B2-178283450D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837646"/>
            <a:ext cx="8426450" cy="455612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87E1D343-62FC-455A-9108-5F683626FF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3" y="6165304"/>
            <a:ext cx="8403917" cy="21587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7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7EB89-8FCF-4598-B706-910D281E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CBF60F-F9D5-45E5-B986-89DB0E35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E5F0A1-A476-462E-BABE-86C8F983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xmlns="" id="{BAE8006F-A5D5-47C0-870C-58D1A48F8FA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58775" y="2806861"/>
            <a:ext cx="8426450" cy="314242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4D4EBD7-B80F-4D02-8127-3C84C5F7C937}"/>
              </a:ext>
            </a:extLst>
          </p:cNvPr>
          <p:cNvCxnSpPr/>
          <p:nvPr userDrawn="1"/>
        </p:nvCxnSpPr>
        <p:spPr>
          <a:xfrm>
            <a:off x="358775" y="2792948"/>
            <a:ext cx="842645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D47BE437-CAC2-4668-96D2-668E678F6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3" y="6165304"/>
            <a:ext cx="8403917" cy="21587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AC48A659-4CBE-4EBF-9095-8B68694B6A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1421725"/>
            <a:ext cx="3998913" cy="12897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CD4DFF48-E5F3-4CD4-8721-F6E497C05D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86312" y="1421725"/>
            <a:ext cx="3998913" cy="12897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317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7EB89-8FCF-4598-B706-910D281E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CBF60F-F9D5-45E5-B986-89DB0E35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E5F0A1-A476-462E-BABE-86C8F983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xmlns="" id="{BAE8006F-A5D5-47C0-870C-58D1A48F8FA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786311" y="2892409"/>
            <a:ext cx="3998913" cy="305687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4D4EBD7-B80F-4D02-8127-3C84C5F7C937}"/>
              </a:ext>
            </a:extLst>
          </p:cNvPr>
          <p:cNvCxnSpPr/>
          <p:nvPr userDrawn="1"/>
        </p:nvCxnSpPr>
        <p:spPr>
          <a:xfrm>
            <a:off x="358775" y="2792948"/>
            <a:ext cx="842645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D47BE437-CAC2-4668-96D2-668E678F6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3" y="6165304"/>
            <a:ext cx="8403917" cy="21587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AC48A659-4CBE-4EBF-9095-8B68694B6A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1421725"/>
            <a:ext cx="3998913" cy="12897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CD4DFF48-E5F3-4CD4-8721-F6E497C05D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86312" y="1421725"/>
            <a:ext cx="3998913" cy="12897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xmlns="" id="{794404C6-CF43-499B-B6F1-857528420D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775" y="2892410"/>
            <a:ext cx="3998913" cy="12897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873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7EB89-8FCF-4598-B706-910D281E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CBF60F-F9D5-45E5-B986-89DB0E35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E5F0A1-A476-462E-BABE-86C8F983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F8CED2B-0A07-49C4-A4A6-1189DE860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308" y="1241607"/>
            <a:ext cx="8403917" cy="287883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xmlns="" id="{BAE8006F-A5D5-47C0-870C-58D1A48F8FA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58775" y="1529491"/>
            <a:ext cx="8426450" cy="122845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4D4EBD7-B80F-4D02-8127-3C84C5F7C937}"/>
              </a:ext>
            </a:extLst>
          </p:cNvPr>
          <p:cNvCxnSpPr/>
          <p:nvPr userDrawn="1"/>
        </p:nvCxnSpPr>
        <p:spPr>
          <a:xfrm>
            <a:off x="358774" y="1529490"/>
            <a:ext cx="842645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D47BE437-CAC2-4668-96D2-668E678F6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3" y="6165304"/>
            <a:ext cx="8403917" cy="21587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AD2D3C30-645E-46BD-8D05-4B1BCB973D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306" y="2893427"/>
            <a:ext cx="8403917" cy="287883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xmlns="" id="{67BCDA24-B550-4DC4-A59D-C385E5F36C0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58773" y="3181310"/>
            <a:ext cx="8426450" cy="283111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1CBE463-900B-4A67-8594-4CD7A4A709D6}"/>
              </a:ext>
            </a:extLst>
          </p:cNvPr>
          <p:cNvCxnSpPr/>
          <p:nvPr userDrawn="1"/>
        </p:nvCxnSpPr>
        <p:spPr>
          <a:xfrm>
            <a:off x="358772" y="3181310"/>
            <a:ext cx="842645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86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7EB89-8FCF-4598-B706-910D281E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CBF60F-F9D5-45E5-B986-89DB0E35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E5F0A1-A476-462E-BABE-86C8F983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F8CED2B-0A07-49C4-A4A6-1189DE860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039" y="1278021"/>
            <a:ext cx="8415186" cy="287883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xmlns="" id="{BAE8006F-A5D5-47C0-870C-58D1A48F8FA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70039" y="1565904"/>
            <a:ext cx="8415185" cy="443669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4D4EBD7-B80F-4D02-8127-3C84C5F7C937}"/>
              </a:ext>
            </a:extLst>
          </p:cNvPr>
          <p:cNvCxnSpPr/>
          <p:nvPr userDrawn="1"/>
        </p:nvCxnSpPr>
        <p:spPr>
          <a:xfrm>
            <a:off x="370040" y="1565904"/>
            <a:ext cx="842645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D47BE437-CAC2-4668-96D2-668E678F6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3" y="6165304"/>
            <a:ext cx="8403917" cy="21587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3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4B9AABEE-8AB9-4C85-AF14-454B1CA8D9DB}"/>
              </a:ext>
            </a:extLst>
          </p:cNvPr>
          <p:cNvCxnSpPr>
            <a:cxnSpLocks/>
          </p:cNvCxnSpPr>
          <p:nvPr userDrawn="1"/>
        </p:nvCxnSpPr>
        <p:spPr>
          <a:xfrm>
            <a:off x="358775" y="263284"/>
            <a:ext cx="842645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">
            <a:extLst>
              <a:ext uri="{FF2B5EF4-FFF2-40B4-BE49-F238E27FC236}">
                <a16:creationId xmlns:a16="http://schemas.microsoft.com/office/drawing/2014/main" xmlns="" id="{959CA7EE-F568-467D-9E2F-F4174E4C667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32276" y="5680861"/>
            <a:ext cx="2524348" cy="507937"/>
            <a:chOff x="-3357" y="-1385"/>
            <a:chExt cx="5760" cy="1159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xmlns="" id="{E6224FA3-5CFD-40D4-9709-ABECFC7BBB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357" y="-1378"/>
              <a:ext cx="5760" cy="1152"/>
            </a:xfrm>
            <a:custGeom>
              <a:avLst/>
              <a:gdLst>
                <a:gd name="T0" fmla="*/ 158 w 2386"/>
                <a:gd name="T1" fmla="*/ 360 h 479"/>
                <a:gd name="T2" fmla="*/ 103 w 2386"/>
                <a:gd name="T3" fmla="*/ 116 h 479"/>
                <a:gd name="T4" fmla="*/ 106 w 2386"/>
                <a:gd name="T5" fmla="*/ 479 h 479"/>
                <a:gd name="T6" fmla="*/ 101 w 2386"/>
                <a:gd name="T7" fmla="*/ 435 h 479"/>
                <a:gd name="T8" fmla="*/ 108 w 2386"/>
                <a:gd name="T9" fmla="*/ 157 h 479"/>
                <a:gd name="T10" fmla="*/ 158 w 2386"/>
                <a:gd name="T11" fmla="*/ 324 h 479"/>
                <a:gd name="T12" fmla="*/ 311 w 2386"/>
                <a:gd name="T13" fmla="*/ 152 h 479"/>
                <a:gd name="T14" fmla="*/ 410 w 2386"/>
                <a:gd name="T15" fmla="*/ 117 h 479"/>
                <a:gd name="T16" fmla="*/ 317 w 2386"/>
                <a:gd name="T17" fmla="*/ 180 h 479"/>
                <a:gd name="T18" fmla="*/ 267 w 2386"/>
                <a:gd name="T19" fmla="*/ 121 h 479"/>
                <a:gd name="T20" fmla="*/ 574 w 2386"/>
                <a:gd name="T21" fmla="*/ 202 h 479"/>
                <a:gd name="T22" fmla="*/ 440 w 2386"/>
                <a:gd name="T23" fmla="*/ 127 h 479"/>
                <a:gd name="T24" fmla="*/ 624 w 2386"/>
                <a:gd name="T25" fmla="*/ 374 h 479"/>
                <a:gd name="T26" fmla="*/ 505 w 2386"/>
                <a:gd name="T27" fmla="*/ 379 h 479"/>
                <a:gd name="T28" fmla="*/ 517 w 2386"/>
                <a:gd name="T29" fmla="*/ 339 h 479"/>
                <a:gd name="T30" fmla="*/ 527 w 2386"/>
                <a:gd name="T31" fmla="*/ 259 h 479"/>
                <a:gd name="T32" fmla="*/ 683 w 2386"/>
                <a:gd name="T33" fmla="*/ 374 h 479"/>
                <a:gd name="T34" fmla="*/ 683 w 2386"/>
                <a:gd name="T35" fmla="*/ 121 h 479"/>
                <a:gd name="T36" fmla="*/ 832 w 2386"/>
                <a:gd name="T37" fmla="*/ 121 h 479"/>
                <a:gd name="T38" fmla="*/ 1000 w 2386"/>
                <a:gd name="T39" fmla="*/ 199 h 479"/>
                <a:gd name="T40" fmla="*/ 950 w 2386"/>
                <a:gd name="T41" fmla="*/ 207 h 479"/>
                <a:gd name="T42" fmla="*/ 845 w 2386"/>
                <a:gd name="T43" fmla="*/ 374 h 479"/>
                <a:gd name="T44" fmla="*/ 1149 w 2386"/>
                <a:gd name="T45" fmla="*/ 435 h 479"/>
                <a:gd name="T46" fmla="*/ 1142 w 2386"/>
                <a:gd name="T47" fmla="*/ 379 h 479"/>
                <a:gd name="T48" fmla="*/ 1255 w 2386"/>
                <a:gd name="T49" fmla="*/ 133 h 479"/>
                <a:gd name="T50" fmla="*/ 1073 w 2386"/>
                <a:gd name="T51" fmla="*/ 470 h 479"/>
                <a:gd name="T52" fmla="*/ 1205 w 2386"/>
                <a:gd name="T53" fmla="*/ 324 h 479"/>
                <a:gd name="T54" fmla="*/ 1098 w 2386"/>
                <a:gd name="T55" fmla="*/ 249 h 479"/>
                <a:gd name="T56" fmla="*/ 1403 w 2386"/>
                <a:gd name="T57" fmla="*/ 116 h 479"/>
                <a:gd name="T58" fmla="*/ 1349 w 2386"/>
                <a:gd name="T59" fmla="*/ 266 h 479"/>
                <a:gd name="T60" fmla="*/ 1502 w 2386"/>
                <a:gd name="T61" fmla="*/ 356 h 479"/>
                <a:gd name="T62" fmla="*/ 1403 w 2386"/>
                <a:gd name="T63" fmla="*/ 116 h 479"/>
                <a:gd name="T64" fmla="*/ 1349 w 2386"/>
                <a:gd name="T65" fmla="*/ 226 h 479"/>
                <a:gd name="T66" fmla="*/ 1584 w 2386"/>
                <a:gd name="T67" fmla="*/ 121 h 479"/>
                <a:gd name="T68" fmla="*/ 1663 w 2386"/>
                <a:gd name="T69" fmla="*/ 116 h 479"/>
                <a:gd name="T70" fmla="*/ 1653 w 2386"/>
                <a:gd name="T71" fmla="*/ 161 h 479"/>
                <a:gd name="T72" fmla="*/ 1547 w 2386"/>
                <a:gd name="T73" fmla="*/ 374 h 479"/>
                <a:gd name="T74" fmla="*/ 1835 w 2386"/>
                <a:gd name="T75" fmla="*/ 473 h 479"/>
                <a:gd name="T76" fmla="*/ 1877 w 2386"/>
                <a:gd name="T77" fmla="*/ 142 h 479"/>
                <a:gd name="T78" fmla="*/ 1944 w 2386"/>
                <a:gd name="T79" fmla="*/ 379 h 479"/>
                <a:gd name="T80" fmla="*/ 1934 w 2386"/>
                <a:gd name="T81" fmla="*/ 338 h 479"/>
                <a:gd name="T82" fmla="*/ 1885 w 2386"/>
                <a:gd name="T83" fmla="*/ 173 h 479"/>
                <a:gd name="T84" fmla="*/ 2093 w 2386"/>
                <a:gd name="T85" fmla="*/ 0 h 479"/>
                <a:gd name="T86" fmla="*/ 2093 w 2386"/>
                <a:gd name="T87" fmla="*/ 374 h 479"/>
                <a:gd name="T88" fmla="*/ 2374 w 2386"/>
                <a:gd name="T89" fmla="*/ 123 h 479"/>
                <a:gd name="T90" fmla="*/ 2239 w 2386"/>
                <a:gd name="T91" fmla="*/ 248 h 479"/>
                <a:gd name="T92" fmla="*/ 2386 w 2386"/>
                <a:gd name="T93" fmla="*/ 360 h 479"/>
                <a:gd name="T94" fmla="*/ 2306 w 2386"/>
                <a:gd name="T95" fmla="*/ 116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6" h="479">
                  <a:moveTo>
                    <a:pt x="101" y="435"/>
                  </a:moveTo>
                  <a:cubicBezTo>
                    <a:pt x="132" y="435"/>
                    <a:pt x="158" y="429"/>
                    <a:pt x="158" y="391"/>
                  </a:cubicBezTo>
                  <a:cubicBezTo>
                    <a:pt x="158" y="360"/>
                    <a:pt x="158" y="360"/>
                    <a:pt x="158" y="360"/>
                  </a:cubicBezTo>
                  <a:cubicBezTo>
                    <a:pt x="138" y="373"/>
                    <a:pt x="118" y="379"/>
                    <a:pt x="95" y="379"/>
                  </a:cubicBezTo>
                  <a:cubicBezTo>
                    <a:pt x="26" y="379"/>
                    <a:pt x="0" y="333"/>
                    <a:pt x="0" y="247"/>
                  </a:cubicBezTo>
                  <a:cubicBezTo>
                    <a:pt x="0" y="155"/>
                    <a:pt x="31" y="116"/>
                    <a:pt x="103" y="116"/>
                  </a:cubicBezTo>
                  <a:cubicBezTo>
                    <a:pt x="136" y="116"/>
                    <a:pt x="180" y="124"/>
                    <a:pt x="207" y="133"/>
                  </a:cubicBezTo>
                  <a:cubicBezTo>
                    <a:pt x="207" y="397"/>
                    <a:pt x="207" y="397"/>
                    <a:pt x="207" y="397"/>
                  </a:cubicBezTo>
                  <a:cubicBezTo>
                    <a:pt x="207" y="458"/>
                    <a:pt x="166" y="479"/>
                    <a:pt x="106" y="479"/>
                  </a:cubicBezTo>
                  <a:cubicBezTo>
                    <a:pt x="79" y="479"/>
                    <a:pt x="49" y="475"/>
                    <a:pt x="25" y="470"/>
                  </a:cubicBezTo>
                  <a:cubicBezTo>
                    <a:pt x="32" y="428"/>
                    <a:pt x="32" y="428"/>
                    <a:pt x="32" y="428"/>
                  </a:cubicBezTo>
                  <a:cubicBezTo>
                    <a:pt x="52" y="431"/>
                    <a:pt x="77" y="435"/>
                    <a:pt x="101" y="435"/>
                  </a:cubicBezTo>
                  <a:moveTo>
                    <a:pt x="158" y="324"/>
                  </a:moveTo>
                  <a:cubicBezTo>
                    <a:pt x="158" y="162"/>
                    <a:pt x="158" y="162"/>
                    <a:pt x="158" y="162"/>
                  </a:cubicBezTo>
                  <a:cubicBezTo>
                    <a:pt x="143" y="160"/>
                    <a:pt x="122" y="157"/>
                    <a:pt x="108" y="157"/>
                  </a:cubicBezTo>
                  <a:cubicBezTo>
                    <a:pt x="62" y="157"/>
                    <a:pt x="50" y="184"/>
                    <a:pt x="50" y="249"/>
                  </a:cubicBezTo>
                  <a:cubicBezTo>
                    <a:pt x="50" y="306"/>
                    <a:pt x="61" y="336"/>
                    <a:pt x="106" y="336"/>
                  </a:cubicBezTo>
                  <a:cubicBezTo>
                    <a:pt x="121" y="336"/>
                    <a:pt x="141" y="332"/>
                    <a:pt x="158" y="324"/>
                  </a:cubicBezTo>
                  <a:moveTo>
                    <a:pt x="267" y="121"/>
                  </a:moveTo>
                  <a:cubicBezTo>
                    <a:pt x="304" y="121"/>
                    <a:pt x="304" y="121"/>
                    <a:pt x="304" y="121"/>
                  </a:cubicBezTo>
                  <a:cubicBezTo>
                    <a:pt x="311" y="152"/>
                    <a:pt x="311" y="152"/>
                    <a:pt x="311" y="152"/>
                  </a:cubicBezTo>
                  <a:cubicBezTo>
                    <a:pt x="313" y="152"/>
                    <a:pt x="313" y="152"/>
                    <a:pt x="313" y="152"/>
                  </a:cubicBezTo>
                  <a:cubicBezTo>
                    <a:pt x="330" y="126"/>
                    <a:pt x="353" y="116"/>
                    <a:pt x="384" y="116"/>
                  </a:cubicBezTo>
                  <a:cubicBezTo>
                    <a:pt x="391" y="116"/>
                    <a:pt x="400" y="116"/>
                    <a:pt x="410" y="117"/>
                  </a:cubicBezTo>
                  <a:cubicBezTo>
                    <a:pt x="407" y="164"/>
                    <a:pt x="407" y="164"/>
                    <a:pt x="407" y="164"/>
                  </a:cubicBezTo>
                  <a:cubicBezTo>
                    <a:pt x="395" y="162"/>
                    <a:pt x="383" y="161"/>
                    <a:pt x="374" y="161"/>
                  </a:cubicBezTo>
                  <a:cubicBezTo>
                    <a:pt x="351" y="161"/>
                    <a:pt x="332" y="167"/>
                    <a:pt x="317" y="180"/>
                  </a:cubicBezTo>
                  <a:cubicBezTo>
                    <a:pt x="317" y="374"/>
                    <a:pt x="317" y="374"/>
                    <a:pt x="317" y="374"/>
                  </a:cubicBezTo>
                  <a:cubicBezTo>
                    <a:pt x="267" y="374"/>
                    <a:pt x="267" y="374"/>
                    <a:pt x="267" y="374"/>
                  </a:cubicBezTo>
                  <a:lnTo>
                    <a:pt x="267" y="121"/>
                  </a:lnTo>
                  <a:close/>
                  <a:moveTo>
                    <a:pt x="519" y="222"/>
                  </a:moveTo>
                  <a:cubicBezTo>
                    <a:pt x="531" y="222"/>
                    <a:pt x="556" y="223"/>
                    <a:pt x="574" y="224"/>
                  </a:cubicBezTo>
                  <a:cubicBezTo>
                    <a:pt x="574" y="202"/>
                    <a:pt x="574" y="202"/>
                    <a:pt x="574" y="202"/>
                  </a:cubicBezTo>
                  <a:cubicBezTo>
                    <a:pt x="574" y="168"/>
                    <a:pt x="556" y="160"/>
                    <a:pt x="521" y="160"/>
                  </a:cubicBezTo>
                  <a:cubicBezTo>
                    <a:pt x="492" y="160"/>
                    <a:pt x="463" y="166"/>
                    <a:pt x="447" y="169"/>
                  </a:cubicBezTo>
                  <a:cubicBezTo>
                    <a:pt x="440" y="127"/>
                    <a:pt x="440" y="127"/>
                    <a:pt x="440" y="127"/>
                  </a:cubicBezTo>
                  <a:cubicBezTo>
                    <a:pt x="462" y="121"/>
                    <a:pt x="495" y="116"/>
                    <a:pt x="525" y="116"/>
                  </a:cubicBezTo>
                  <a:cubicBezTo>
                    <a:pt x="580" y="116"/>
                    <a:pt x="624" y="134"/>
                    <a:pt x="624" y="196"/>
                  </a:cubicBezTo>
                  <a:cubicBezTo>
                    <a:pt x="624" y="374"/>
                    <a:pt x="624" y="374"/>
                    <a:pt x="624" y="374"/>
                  </a:cubicBezTo>
                  <a:cubicBezTo>
                    <a:pt x="587" y="374"/>
                    <a:pt x="587" y="374"/>
                    <a:pt x="587" y="374"/>
                  </a:cubicBezTo>
                  <a:cubicBezTo>
                    <a:pt x="582" y="353"/>
                    <a:pt x="582" y="353"/>
                    <a:pt x="582" y="353"/>
                  </a:cubicBezTo>
                  <a:cubicBezTo>
                    <a:pt x="562" y="369"/>
                    <a:pt x="534" y="379"/>
                    <a:pt x="505" y="379"/>
                  </a:cubicBezTo>
                  <a:cubicBezTo>
                    <a:pt x="457" y="379"/>
                    <a:pt x="422" y="350"/>
                    <a:pt x="422" y="300"/>
                  </a:cubicBezTo>
                  <a:cubicBezTo>
                    <a:pt x="422" y="248"/>
                    <a:pt x="461" y="222"/>
                    <a:pt x="519" y="222"/>
                  </a:cubicBezTo>
                  <a:moveTo>
                    <a:pt x="517" y="339"/>
                  </a:moveTo>
                  <a:cubicBezTo>
                    <a:pt x="537" y="339"/>
                    <a:pt x="559" y="332"/>
                    <a:pt x="574" y="321"/>
                  </a:cubicBezTo>
                  <a:cubicBezTo>
                    <a:pt x="574" y="260"/>
                    <a:pt x="574" y="260"/>
                    <a:pt x="574" y="260"/>
                  </a:cubicBezTo>
                  <a:cubicBezTo>
                    <a:pt x="566" y="259"/>
                    <a:pt x="535" y="259"/>
                    <a:pt x="527" y="259"/>
                  </a:cubicBezTo>
                  <a:cubicBezTo>
                    <a:pt x="497" y="259"/>
                    <a:pt x="473" y="267"/>
                    <a:pt x="473" y="298"/>
                  </a:cubicBezTo>
                  <a:cubicBezTo>
                    <a:pt x="473" y="324"/>
                    <a:pt x="489" y="339"/>
                    <a:pt x="517" y="339"/>
                  </a:cubicBezTo>
                  <a:moveTo>
                    <a:pt x="683" y="374"/>
                  </a:moveTo>
                  <a:cubicBezTo>
                    <a:pt x="733" y="374"/>
                    <a:pt x="733" y="374"/>
                    <a:pt x="733" y="374"/>
                  </a:cubicBezTo>
                  <a:cubicBezTo>
                    <a:pt x="733" y="121"/>
                    <a:pt x="733" y="121"/>
                    <a:pt x="733" y="121"/>
                  </a:cubicBezTo>
                  <a:cubicBezTo>
                    <a:pt x="683" y="121"/>
                    <a:pt x="683" y="121"/>
                    <a:pt x="683" y="121"/>
                  </a:cubicBezTo>
                  <a:lnTo>
                    <a:pt x="683" y="374"/>
                  </a:lnTo>
                  <a:close/>
                  <a:moveTo>
                    <a:pt x="795" y="121"/>
                  </a:moveTo>
                  <a:cubicBezTo>
                    <a:pt x="832" y="121"/>
                    <a:pt x="832" y="121"/>
                    <a:pt x="832" y="121"/>
                  </a:cubicBezTo>
                  <a:cubicBezTo>
                    <a:pt x="836" y="144"/>
                    <a:pt x="836" y="144"/>
                    <a:pt x="836" y="144"/>
                  </a:cubicBezTo>
                  <a:cubicBezTo>
                    <a:pt x="858" y="128"/>
                    <a:pt x="886" y="116"/>
                    <a:pt x="919" y="116"/>
                  </a:cubicBezTo>
                  <a:cubicBezTo>
                    <a:pt x="971" y="116"/>
                    <a:pt x="1000" y="146"/>
                    <a:pt x="1000" y="199"/>
                  </a:cubicBezTo>
                  <a:cubicBezTo>
                    <a:pt x="1000" y="374"/>
                    <a:pt x="1000" y="374"/>
                    <a:pt x="1000" y="374"/>
                  </a:cubicBezTo>
                  <a:cubicBezTo>
                    <a:pt x="950" y="374"/>
                    <a:pt x="950" y="374"/>
                    <a:pt x="950" y="374"/>
                  </a:cubicBezTo>
                  <a:cubicBezTo>
                    <a:pt x="950" y="207"/>
                    <a:pt x="950" y="207"/>
                    <a:pt x="950" y="207"/>
                  </a:cubicBezTo>
                  <a:cubicBezTo>
                    <a:pt x="950" y="174"/>
                    <a:pt x="936" y="160"/>
                    <a:pt x="906" y="160"/>
                  </a:cubicBezTo>
                  <a:cubicBezTo>
                    <a:pt x="884" y="160"/>
                    <a:pt x="862" y="168"/>
                    <a:pt x="845" y="177"/>
                  </a:cubicBezTo>
                  <a:cubicBezTo>
                    <a:pt x="845" y="374"/>
                    <a:pt x="845" y="374"/>
                    <a:pt x="845" y="374"/>
                  </a:cubicBezTo>
                  <a:cubicBezTo>
                    <a:pt x="795" y="374"/>
                    <a:pt x="795" y="374"/>
                    <a:pt x="795" y="374"/>
                  </a:cubicBezTo>
                  <a:lnTo>
                    <a:pt x="795" y="121"/>
                  </a:lnTo>
                  <a:close/>
                  <a:moveTo>
                    <a:pt x="1149" y="435"/>
                  </a:moveTo>
                  <a:cubicBezTo>
                    <a:pt x="1180" y="435"/>
                    <a:pt x="1205" y="429"/>
                    <a:pt x="1205" y="391"/>
                  </a:cubicBezTo>
                  <a:cubicBezTo>
                    <a:pt x="1205" y="360"/>
                    <a:pt x="1205" y="360"/>
                    <a:pt x="1205" y="360"/>
                  </a:cubicBezTo>
                  <a:cubicBezTo>
                    <a:pt x="1186" y="373"/>
                    <a:pt x="1166" y="379"/>
                    <a:pt x="1142" y="379"/>
                  </a:cubicBezTo>
                  <a:cubicBezTo>
                    <a:pt x="1074" y="379"/>
                    <a:pt x="1047" y="333"/>
                    <a:pt x="1047" y="247"/>
                  </a:cubicBezTo>
                  <a:cubicBezTo>
                    <a:pt x="1047" y="155"/>
                    <a:pt x="1078" y="116"/>
                    <a:pt x="1151" y="116"/>
                  </a:cubicBezTo>
                  <a:cubicBezTo>
                    <a:pt x="1184" y="116"/>
                    <a:pt x="1228" y="124"/>
                    <a:pt x="1255" y="133"/>
                  </a:cubicBezTo>
                  <a:cubicBezTo>
                    <a:pt x="1255" y="397"/>
                    <a:pt x="1255" y="397"/>
                    <a:pt x="1255" y="397"/>
                  </a:cubicBezTo>
                  <a:cubicBezTo>
                    <a:pt x="1255" y="458"/>
                    <a:pt x="1213" y="479"/>
                    <a:pt x="1153" y="479"/>
                  </a:cubicBezTo>
                  <a:cubicBezTo>
                    <a:pt x="1127" y="479"/>
                    <a:pt x="1096" y="475"/>
                    <a:pt x="1073" y="470"/>
                  </a:cubicBezTo>
                  <a:cubicBezTo>
                    <a:pt x="1080" y="428"/>
                    <a:pt x="1080" y="428"/>
                    <a:pt x="1080" y="428"/>
                  </a:cubicBezTo>
                  <a:cubicBezTo>
                    <a:pt x="1100" y="431"/>
                    <a:pt x="1124" y="435"/>
                    <a:pt x="1149" y="435"/>
                  </a:cubicBezTo>
                  <a:moveTo>
                    <a:pt x="1205" y="324"/>
                  </a:moveTo>
                  <a:cubicBezTo>
                    <a:pt x="1205" y="162"/>
                    <a:pt x="1205" y="162"/>
                    <a:pt x="1205" y="162"/>
                  </a:cubicBezTo>
                  <a:cubicBezTo>
                    <a:pt x="1191" y="160"/>
                    <a:pt x="1170" y="157"/>
                    <a:pt x="1156" y="157"/>
                  </a:cubicBezTo>
                  <a:cubicBezTo>
                    <a:pt x="1110" y="157"/>
                    <a:pt x="1098" y="184"/>
                    <a:pt x="1098" y="249"/>
                  </a:cubicBezTo>
                  <a:cubicBezTo>
                    <a:pt x="1098" y="306"/>
                    <a:pt x="1109" y="336"/>
                    <a:pt x="1153" y="336"/>
                  </a:cubicBezTo>
                  <a:cubicBezTo>
                    <a:pt x="1169" y="336"/>
                    <a:pt x="1189" y="332"/>
                    <a:pt x="1205" y="324"/>
                  </a:cubicBezTo>
                  <a:moveTo>
                    <a:pt x="1403" y="116"/>
                  </a:moveTo>
                  <a:cubicBezTo>
                    <a:pt x="1469" y="116"/>
                    <a:pt x="1502" y="162"/>
                    <a:pt x="1502" y="232"/>
                  </a:cubicBezTo>
                  <a:cubicBezTo>
                    <a:pt x="1502" y="241"/>
                    <a:pt x="1502" y="255"/>
                    <a:pt x="1499" y="266"/>
                  </a:cubicBezTo>
                  <a:cubicBezTo>
                    <a:pt x="1349" y="266"/>
                    <a:pt x="1349" y="266"/>
                    <a:pt x="1349" y="266"/>
                  </a:cubicBezTo>
                  <a:cubicBezTo>
                    <a:pt x="1353" y="310"/>
                    <a:pt x="1373" y="336"/>
                    <a:pt x="1417" y="336"/>
                  </a:cubicBezTo>
                  <a:cubicBezTo>
                    <a:pt x="1443" y="336"/>
                    <a:pt x="1467" y="326"/>
                    <a:pt x="1487" y="318"/>
                  </a:cubicBezTo>
                  <a:cubicBezTo>
                    <a:pt x="1502" y="356"/>
                    <a:pt x="1502" y="356"/>
                    <a:pt x="1502" y="356"/>
                  </a:cubicBezTo>
                  <a:cubicBezTo>
                    <a:pt x="1480" y="368"/>
                    <a:pt x="1447" y="379"/>
                    <a:pt x="1411" y="379"/>
                  </a:cubicBezTo>
                  <a:cubicBezTo>
                    <a:pt x="1342" y="379"/>
                    <a:pt x="1298" y="337"/>
                    <a:pt x="1298" y="248"/>
                  </a:cubicBezTo>
                  <a:cubicBezTo>
                    <a:pt x="1298" y="171"/>
                    <a:pt x="1331" y="116"/>
                    <a:pt x="1403" y="116"/>
                  </a:cubicBezTo>
                  <a:moveTo>
                    <a:pt x="1453" y="226"/>
                  </a:moveTo>
                  <a:cubicBezTo>
                    <a:pt x="1453" y="191"/>
                    <a:pt x="1441" y="160"/>
                    <a:pt x="1403" y="160"/>
                  </a:cubicBezTo>
                  <a:cubicBezTo>
                    <a:pt x="1367" y="160"/>
                    <a:pt x="1351" y="187"/>
                    <a:pt x="1349" y="226"/>
                  </a:cubicBezTo>
                  <a:lnTo>
                    <a:pt x="1453" y="226"/>
                  </a:lnTo>
                  <a:close/>
                  <a:moveTo>
                    <a:pt x="1547" y="121"/>
                  </a:moveTo>
                  <a:cubicBezTo>
                    <a:pt x="1584" y="121"/>
                    <a:pt x="1584" y="121"/>
                    <a:pt x="1584" y="121"/>
                  </a:cubicBezTo>
                  <a:cubicBezTo>
                    <a:pt x="1591" y="152"/>
                    <a:pt x="1591" y="152"/>
                    <a:pt x="1591" y="152"/>
                  </a:cubicBezTo>
                  <a:cubicBezTo>
                    <a:pt x="1592" y="152"/>
                    <a:pt x="1592" y="152"/>
                    <a:pt x="1592" y="152"/>
                  </a:cubicBezTo>
                  <a:cubicBezTo>
                    <a:pt x="1610" y="126"/>
                    <a:pt x="1633" y="116"/>
                    <a:pt x="1663" y="116"/>
                  </a:cubicBezTo>
                  <a:cubicBezTo>
                    <a:pt x="1671" y="116"/>
                    <a:pt x="1680" y="116"/>
                    <a:pt x="1689" y="117"/>
                  </a:cubicBezTo>
                  <a:cubicBezTo>
                    <a:pt x="1686" y="164"/>
                    <a:pt x="1686" y="164"/>
                    <a:pt x="1686" y="164"/>
                  </a:cubicBezTo>
                  <a:cubicBezTo>
                    <a:pt x="1674" y="162"/>
                    <a:pt x="1663" y="161"/>
                    <a:pt x="1653" y="161"/>
                  </a:cubicBezTo>
                  <a:cubicBezTo>
                    <a:pt x="1630" y="161"/>
                    <a:pt x="1612" y="167"/>
                    <a:pt x="1597" y="180"/>
                  </a:cubicBezTo>
                  <a:cubicBezTo>
                    <a:pt x="1597" y="374"/>
                    <a:pt x="1597" y="374"/>
                    <a:pt x="1597" y="374"/>
                  </a:cubicBezTo>
                  <a:cubicBezTo>
                    <a:pt x="1547" y="374"/>
                    <a:pt x="1547" y="374"/>
                    <a:pt x="1547" y="374"/>
                  </a:cubicBezTo>
                  <a:lnTo>
                    <a:pt x="1547" y="121"/>
                  </a:lnTo>
                  <a:close/>
                  <a:moveTo>
                    <a:pt x="1885" y="473"/>
                  </a:moveTo>
                  <a:cubicBezTo>
                    <a:pt x="1835" y="473"/>
                    <a:pt x="1835" y="473"/>
                    <a:pt x="1835" y="473"/>
                  </a:cubicBezTo>
                  <a:cubicBezTo>
                    <a:pt x="1835" y="121"/>
                    <a:pt x="1835" y="121"/>
                    <a:pt x="1835" y="121"/>
                  </a:cubicBezTo>
                  <a:cubicBezTo>
                    <a:pt x="1872" y="121"/>
                    <a:pt x="1872" y="121"/>
                    <a:pt x="1872" y="121"/>
                  </a:cubicBezTo>
                  <a:cubicBezTo>
                    <a:pt x="1877" y="142"/>
                    <a:pt x="1877" y="142"/>
                    <a:pt x="1877" y="142"/>
                  </a:cubicBezTo>
                  <a:cubicBezTo>
                    <a:pt x="1895" y="127"/>
                    <a:pt x="1918" y="116"/>
                    <a:pt x="1950" y="116"/>
                  </a:cubicBezTo>
                  <a:cubicBezTo>
                    <a:pt x="2016" y="116"/>
                    <a:pt x="2043" y="164"/>
                    <a:pt x="2043" y="249"/>
                  </a:cubicBezTo>
                  <a:cubicBezTo>
                    <a:pt x="2043" y="340"/>
                    <a:pt x="2012" y="379"/>
                    <a:pt x="1944" y="379"/>
                  </a:cubicBezTo>
                  <a:cubicBezTo>
                    <a:pt x="1926" y="379"/>
                    <a:pt x="1905" y="377"/>
                    <a:pt x="1885" y="372"/>
                  </a:cubicBezTo>
                  <a:lnTo>
                    <a:pt x="1885" y="473"/>
                  </a:lnTo>
                  <a:close/>
                  <a:moveTo>
                    <a:pt x="1934" y="338"/>
                  </a:moveTo>
                  <a:cubicBezTo>
                    <a:pt x="1982" y="338"/>
                    <a:pt x="1993" y="311"/>
                    <a:pt x="1993" y="248"/>
                  </a:cubicBezTo>
                  <a:cubicBezTo>
                    <a:pt x="1993" y="190"/>
                    <a:pt x="1982" y="160"/>
                    <a:pt x="1938" y="160"/>
                  </a:cubicBezTo>
                  <a:cubicBezTo>
                    <a:pt x="1920" y="160"/>
                    <a:pt x="1901" y="165"/>
                    <a:pt x="1885" y="173"/>
                  </a:cubicBezTo>
                  <a:cubicBezTo>
                    <a:pt x="1885" y="333"/>
                    <a:pt x="1885" y="333"/>
                    <a:pt x="1885" y="333"/>
                  </a:cubicBezTo>
                  <a:cubicBezTo>
                    <a:pt x="1901" y="337"/>
                    <a:pt x="1923" y="338"/>
                    <a:pt x="1934" y="338"/>
                  </a:cubicBezTo>
                  <a:moveTo>
                    <a:pt x="2093" y="0"/>
                  </a:moveTo>
                  <a:cubicBezTo>
                    <a:pt x="2142" y="28"/>
                    <a:pt x="2142" y="28"/>
                    <a:pt x="2142" y="28"/>
                  </a:cubicBezTo>
                  <a:cubicBezTo>
                    <a:pt x="2142" y="374"/>
                    <a:pt x="2142" y="374"/>
                    <a:pt x="2142" y="374"/>
                  </a:cubicBezTo>
                  <a:cubicBezTo>
                    <a:pt x="2093" y="374"/>
                    <a:pt x="2093" y="374"/>
                    <a:pt x="2093" y="374"/>
                  </a:cubicBezTo>
                  <a:lnTo>
                    <a:pt x="2093" y="0"/>
                  </a:lnTo>
                  <a:close/>
                  <a:moveTo>
                    <a:pt x="2306" y="116"/>
                  </a:moveTo>
                  <a:cubicBezTo>
                    <a:pt x="2326" y="116"/>
                    <a:pt x="2354" y="119"/>
                    <a:pt x="2374" y="123"/>
                  </a:cubicBezTo>
                  <a:cubicBezTo>
                    <a:pt x="2369" y="165"/>
                    <a:pt x="2369" y="165"/>
                    <a:pt x="2369" y="165"/>
                  </a:cubicBezTo>
                  <a:cubicBezTo>
                    <a:pt x="2352" y="162"/>
                    <a:pt x="2328" y="159"/>
                    <a:pt x="2310" y="159"/>
                  </a:cubicBezTo>
                  <a:cubicBezTo>
                    <a:pt x="2257" y="159"/>
                    <a:pt x="2239" y="185"/>
                    <a:pt x="2239" y="248"/>
                  </a:cubicBezTo>
                  <a:cubicBezTo>
                    <a:pt x="2239" y="295"/>
                    <a:pt x="2250" y="335"/>
                    <a:pt x="2304" y="335"/>
                  </a:cubicBezTo>
                  <a:cubicBezTo>
                    <a:pt x="2326" y="335"/>
                    <a:pt x="2351" y="329"/>
                    <a:pt x="2372" y="320"/>
                  </a:cubicBezTo>
                  <a:cubicBezTo>
                    <a:pt x="2386" y="360"/>
                    <a:pt x="2386" y="360"/>
                    <a:pt x="2386" y="360"/>
                  </a:cubicBezTo>
                  <a:cubicBezTo>
                    <a:pt x="2362" y="371"/>
                    <a:pt x="2328" y="379"/>
                    <a:pt x="2296" y="379"/>
                  </a:cubicBezTo>
                  <a:cubicBezTo>
                    <a:pt x="2222" y="379"/>
                    <a:pt x="2189" y="332"/>
                    <a:pt x="2189" y="249"/>
                  </a:cubicBezTo>
                  <a:cubicBezTo>
                    <a:pt x="2189" y="167"/>
                    <a:pt x="2219" y="116"/>
                    <a:pt x="2306" y="116"/>
                  </a:cubicBezTo>
                </a:path>
              </a:pathLst>
            </a:custGeom>
            <a:solidFill>
              <a:srgbClr val="273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6">
              <a:extLst>
                <a:ext uri="{FF2B5EF4-FFF2-40B4-BE49-F238E27FC236}">
                  <a16:creationId xmlns:a16="http://schemas.microsoft.com/office/drawing/2014/main" xmlns="" id="{4DCAD83F-127D-40C3-B602-D80F42C4F09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433" y="-1383"/>
              <a:ext cx="24" cy="164"/>
            </a:xfrm>
            <a:prstGeom prst="rect">
              <a:avLst/>
            </a:pr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xmlns="" id="{A6A93FF1-DA46-419E-82B7-713630F77D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0" y="-1337"/>
              <a:ext cx="94" cy="118"/>
            </a:xfrm>
            <a:custGeom>
              <a:avLst/>
              <a:gdLst>
                <a:gd name="T0" fmla="*/ 0 w 39"/>
                <a:gd name="T1" fmla="*/ 1 h 49"/>
                <a:gd name="T2" fmla="*/ 7 w 39"/>
                <a:gd name="T3" fmla="*/ 1 h 49"/>
                <a:gd name="T4" fmla="*/ 8 w 39"/>
                <a:gd name="T5" fmla="*/ 5 h 49"/>
                <a:gd name="T6" fmla="*/ 24 w 39"/>
                <a:gd name="T7" fmla="*/ 0 h 49"/>
                <a:gd name="T8" fmla="*/ 39 w 39"/>
                <a:gd name="T9" fmla="*/ 16 h 49"/>
                <a:gd name="T10" fmla="*/ 39 w 39"/>
                <a:gd name="T11" fmla="*/ 49 h 49"/>
                <a:gd name="T12" fmla="*/ 30 w 39"/>
                <a:gd name="T13" fmla="*/ 49 h 49"/>
                <a:gd name="T14" fmla="*/ 30 w 39"/>
                <a:gd name="T15" fmla="*/ 17 h 49"/>
                <a:gd name="T16" fmla="*/ 21 w 39"/>
                <a:gd name="T17" fmla="*/ 8 h 49"/>
                <a:gd name="T18" fmla="*/ 9 w 39"/>
                <a:gd name="T19" fmla="*/ 11 h 49"/>
                <a:gd name="T20" fmla="*/ 9 w 39"/>
                <a:gd name="T21" fmla="*/ 49 h 49"/>
                <a:gd name="T22" fmla="*/ 0 w 39"/>
                <a:gd name="T23" fmla="*/ 49 h 49"/>
                <a:gd name="T24" fmla="*/ 0 w 39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7" y="0"/>
                    <a:pt x="24" y="0"/>
                  </a:cubicBezTo>
                  <a:cubicBezTo>
                    <a:pt x="34" y="0"/>
                    <a:pt x="39" y="5"/>
                    <a:pt x="39" y="16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1" y="8"/>
                  </a:cubicBezTo>
                  <a:cubicBezTo>
                    <a:pt x="17" y="8"/>
                    <a:pt x="13" y="10"/>
                    <a:pt x="9" y="11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xmlns="" id="{7189F352-D69E-4819-9B0A-EB17E3358C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254" y="-1335"/>
              <a:ext cx="106" cy="116"/>
            </a:xfrm>
            <a:custGeom>
              <a:avLst/>
              <a:gdLst>
                <a:gd name="T0" fmla="*/ 0 w 44"/>
                <a:gd name="T1" fmla="*/ 0 h 48"/>
                <a:gd name="T2" fmla="*/ 10 w 44"/>
                <a:gd name="T3" fmla="*/ 0 h 48"/>
                <a:gd name="T4" fmla="*/ 22 w 44"/>
                <a:gd name="T5" fmla="*/ 41 h 48"/>
                <a:gd name="T6" fmla="*/ 23 w 44"/>
                <a:gd name="T7" fmla="*/ 41 h 48"/>
                <a:gd name="T8" fmla="*/ 34 w 44"/>
                <a:gd name="T9" fmla="*/ 0 h 48"/>
                <a:gd name="T10" fmla="*/ 44 w 44"/>
                <a:gd name="T11" fmla="*/ 0 h 48"/>
                <a:gd name="T12" fmla="*/ 29 w 44"/>
                <a:gd name="T13" fmla="*/ 48 h 48"/>
                <a:gd name="T14" fmla="*/ 15 w 44"/>
                <a:gd name="T15" fmla="*/ 48 h 48"/>
                <a:gd name="T16" fmla="*/ 0 w 4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8">
                  <a:moveTo>
                    <a:pt x="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3" y="14"/>
                    <a:pt x="17" y="29"/>
                    <a:pt x="22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29"/>
                    <a:pt x="31" y="14"/>
                    <a:pt x="3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16"/>
                    <a:pt x="35" y="33"/>
                    <a:pt x="29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9" y="33"/>
                    <a:pt x="4" y="16"/>
                    <a:pt x="0" y="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20054A5B-B573-4098-B778-F53C18EF78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136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0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0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3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8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5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0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0" y="13"/>
                    <a:pt x="10" y="21"/>
                  </a:cubicBezTo>
                  <a:lnTo>
                    <a:pt x="30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8808505-2888-44D4-B4C5-74725A248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023" y="-1337"/>
              <a:ext cx="90" cy="123"/>
            </a:xfrm>
            <a:custGeom>
              <a:avLst/>
              <a:gdLst>
                <a:gd name="T0" fmla="*/ 2 w 37"/>
                <a:gd name="T1" fmla="*/ 40 h 51"/>
                <a:gd name="T2" fmla="*/ 16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4 w 37"/>
                <a:gd name="T13" fmla="*/ 1 h 51"/>
                <a:gd name="T14" fmla="*/ 33 w 37"/>
                <a:gd name="T15" fmla="*/ 9 h 51"/>
                <a:gd name="T16" fmla="*/ 20 w 37"/>
                <a:gd name="T17" fmla="*/ 8 h 51"/>
                <a:gd name="T18" fmla="*/ 11 w 37"/>
                <a:gd name="T19" fmla="*/ 13 h 51"/>
                <a:gd name="T20" fmla="*/ 23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6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4" y="31"/>
                    <a:pt x="16" y="28"/>
                  </a:cubicBezTo>
                  <a:cubicBezTo>
                    <a:pt x="8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4" y="0"/>
                    <a:pt x="30" y="0"/>
                    <a:pt x="34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9" y="9"/>
                    <a:pt x="24" y="8"/>
                    <a:pt x="20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6" y="19"/>
                    <a:pt x="23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27426D6-5091-4743-942A-F26DC57B2E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921" y="-1368"/>
              <a:ext cx="75" cy="151"/>
            </a:xfrm>
            <a:custGeom>
              <a:avLst/>
              <a:gdLst>
                <a:gd name="T0" fmla="*/ 7 w 31"/>
                <a:gd name="T1" fmla="*/ 22 h 63"/>
                <a:gd name="T2" fmla="*/ 0 w 31"/>
                <a:gd name="T3" fmla="*/ 22 h 63"/>
                <a:gd name="T4" fmla="*/ 0 w 31"/>
                <a:gd name="T5" fmla="*/ 14 h 63"/>
                <a:gd name="T6" fmla="*/ 8 w 31"/>
                <a:gd name="T7" fmla="*/ 14 h 63"/>
                <a:gd name="T8" fmla="*/ 8 w 31"/>
                <a:gd name="T9" fmla="*/ 0 h 63"/>
                <a:gd name="T10" fmla="*/ 17 w 31"/>
                <a:gd name="T11" fmla="*/ 0 h 63"/>
                <a:gd name="T12" fmla="*/ 17 w 31"/>
                <a:gd name="T13" fmla="*/ 14 h 63"/>
                <a:gd name="T14" fmla="*/ 30 w 31"/>
                <a:gd name="T15" fmla="*/ 14 h 63"/>
                <a:gd name="T16" fmla="*/ 30 w 31"/>
                <a:gd name="T17" fmla="*/ 22 h 63"/>
                <a:gd name="T18" fmla="*/ 17 w 31"/>
                <a:gd name="T19" fmla="*/ 22 h 63"/>
                <a:gd name="T20" fmla="*/ 17 w 31"/>
                <a:gd name="T21" fmla="*/ 50 h 63"/>
                <a:gd name="T22" fmla="*/ 22 w 31"/>
                <a:gd name="T23" fmla="*/ 55 h 63"/>
                <a:gd name="T24" fmla="*/ 28 w 31"/>
                <a:gd name="T25" fmla="*/ 53 h 63"/>
                <a:gd name="T26" fmla="*/ 31 w 31"/>
                <a:gd name="T27" fmla="*/ 60 h 63"/>
                <a:gd name="T28" fmla="*/ 19 w 31"/>
                <a:gd name="T29" fmla="*/ 63 h 63"/>
                <a:gd name="T30" fmla="*/ 7 w 31"/>
                <a:gd name="T31" fmla="*/ 51 h 63"/>
                <a:gd name="T32" fmla="*/ 7 w 31"/>
                <a:gd name="T33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63">
                  <a:moveTo>
                    <a:pt x="7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3"/>
                    <a:pt x="18" y="55"/>
                    <a:pt x="22" y="55"/>
                  </a:cubicBezTo>
                  <a:cubicBezTo>
                    <a:pt x="24" y="55"/>
                    <a:pt x="26" y="54"/>
                    <a:pt x="28" y="53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8" y="62"/>
                    <a:pt x="24" y="63"/>
                    <a:pt x="19" y="63"/>
                  </a:cubicBezTo>
                  <a:cubicBezTo>
                    <a:pt x="12" y="63"/>
                    <a:pt x="7" y="59"/>
                    <a:pt x="7" y="51"/>
                  </a:cubicBezTo>
                  <a:lnTo>
                    <a:pt x="7" y="22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D06B6BC2-D51B-4FBE-B5ED-B1DCBD82D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822" y="-1383"/>
              <a:ext cx="22" cy="164"/>
            </a:xfrm>
            <a:custGeom>
              <a:avLst/>
              <a:gdLst>
                <a:gd name="T0" fmla="*/ 0 w 22"/>
                <a:gd name="T1" fmla="*/ 0 h 164"/>
                <a:gd name="T2" fmla="*/ 22 w 22"/>
                <a:gd name="T3" fmla="*/ 0 h 164"/>
                <a:gd name="T4" fmla="*/ 22 w 22"/>
                <a:gd name="T5" fmla="*/ 27 h 164"/>
                <a:gd name="T6" fmla="*/ 0 w 22"/>
                <a:gd name="T7" fmla="*/ 27 h 164"/>
                <a:gd name="T8" fmla="*/ 0 w 22"/>
                <a:gd name="T9" fmla="*/ 0 h 164"/>
                <a:gd name="T10" fmla="*/ 0 w 22"/>
                <a:gd name="T11" fmla="*/ 48 h 164"/>
                <a:gd name="T12" fmla="*/ 22 w 22"/>
                <a:gd name="T13" fmla="*/ 48 h 164"/>
                <a:gd name="T14" fmla="*/ 22 w 22"/>
                <a:gd name="T15" fmla="*/ 164 h 164"/>
                <a:gd name="T16" fmla="*/ 0 w 22"/>
                <a:gd name="T17" fmla="*/ 164 h 164"/>
                <a:gd name="T18" fmla="*/ 0 w 22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64">
                  <a:moveTo>
                    <a:pt x="0" y="0"/>
                  </a:move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2" y="48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D76085D6-5CEA-4E5A-8D34-D87DEF0616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764" y="-1337"/>
              <a:ext cx="96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8" y="8"/>
                    <a:pt x="22" y="8"/>
                  </a:cubicBezTo>
                  <a:cubicBezTo>
                    <a:pt x="18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3DC2D50B-15B1-4CAB-A1AA-C9146A76D5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639" y="-1337"/>
              <a:ext cx="97" cy="168"/>
            </a:xfrm>
            <a:custGeom>
              <a:avLst/>
              <a:gdLst>
                <a:gd name="T0" fmla="*/ 20 w 40"/>
                <a:gd name="T1" fmla="*/ 61 h 70"/>
                <a:gd name="T2" fmla="*/ 31 w 40"/>
                <a:gd name="T3" fmla="*/ 53 h 70"/>
                <a:gd name="T4" fmla="*/ 31 w 40"/>
                <a:gd name="T5" fmla="*/ 47 h 70"/>
                <a:gd name="T6" fmla="*/ 18 w 40"/>
                <a:gd name="T7" fmla="*/ 51 h 70"/>
                <a:gd name="T8" fmla="*/ 0 w 40"/>
                <a:gd name="T9" fmla="*/ 25 h 70"/>
                <a:gd name="T10" fmla="*/ 20 w 40"/>
                <a:gd name="T11" fmla="*/ 0 h 70"/>
                <a:gd name="T12" fmla="*/ 40 w 40"/>
                <a:gd name="T13" fmla="*/ 3 h 70"/>
                <a:gd name="T14" fmla="*/ 40 w 40"/>
                <a:gd name="T15" fmla="*/ 54 h 70"/>
                <a:gd name="T16" fmla="*/ 20 w 40"/>
                <a:gd name="T17" fmla="*/ 70 h 70"/>
                <a:gd name="T18" fmla="*/ 5 w 40"/>
                <a:gd name="T19" fmla="*/ 68 h 70"/>
                <a:gd name="T20" fmla="*/ 6 w 40"/>
                <a:gd name="T21" fmla="*/ 60 h 70"/>
                <a:gd name="T22" fmla="*/ 20 w 40"/>
                <a:gd name="T23" fmla="*/ 61 h 70"/>
                <a:gd name="T24" fmla="*/ 31 w 40"/>
                <a:gd name="T25" fmla="*/ 40 h 70"/>
                <a:gd name="T26" fmla="*/ 31 w 40"/>
                <a:gd name="T27" fmla="*/ 9 h 70"/>
                <a:gd name="T28" fmla="*/ 21 w 40"/>
                <a:gd name="T29" fmla="*/ 7 h 70"/>
                <a:gd name="T30" fmla="*/ 10 w 40"/>
                <a:gd name="T31" fmla="*/ 25 h 70"/>
                <a:gd name="T32" fmla="*/ 20 w 40"/>
                <a:gd name="T33" fmla="*/ 42 h 70"/>
                <a:gd name="T34" fmla="*/ 31 w 40"/>
                <a:gd name="T35" fmla="*/ 4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70">
                  <a:moveTo>
                    <a:pt x="20" y="61"/>
                  </a:moveTo>
                  <a:cubicBezTo>
                    <a:pt x="26" y="61"/>
                    <a:pt x="31" y="60"/>
                    <a:pt x="31" y="53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7" y="49"/>
                    <a:pt x="23" y="51"/>
                    <a:pt x="18" y="51"/>
                  </a:cubicBezTo>
                  <a:cubicBezTo>
                    <a:pt x="5" y="51"/>
                    <a:pt x="0" y="41"/>
                    <a:pt x="0" y="25"/>
                  </a:cubicBezTo>
                  <a:cubicBezTo>
                    <a:pt x="0" y="7"/>
                    <a:pt x="6" y="0"/>
                    <a:pt x="20" y="0"/>
                  </a:cubicBezTo>
                  <a:cubicBezTo>
                    <a:pt x="26" y="0"/>
                    <a:pt x="35" y="1"/>
                    <a:pt x="40" y="3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66"/>
                    <a:pt x="32" y="70"/>
                    <a:pt x="20" y="70"/>
                  </a:cubicBezTo>
                  <a:cubicBezTo>
                    <a:pt x="15" y="70"/>
                    <a:pt x="10" y="69"/>
                    <a:pt x="5" y="68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10" y="61"/>
                    <a:pt x="15" y="61"/>
                    <a:pt x="20" y="61"/>
                  </a:cubicBezTo>
                  <a:moveTo>
                    <a:pt x="31" y="40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28" y="8"/>
                    <a:pt x="24" y="7"/>
                    <a:pt x="21" y="7"/>
                  </a:cubicBezTo>
                  <a:cubicBezTo>
                    <a:pt x="12" y="7"/>
                    <a:pt x="10" y="13"/>
                    <a:pt x="10" y="25"/>
                  </a:cubicBezTo>
                  <a:cubicBezTo>
                    <a:pt x="10" y="36"/>
                    <a:pt x="12" y="42"/>
                    <a:pt x="20" y="42"/>
                  </a:cubicBezTo>
                  <a:cubicBezTo>
                    <a:pt x="24" y="42"/>
                    <a:pt x="27" y="41"/>
                    <a:pt x="31" y="4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5855BC47-8DE8-4582-8408-AE2779AF28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446" y="-1383"/>
              <a:ext cx="22" cy="164"/>
            </a:xfrm>
            <a:custGeom>
              <a:avLst/>
              <a:gdLst>
                <a:gd name="T0" fmla="*/ 0 w 22"/>
                <a:gd name="T1" fmla="*/ 0 h 164"/>
                <a:gd name="T2" fmla="*/ 22 w 22"/>
                <a:gd name="T3" fmla="*/ 0 h 164"/>
                <a:gd name="T4" fmla="*/ 22 w 22"/>
                <a:gd name="T5" fmla="*/ 27 h 164"/>
                <a:gd name="T6" fmla="*/ 0 w 22"/>
                <a:gd name="T7" fmla="*/ 27 h 164"/>
                <a:gd name="T8" fmla="*/ 0 w 22"/>
                <a:gd name="T9" fmla="*/ 0 h 164"/>
                <a:gd name="T10" fmla="*/ 0 w 22"/>
                <a:gd name="T11" fmla="*/ 48 h 164"/>
                <a:gd name="T12" fmla="*/ 22 w 22"/>
                <a:gd name="T13" fmla="*/ 48 h 164"/>
                <a:gd name="T14" fmla="*/ 22 w 22"/>
                <a:gd name="T15" fmla="*/ 164 h 164"/>
                <a:gd name="T16" fmla="*/ 0 w 22"/>
                <a:gd name="T17" fmla="*/ 164 h 164"/>
                <a:gd name="T18" fmla="*/ 0 w 22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64">
                  <a:moveTo>
                    <a:pt x="0" y="0"/>
                  </a:move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2" y="48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B10AA27-E556-4BD1-8DFF-F327FEDC1A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88" y="-1337"/>
              <a:ext cx="97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2" y="8"/>
                  </a:cubicBezTo>
                  <a:cubicBezTo>
                    <a:pt x="18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D1B4C25C-80A5-4C27-9320-967A9E66C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97" y="-1383"/>
              <a:ext cx="97" cy="164"/>
            </a:xfrm>
            <a:custGeom>
              <a:avLst/>
              <a:gdLst>
                <a:gd name="T0" fmla="*/ 0 w 40"/>
                <a:gd name="T1" fmla="*/ 0 h 68"/>
                <a:gd name="T2" fmla="*/ 10 w 40"/>
                <a:gd name="T3" fmla="*/ 0 h 68"/>
                <a:gd name="T4" fmla="*/ 10 w 40"/>
                <a:gd name="T5" fmla="*/ 23 h 68"/>
                <a:gd name="T6" fmla="*/ 24 w 40"/>
                <a:gd name="T7" fmla="*/ 19 h 68"/>
                <a:gd name="T8" fmla="*/ 40 w 40"/>
                <a:gd name="T9" fmla="*/ 35 h 68"/>
                <a:gd name="T10" fmla="*/ 40 w 40"/>
                <a:gd name="T11" fmla="*/ 68 h 68"/>
                <a:gd name="T12" fmla="*/ 30 w 40"/>
                <a:gd name="T13" fmla="*/ 68 h 68"/>
                <a:gd name="T14" fmla="*/ 30 w 40"/>
                <a:gd name="T15" fmla="*/ 36 h 68"/>
                <a:gd name="T16" fmla="*/ 22 w 40"/>
                <a:gd name="T17" fmla="*/ 27 h 68"/>
                <a:gd name="T18" fmla="*/ 10 w 40"/>
                <a:gd name="T19" fmla="*/ 30 h 68"/>
                <a:gd name="T20" fmla="*/ 10 w 40"/>
                <a:gd name="T21" fmla="*/ 68 h 68"/>
                <a:gd name="T22" fmla="*/ 0 w 40"/>
                <a:gd name="T23" fmla="*/ 68 h 68"/>
                <a:gd name="T24" fmla="*/ 0 w 40"/>
                <a:gd name="T2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8">
                  <a:moveTo>
                    <a:pt x="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3" y="21"/>
                    <a:pt x="18" y="19"/>
                    <a:pt x="24" y="19"/>
                  </a:cubicBezTo>
                  <a:cubicBezTo>
                    <a:pt x="34" y="19"/>
                    <a:pt x="40" y="24"/>
                    <a:pt x="40" y="35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0"/>
                    <a:pt x="28" y="27"/>
                    <a:pt x="22" y="27"/>
                  </a:cubicBezTo>
                  <a:cubicBezTo>
                    <a:pt x="18" y="27"/>
                    <a:pt x="13" y="29"/>
                    <a:pt x="10" y="30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0" y="68"/>
                    <a:pt x="0" y="68"/>
                    <a:pt x="0" y="6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8896C2EC-C2A7-41BB-9D35-A8A87BF1F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74" y="-1337"/>
              <a:ext cx="106" cy="123"/>
            </a:xfrm>
            <a:custGeom>
              <a:avLst/>
              <a:gdLst>
                <a:gd name="T0" fmla="*/ 22 w 44"/>
                <a:gd name="T1" fmla="*/ 0 h 51"/>
                <a:gd name="T2" fmla="*/ 44 w 44"/>
                <a:gd name="T3" fmla="*/ 25 h 51"/>
                <a:gd name="T4" fmla="*/ 22 w 44"/>
                <a:gd name="T5" fmla="*/ 51 h 51"/>
                <a:gd name="T6" fmla="*/ 0 w 44"/>
                <a:gd name="T7" fmla="*/ 25 h 51"/>
                <a:gd name="T8" fmla="*/ 22 w 44"/>
                <a:gd name="T9" fmla="*/ 0 h 51"/>
                <a:gd name="T10" fmla="*/ 35 w 44"/>
                <a:gd name="T11" fmla="*/ 25 h 51"/>
                <a:gd name="T12" fmla="*/ 22 w 44"/>
                <a:gd name="T13" fmla="*/ 8 h 51"/>
                <a:gd name="T14" fmla="*/ 10 w 44"/>
                <a:gd name="T15" fmla="*/ 25 h 51"/>
                <a:gd name="T16" fmla="*/ 22 w 44"/>
                <a:gd name="T17" fmla="*/ 42 h 51"/>
                <a:gd name="T18" fmla="*/ 35 w 44"/>
                <a:gd name="T19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1">
                  <a:moveTo>
                    <a:pt x="22" y="0"/>
                  </a:moveTo>
                  <a:cubicBezTo>
                    <a:pt x="38" y="0"/>
                    <a:pt x="44" y="10"/>
                    <a:pt x="44" y="25"/>
                  </a:cubicBezTo>
                  <a:cubicBezTo>
                    <a:pt x="44" y="40"/>
                    <a:pt x="38" y="51"/>
                    <a:pt x="22" y="51"/>
                  </a:cubicBezTo>
                  <a:cubicBezTo>
                    <a:pt x="6" y="51"/>
                    <a:pt x="0" y="40"/>
                    <a:pt x="0" y="25"/>
                  </a:cubicBezTo>
                  <a:cubicBezTo>
                    <a:pt x="0" y="10"/>
                    <a:pt x="6" y="0"/>
                    <a:pt x="22" y="0"/>
                  </a:cubicBezTo>
                  <a:moveTo>
                    <a:pt x="35" y="25"/>
                  </a:moveTo>
                  <a:cubicBezTo>
                    <a:pt x="35" y="15"/>
                    <a:pt x="32" y="8"/>
                    <a:pt x="22" y="8"/>
                  </a:cubicBezTo>
                  <a:cubicBezTo>
                    <a:pt x="12" y="8"/>
                    <a:pt x="10" y="15"/>
                    <a:pt x="10" y="25"/>
                  </a:cubicBezTo>
                  <a:cubicBezTo>
                    <a:pt x="10" y="35"/>
                    <a:pt x="12" y="42"/>
                    <a:pt x="22" y="42"/>
                  </a:cubicBezTo>
                  <a:cubicBezTo>
                    <a:pt x="32" y="42"/>
                    <a:pt x="35" y="35"/>
                    <a:pt x="35" y="25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9CF3CE02-4085-478C-AC4C-03790325F1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" y="-1337"/>
              <a:ext cx="160" cy="118"/>
            </a:xfrm>
            <a:custGeom>
              <a:avLst/>
              <a:gdLst>
                <a:gd name="T0" fmla="*/ 0 w 66"/>
                <a:gd name="T1" fmla="*/ 1 h 49"/>
                <a:gd name="T2" fmla="*/ 7 w 66"/>
                <a:gd name="T3" fmla="*/ 1 h 49"/>
                <a:gd name="T4" fmla="*/ 8 w 66"/>
                <a:gd name="T5" fmla="*/ 5 h 49"/>
                <a:gd name="T6" fmla="*/ 22 w 66"/>
                <a:gd name="T7" fmla="*/ 0 h 49"/>
                <a:gd name="T8" fmla="*/ 35 w 66"/>
                <a:gd name="T9" fmla="*/ 6 h 49"/>
                <a:gd name="T10" fmla="*/ 51 w 66"/>
                <a:gd name="T11" fmla="*/ 0 h 49"/>
                <a:gd name="T12" fmla="*/ 66 w 66"/>
                <a:gd name="T13" fmla="*/ 16 h 49"/>
                <a:gd name="T14" fmla="*/ 66 w 66"/>
                <a:gd name="T15" fmla="*/ 49 h 49"/>
                <a:gd name="T16" fmla="*/ 57 w 66"/>
                <a:gd name="T17" fmla="*/ 49 h 49"/>
                <a:gd name="T18" fmla="*/ 57 w 66"/>
                <a:gd name="T19" fmla="*/ 17 h 49"/>
                <a:gd name="T20" fmla="*/ 49 w 66"/>
                <a:gd name="T21" fmla="*/ 8 h 49"/>
                <a:gd name="T22" fmla="*/ 38 w 66"/>
                <a:gd name="T23" fmla="*/ 11 h 49"/>
                <a:gd name="T24" fmla="*/ 38 w 66"/>
                <a:gd name="T25" fmla="*/ 16 h 49"/>
                <a:gd name="T26" fmla="*/ 38 w 66"/>
                <a:gd name="T27" fmla="*/ 49 h 49"/>
                <a:gd name="T28" fmla="*/ 28 w 66"/>
                <a:gd name="T29" fmla="*/ 49 h 49"/>
                <a:gd name="T30" fmla="*/ 28 w 66"/>
                <a:gd name="T31" fmla="*/ 17 h 49"/>
                <a:gd name="T32" fmla="*/ 20 w 66"/>
                <a:gd name="T33" fmla="*/ 8 h 49"/>
                <a:gd name="T34" fmla="*/ 10 w 66"/>
                <a:gd name="T35" fmla="*/ 11 h 49"/>
                <a:gd name="T36" fmla="*/ 10 w 66"/>
                <a:gd name="T37" fmla="*/ 49 h 49"/>
                <a:gd name="T38" fmla="*/ 0 w 66"/>
                <a:gd name="T39" fmla="*/ 49 h 49"/>
                <a:gd name="T40" fmla="*/ 0 w 66"/>
                <a:gd name="T41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1" y="2"/>
                    <a:pt x="16" y="0"/>
                    <a:pt x="22" y="0"/>
                  </a:cubicBezTo>
                  <a:cubicBezTo>
                    <a:pt x="28" y="0"/>
                    <a:pt x="33" y="2"/>
                    <a:pt x="35" y="6"/>
                  </a:cubicBezTo>
                  <a:cubicBezTo>
                    <a:pt x="40" y="2"/>
                    <a:pt x="45" y="0"/>
                    <a:pt x="51" y="0"/>
                  </a:cubicBezTo>
                  <a:cubicBezTo>
                    <a:pt x="60" y="0"/>
                    <a:pt x="66" y="5"/>
                    <a:pt x="66" y="16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1"/>
                    <a:pt x="54" y="8"/>
                    <a:pt x="49" y="8"/>
                  </a:cubicBezTo>
                  <a:cubicBezTo>
                    <a:pt x="45" y="8"/>
                    <a:pt x="41" y="9"/>
                    <a:pt x="38" y="11"/>
                  </a:cubicBezTo>
                  <a:cubicBezTo>
                    <a:pt x="38" y="13"/>
                    <a:pt x="38" y="15"/>
                    <a:pt x="38" y="16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1"/>
                    <a:pt x="26" y="8"/>
                    <a:pt x="20" y="8"/>
                  </a:cubicBezTo>
                  <a:cubicBezTo>
                    <a:pt x="17" y="8"/>
                    <a:pt x="13" y="9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xmlns="" id="{8C5CC392-9BBC-49E8-8A4B-ED51BA253D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7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1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1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4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9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6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1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1" y="13"/>
                    <a:pt x="10" y="21"/>
                  </a:cubicBezTo>
                  <a:lnTo>
                    <a:pt x="31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xmlns="" id="{70847458-E411-484B-B4FA-2449BA209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" y="-1337"/>
              <a:ext cx="89" cy="123"/>
            </a:xfrm>
            <a:custGeom>
              <a:avLst/>
              <a:gdLst>
                <a:gd name="T0" fmla="*/ 2 w 37"/>
                <a:gd name="T1" fmla="*/ 40 h 51"/>
                <a:gd name="T2" fmla="*/ 17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4 w 37"/>
                <a:gd name="T13" fmla="*/ 1 h 51"/>
                <a:gd name="T14" fmla="*/ 33 w 37"/>
                <a:gd name="T15" fmla="*/ 9 h 51"/>
                <a:gd name="T16" fmla="*/ 21 w 37"/>
                <a:gd name="T17" fmla="*/ 8 h 51"/>
                <a:gd name="T18" fmla="*/ 11 w 37"/>
                <a:gd name="T19" fmla="*/ 13 h 51"/>
                <a:gd name="T20" fmla="*/ 24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7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4" y="31"/>
                    <a:pt x="16" y="28"/>
                  </a:cubicBezTo>
                  <a:cubicBezTo>
                    <a:pt x="8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4" y="0"/>
                    <a:pt x="30" y="0"/>
                    <a:pt x="34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9"/>
                    <a:pt x="24" y="8"/>
                    <a:pt x="21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7" y="19"/>
                    <a:pt x="24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xmlns="" id="{351009B9-5AE1-4694-B2D4-4566A9C58D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" y="-1337"/>
              <a:ext cx="89" cy="123"/>
            </a:xfrm>
            <a:custGeom>
              <a:avLst/>
              <a:gdLst>
                <a:gd name="T0" fmla="*/ 2 w 37"/>
                <a:gd name="T1" fmla="*/ 40 h 51"/>
                <a:gd name="T2" fmla="*/ 17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5 w 37"/>
                <a:gd name="T13" fmla="*/ 1 h 51"/>
                <a:gd name="T14" fmla="*/ 33 w 37"/>
                <a:gd name="T15" fmla="*/ 9 h 51"/>
                <a:gd name="T16" fmla="*/ 21 w 37"/>
                <a:gd name="T17" fmla="*/ 8 h 51"/>
                <a:gd name="T18" fmla="*/ 11 w 37"/>
                <a:gd name="T19" fmla="*/ 13 h 51"/>
                <a:gd name="T20" fmla="*/ 24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7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5" y="31"/>
                    <a:pt x="16" y="28"/>
                  </a:cubicBezTo>
                  <a:cubicBezTo>
                    <a:pt x="9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5" y="0"/>
                    <a:pt x="31" y="0"/>
                    <a:pt x="35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9"/>
                    <a:pt x="24" y="8"/>
                    <a:pt x="21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7" y="19"/>
                    <a:pt x="24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3">
              <a:extLst>
                <a:ext uri="{FF2B5EF4-FFF2-40B4-BE49-F238E27FC236}">
                  <a16:creationId xmlns:a16="http://schemas.microsoft.com/office/drawing/2014/main" xmlns="" id="{41554C1E-0A79-4A72-84EA-2EB56DA0DA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1" y="-1383"/>
              <a:ext cx="21" cy="164"/>
            </a:xfrm>
            <a:custGeom>
              <a:avLst/>
              <a:gdLst>
                <a:gd name="T0" fmla="*/ 0 w 21"/>
                <a:gd name="T1" fmla="*/ 0 h 164"/>
                <a:gd name="T2" fmla="*/ 21 w 21"/>
                <a:gd name="T3" fmla="*/ 0 h 164"/>
                <a:gd name="T4" fmla="*/ 21 w 21"/>
                <a:gd name="T5" fmla="*/ 27 h 164"/>
                <a:gd name="T6" fmla="*/ 0 w 21"/>
                <a:gd name="T7" fmla="*/ 27 h 164"/>
                <a:gd name="T8" fmla="*/ 0 w 21"/>
                <a:gd name="T9" fmla="*/ 0 h 164"/>
                <a:gd name="T10" fmla="*/ 0 w 21"/>
                <a:gd name="T11" fmla="*/ 48 h 164"/>
                <a:gd name="T12" fmla="*/ 21 w 21"/>
                <a:gd name="T13" fmla="*/ 48 h 164"/>
                <a:gd name="T14" fmla="*/ 21 w 21"/>
                <a:gd name="T15" fmla="*/ 164 h 164"/>
                <a:gd name="T16" fmla="*/ 0 w 21"/>
                <a:gd name="T17" fmla="*/ 164 h 164"/>
                <a:gd name="T18" fmla="*/ 0 w 21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64">
                  <a:moveTo>
                    <a:pt x="0" y="0"/>
                  </a:move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1" y="48"/>
                  </a:lnTo>
                  <a:lnTo>
                    <a:pt x="21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xmlns="" id="{B0578913-1185-418E-9085-DD78083AD3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337"/>
              <a:ext cx="96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2" y="8"/>
                  </a:cubicBezTo>
                  <a:cubicBezTo>
                    <a:pt x="17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25">
              <a:extLst>
                <a:ext uri="{FF2B5EF4-FFF2-40B4-BE49-F238E27FC236}">
                  <a16:creationId xmlns:a16="http://schemas.microsoft.com/office/drawing/2014/main" xmlns="" id="{7A132186-8255-4962-8135-56B37E11E9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2" y="-1337"/>
              <a:ext cx="92" cy="123"/>
            </a:xfrm>
            <a:custGeom>
              <a:avLst/>
              <a:gdLst>
                <a:gd name="T0" fmla="*/ 23 w 38"/>
                <a:gd name="T1" fmla="*/ 0 h 51"/>
                <a:gd name="T2" fmla="*/ 36 w 38"/>
                <a:gd name="T3" fmla="*/ 1 h 51"/>
                <a:gd name="T4" fmla="*/ 35 w 38"/>
                <a:gd name="T5" fmla="*/ 9 h 51"/>
                <a:gd name="T6" fmla="*/ 24 w 38"/>
                <a:gd name="T7" fmla="*/ 8 h 51"/>
                <a:gd name="T8" fmla="*/ 10 w 38"/>
                <a:gd name="T9" fmla="*/ 25 h 51"/>
                <a:gd name="T10" fmla="*/ 22 w 38"/>
                <a:gd name="T11" fmla="*/ 42 h 51"/>
                <a:gd name="T12" fmla="*/ 36 w 38"/>
                <a:gd name="T13" fmla="*/ 39 h 51"/>
                <a:gd name="T14" fmla="*/ 38 w 38"/>
                <a:gd name="T15" fmla="*/ 47 h 51"/>
                <a:gd name="T16" fmla="*/ 21 w 38"/>
                <a:gd name="T17" fmla="*/ 51 h 51"/>
                <a:gd name="T18" fmla="*/ 0 w 38"/>
                <a:gd name="T19" fmla="*/ 25 h 51"/>
                <a:gd name="T20" fmla="*/ 23 w 38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51">
                  <a:moveTo>
                    <a:pt x="23" y="0"/>
                  </a:moveTo>
                  <a:cubicBezTo>
                    <a:pt x="27" y="0"/>
                    <a:pt x="32" y="0"/>
                    <a:pt x="36" y="1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2" y="8"/>
                    <a:pt x="27" y="8"/>
                    <a:pt x="24" y="8"/>
                  </a:cubicBezTo>
                  <a:cubicBezTo>
                    <a:pt x="13" y="8"/>
                    <a:pt x="10" y="13"/>
                    <a:pt x="10" y="25"/>
                  </a:cubicBezTo>
                  <a:cubicBezTo>
                    <a:pt x="10" y="34"/>
                    <a:pt x="12" y="42"/>
                    <a:pt x="22" y="42"/>
                  </a:cubicBezTo>
                  <a:cubicBezTo>
                    <a:pt x="27" y="42"/>
                    <a:pt x="32" y="41"/>
                    <a:pt x="36" y="3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4" y="49"/>
                    <a:pt x="27" y="51"/>
                    <a:pt x="21" y="51"/>
                  </a:cubicBezTo>
                  <a:cubicBezTo>
                    <a:pt x="7" y="51"/>
                    <a:pt x="0" y="41"/>
                    <a:pt x="0" y="25"/>
                  </a:cubicBezTo>
                  <a:cubicBezTo>
                    <a:pt x="0" y="9"/>
                    <a:pt x="6" y="0"/>
                    <a:pt x="23" y="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xmlns="" id="{BEEF5774-5B89-4617-A21A-93722DC56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8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1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1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4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9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6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1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1" y="13"/>
                    <a:pt x="10" y="21"/>
                  </a:cubicBezTo>
                  <a:lnTo>
                    <a:pt x="31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xmlns="" id="{41B13E74-0C71-4236-8E3A-AF6184610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9" y="-1383"/>
              <a:ext cx="68" cy="164"/>
            </a:xfrm>
            <a:custGeom>
              <a:avLst/>
              <a:gdLst>
                <a:gd name="T0" fmla="*/ 44 w 68"/>
                <a:gd name="T1" fmla="*/ 27 h 164"/>
                <a:gd name="T2" fmla="*/ 8 w 68"/>
                <a:gd name="T3" fmla="*/ 39 h 164"/>
                <a:gd name="T4" fmla="*/ 0 w 68"/>
                <a:gd name="T5" fmla="*/ 22 h 164"/>
                <a:gd name="T6" fmla="*/ 44 w 68"/>
                <a:gd name="T7" fmla="*/ 0 h 164"/>
                <a:gd name="T8" fmla="*/ 68 w 68"/>
                <a:gd name="T9" fmla="*/ 0 h 164"/>
                <a:gd name="T10" fmla="*/ 68 w 68"/>
                <a:gd name="T11" fmla="*/ 164 h 164"/>
                <a:gd name="T12" fmla="*/ 44 w 68"/>
                <a:gd name="T13" fmla="*/ 164 h 164"/>
                <a:gd name="T14" fmla="*/ 44 w 68"/>
                <a:gd name="T15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164">
                  <a:moveTo>
                    <a:pt x="44" y="27"/>
                  </a:moveTo>
                  <a:lnTo>
                    <a:pt x="8" y="39"/>
                  </a:lnTo>
                  <a:lnTo>
                    <a:pt x="0" y="22"/>
                  </a:lnTo>
                  <a:lnTo>
                    <a:pt x="44" y="0"/>
                  </a:lnTo>
                  <a:lnTo>
                    <a:pt x="68" y="0"/>
                  </a:lnTo>
                  <a:lnTo>
                    <a:pt x="68" y="164"/>
                  </a:lnTo>
                  <a:lnTo>
                    <a:pt x="44" y="164"/>
                  </a:lnTo>
                  <a:lnTo>
                    <a:pt x="44" y="27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xmlns="" id="{3917CFFC-282F-465E-AEBA-7CECF5C79E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3" y="-1385"/>
              <a:ext cx="116" cy="171"/>
            </a:xfrm>
            <a:custGeom>
              <a:avLst/>
              <a:gdLst>
                <a:gd name="T0" fmla="*/ 6 w 48"/>
                <a:gd name="T1" fmla="*/ 60 h 71"/>
                <a:gd name="T2" fmla="*/ 20 w 48"/>
                <a:gd name="T3" fmla="*/ 62 h 71"/>
                <a:gd name="T4" fmla="*/ 37 w 48"/>
                <a:gd name="T5" fmla="*/ 40 h 71"/>
                <a:gd name="T6" fmla="*/ 21 w 48"/>
                <a:gd name="T7" fmla="*/ 43 h 71"/>
                <a:gd name="T8" fmla="*/ 0 w 48"/>
                <a:gd name="T9" fmla="*/ 23 h 71"/>
                <a:gd name="T10" fmla="*/ 24 w 48"/>
                <a:gd name="T11" fmla="*/ 0 h 71"/>
                <a:gd name="T12" fmla="*/ 48 w 48"/>
                <a:gd name="T13" fmla="*/ 34 h 71"/>
                <a:gd name="T14" fmla="*/ 21 w 48"/>
                <a:gd name="T15" fmla="*/ 71 h 71"/>
                <a:gd name="T16" fmla="*/ 5 w 48"/>
                <a:gd name="T17" fmla="*/ 68 h 71"/>
                <a:gd name="T18" fmla="*/ 6 w 48"/>
                <a:gd name="T19" fmla="*/ 60 h 71"/>
                <a:gd name="T20" fmla="*/ 37 w 48"/>
                <a:gd name="T21" fmla="*/ 32 h 71"/>
                <a:gd name="T22" fmla="*/ 23 w 48"/>
                <a:gd name="T23" fmla="*/ 9 h 71"/>
                <a:gd name="T24" fmla="*/ 11 w 48"/>
                <a:gd name="T25" fmla="*/ 22 h 71"/>
                <a:gd name="T26" fmla="*/ 24 w 48"/>
                <a:gd name="T27" fmla="*/ 35 h 71"/>
                <a:gd name="T28" fmla="*/ 37 w 48"/>
                <a:gd name="T29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1">
                  <a:moveTo>
                    <a:pt x="6" y="60"/>
                  </a:moveTo>
                  <a:cubicBezTo>
                    <a:pt x="10" y="61"/>
                    <a:pt x="15" y="62"/>
                    <a:pt x="20" y="62"/>
                  </a:cubicBezTo>
                  <a:cubicBezTo>
                    <a:pt x="33" y="62"/>
                    <a:pt x="37" y="54"/>
                    <a:pt x="37" y="40"/>
                  </a:cubicBezTo>
                  <a:cubicBezTo>
                    <a:pt x="32" y="42"/>
                    <a:pt x="26" y="43"/>
                    <a:pt x="21" y="43"/>
                  </a:cubicBezTo>
                  <a:cubicBezTo>
                    <a:pt x="8" y="43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2" y="0"/>
                    <a:pt x="48" y="12"/>
                    <a:pt x="48" y="34"/>
                  </a:cubicBezTo>
                  <a:cubicBezTo>
                    <a:pt x="48" y="55"/>
                    <a:pt x="43" y="71"/>
                    <a:pt x="21" y="71"/>
                  </a:cubicBezTo>
                  <a:cubicBezTo>
                    <a:pt x="16" y="71"/>
                    <a:pt x="9" y="70"/>
                    <a:pt x="5" y="68"/>
                  </a:cubicBezTo>
                  <a:lnTo>
                    <a:pt x="6" y="60"/>
                  </a:lnTo>
                  <a:close/>
                  <a:moveTo>
                    <a:pt x="37" y="32"/>
                  </a:moveTo>
                  <a:cubicBezTo>
                    <a:pt x="37" y="18"/>
                    <a:pt x="34" y="9"/>
                    <a:pt x="23" y="9"/>
                  </a:cubicBezTo>
                  <a:cubicBezTo>
                    <a:pt x="15" y="9"/>
                    <a:pt x="11" y="14"/>
                    <a:pt x="11" y="22"/>
                  </a:cubicBezTo>
                  <a:cubicBezTo>
                    <a:pt x="11" y="30"/>
                    <a:pt x="14" y="35"/>
                    <a:pt x="24" y="35"/>
                  </a:cubicBezTo>
                  <a:cubicBezTo>
                    <a:pt x="28" y="35"/>
                    <a:pt x="32" y="34"/>
                    <a:pt x="37" y="32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xmlns="" id="{65B04632-CA6F-4348-93D7-FCE3772817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8" y="-1383"/>
              <a:ext cx="66" cy="164"/>
            </a:xfrm>
            <a:custGeom>
              <a:avLst/>
              <a:gdLst>
                <a:gd name="T0" fmla="*/ 41 w 66"/>
                <a:gd name="T1" fmla="*/ 27 h 164"/>
                <a:gd name="T2" fmla="*/ 8 w 66"/>
                <a:gd name="T3" fmla="*/ 39 h 164"/>
                <a:gd name="T4" fmla="*/ 0 w 66"/>
                <a:gd name="T5" fmla="*/ 22 h 164"/>
                <a:gd name="T6" fmla="*/ 44 w 66"/>
                <a:gd name="T7" fmla="*/ 0 h 164"/>
                <a:gd name="T8" fmla="*/ 66 w 66"/>
                <a:gd name="T9" fmla="*/ 0 h 164"/>
                <a:gd name="T10" fmla="*/ 66 w 66"/>
                <a:gd name="T11" fmla="*/ 164 h 164"/>
                <a:gd name="T12" fmla="*/ 41 w 66"/>
                <a:gd name="T13" fmla="*/ 164 h 164"/>
                <a:gd name="T14" fmla="*/ 41 w 66"/>
                <a:gd name="T15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64">
                  <a:moveTo>
                    <a:pt x="41" y="27"/>
                  </a:moveTo>
                  <a:lnTo>
                    <a:pt x="8" y="39"/>
                  </a:lnTo>
                  <a:lnTo>
                    <a:pt x="0" y="22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66" y="164"/>
                  </a:lnTo>
                  <a:lnTo>
                    <a:pt x="41" y="164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xmlns="" id="{0DA9B0AD-F2F5-4E1E-AF97-0ACBDD0B98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2" y="-1385"/>
              <a:ext cx="106" cy="166"/>
            </a:xfrm>
            <a:custGeom>
              <a:avLst/>
              <a:gdLst>
                <a:gd name="T0" fmla="*/ 1 w 44"/>
                <a:gd name="T1" fmla="*/ 62 h 69"/>
                <a:gd name="T2" fmla="*/ 33 w 44"/>
                <a:gd name="T3" fmla="*/ 21 h 69"/>
                <a:gd name="T4" fmla="*/ 20 w 44"/>
                <a:gd name="T5" fmla="*/ 9 h 69"/>
                <a:gd name="T6" fmla="*/ 3 w 44"/>
                <a:gd name="T7" fmla="*/ 13 h 69"/>
                <a:gd name="T8" fmla="*/ 0 w 44"/>
                <a:gd name="T9" fmla="*/ 5 h 69"/>
                <a:gd name="T10" fmla="*/ 20 w 44"/>
                <a:gd name="T11" fmla="*/ 0 h 69"/>
                <a:gd name="T12" fmla="*/ 43 w 44"/>
                <a:gd name="T13" fmla="*/ 20 h 69"/>
                <a:gd name="T14" fmla="*/ 14 w 44"/>
                <a:gd name="T15" fmla="*/ 60 h 69"/>
                <a:gd name="T16" fmla="*/ 44 w 44"/>
                <a:gd name="T17" fmla="*/ 60 h 69"/>
                <a:gd name="T18" fmla="*/ 44 w 44"/>
                <a:gd name="T19" fmla="*/ 69 h 69"/>
                <a:gd name="T20" fmla="*/ 1 w 44"/>
                <a:gd name="T21" fmla="*/ 69 h 69"/>
                <a:gd name="T22" fmla="*/ 1 w 44"/>
                <a:gd name="T23" fmla="*/ 6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69">
                  <a:moveTo>
                    <a:pt x="1" y="62"/>
                  </a:moveTo>
                  <a:cubicBezTo>
                    <a:pt x="20" y="45"/>
                    <a:pt x="33" y="32"/>
                    <a:pt x="33" y="21"/>
                  </a:cubicBezTo>
                  <a:cubicBezTo>
                    <a:pt x="33" y="13"/>
                    <a:pt x="28" y="9"/>
                    <a:pt x="20" y="9"/>
                  </a:cubicBezTo>
                  <a:cubicBezTo>
                    <a:pt x="14" y="9"/>
                    <a:pt x="7" y="11"/>
                    <a:pt x="3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2"/>
                    <a:pt x="13" y="0"/>
                    <a:pt x="20" y="0"/>
                  </a:cubicBezTo>
                  <a:cubicBezTo>
                    <a:pt x="33" y="0"/>
                    <a:pt x="43" y="7"/>
                    <a:pt x="43" y="20"/>
                  </a:cubicBezTo>
                  <a:cubicBezTo>
                    <a:pt x="43" y="35"/>
                    <a:pt x="30" y="47"/>
                    <a:pt x="14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1" y="69"/>
                    <a:pt x="1" y="69"/>
                    <a:pt x="1" y="69"/>
                  </a:cubicBezTo>
                  <a:lnTo>
                    <a:pt x="1" y="62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xmlns="" id="{8E97C255-9362-43F4-BBA0-6CD15BB968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708" y="-1380"/>
              <a:ext cx="123" cy="161"/>
            </a:xfrm>
            <a:custGeom>
              <a:avLst/>
              <a:gdLst>
                <a:gd name="T0" fmla="*/ 0 w 123"/>
                <a:gd name="T1" fmla="*/ 72 h 161"/>
                <a:gd name="T2" fmla="*/ 123 w 123"/>
                <a:gd name="T3" fmla="*/ 0 h 161"/>
                <a:gd name="T4" fmla="*/ 123 w 123"/>
                <a:gd name="T5" fmla="*/ 161 h 161"/>
                <a:gd name="T6" fmla="*/ 0 w 123"/>
                <a:gd name="T7" fmla="*/ 161 h 161"/>
                <a:gd name="T8" fmla="*/ 0 w 123"/>
                <a:gd name="T9" fmla="*/ 7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61">
                  <a:moveTo>
                    <a:pt x="0" y="72"/>
                  </a:moveTo>
                  <a:lnTo>
                    <a:pt x="123" y="0"/>
                  </a:lnTo>
                  <a:lnTo>
                    <a:pt x="123" y="161"/>
                  </a:lnTo>
                  <a:lnTo>
                    <a:pt x="0" y="161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273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2A269334-41D2-498D-A25B-776F5DC08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23181" y="402623"/>
            <a:ext cx="2762043" cy="4101468"/>
          </a:xfrm>
          <a:custGeom>
            <a:avLst/>
            <a:gdLst>
              <a:gd name="connsiteX0" fmla="*/ 0 w 1763790"/>
              <a:gd name="connsiteY0" fmla="*/ 0 h 2619122"/>
              <a:gd name="connsiteX1" fmla="*/ 1763790 w 1763790"/>
              <a:gd name="connsiteY1" fmla="*/ 0 h 2619122"/>
              <a:gd name="connsiteX2" fmla="*/ 1763790 w 1763790"/>
              <a:gd name="connsiteY2" fmla="*/ 1446090 h 2619122"/>
              <a:gd name="connsiteX3" fmla="*/ 0 w 1763790"/>
              <a:gd name="connsiteY3" fmla="*/ 2619122 h 261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790" h="2619122">
                <a:moveTo>
                  <a:pt x="0" y="0"/>
                </a:moveTo>
                <a:lnTo>
                  <a:pt x="1763790" y="0"/>
                </a:lnTo>
                <a:lnTo>
                  <a:pt x="1763790" y="1446090"/>
                </a:lnTo>
                <a:lnTo>
                  <a:pt x="0" y="26191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GB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68AE987A-6895-44B6-8C71-ED622A6A58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4" y="294420"/>
            <a:ext cx="5664407" cy="1727751"/>
          </a:xfrm>
        </p:spPr>
        <p:txBody>
          <a:bodyPr lIns="0" tIns="72000" rIns="0" bIns="0" anchor="t" anchorCtr="0"/>
          <a:lstStyle>
            <a:lvl1pPr algn="l">
              <a:lnSpc>
                <a:spcPct val="85000"/>
              </a:lnSpc>
              <a:defRPr sz="44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</a:t>
            </a:r>
            <a:endParaRPr lang="en-GB" dirty="0"/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xmlns="" id="{2F285439-C0D5-4092-94AA-030179C1BA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776" y="2709539"/>
            <a:ext cx="5664406" cy="50555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accent2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</a:t>
            </a:r>
            <a:br>
              <a:rPr lang="en-US" dirty="0"/>
            </a:br>
            <a:r>
              <a:rPr lang="en-US" dirty="0"/>
              <a:t>Speaker title</a:t>
            </a:r>
            <a:endParaRPr lang="en-GB" dirty="0"/>
          </a:p>
        </p:txBody>
      </p:sp>
      <p:sp>
        <p:nvSpPr>
          <p:cNvPr id="44" name="Text Placeholder 75">
            <a:extLst>
              <a:ext uri="{FF2B5EF4-FFF2-40B4-BE49-F238E27FC236}">
                <a16:creationId xmlns:a16="http://schemas.microsoft.com/office/drawing/2014/main" xmlns="" id="{151B52FE-CFFE-436D-8392-09E08457CC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3442695"/>
            <a:ext cx="5683698" cy="392791"/>
          </a:xfrm>
        </p:spPr>
        <p:txBody>
          <a:bodyPr lIns="0" tIns="0" rIns="0" bIns="0">
            <a:no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24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3222CBCB-9322-4755-9B48-3B1961F72F34}"/>
              </a:ext>
            </a:extLst>
          </p:cNvPr>
          <p:cNvCxnSpPr>
            <a:cxnSpLocks/>
          </p:cNvCxnSpPr>
          <p:nvPr userDrawn="1"/>
        </p:nvCxnSpPr>
        <p:spPr>
          <a:xfrm>
            <a:off x="358775" y="6416404"/>
            <a:ext cx="84264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200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7EB89-8FCF-4598-B706-910D281E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CBF60F-F9D5-45E5-B986-89DB0E35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0640"/>
            <a:ext cx="9144000" cy="227300"/>
          </a:xfrm>
        </p:spPr>
        <p:txBody>
          <a:bodyPr/>
          <a:lstStyle>
            <a:lvl1pPr algn="ctr">
              <a:defRPr lang="en-US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E5F0A1-A476-462E-BABE-86C8F983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0A5E596-5496-4A60-88B2-178283450D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837646"/>
            <a:ext cx="8426450" cy="455612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5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4B9AABEE-8AB9-4C85-AF14-454B1CA8D9DB}"/>
              </a:ext>
            </a:extLst>
          </p:cNvPr>
          <p:cNvCxnSpPr>
            <a:cxnSpLocks/>
          </p:cNvCxnSpPr>
          <p:nvPr userDrawn="1"/>
        </p:nvCxnSpPr>
        <p:spPr>
          <a:xfrm>
            <a:off x="358775" y="263284"/>
            <a:ext cx="842645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">
            <a:extLst>
              <a:ext uri="{FF2B5EF4-FFF2-40B4-BE49-F238E27FC236}">
                <a16:creationId xmlns:a16="http://schemas.microsoft.com/office/drawing/2014/main" xmlns="" id="{959CA7EE-F568-467D-9E2F-F4174E4C667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32276" y="5680861"/>
            <a:ext cx="2524348" cy="507937"/>
            <a:chOff x="-3357" y="-1385"/>
            <a:chExt cx="5760" cy="1159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xmlns="" id="{E6224FA3-5CFD-40D4-9709-ABECFC7BBB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357" y="-1378"/>
              <a:ext cx="5760" cy="1152"/>
            </a:xfrm>
            <a:custGeom>
              <a:avLst/>
              <a:gdLst>
                <a:gd name="T0" fmla="*/ 158 w 2386"/>
                <a:gd name="T1" fmla="*/ 360 h 479"/>
                <a:gd name="T2" fmla="*/ 103 w 2386"/>
                <a:gd name="T3" fmla="*/ 116 h 479"/>
                <a:gd name="T4" fmla="*/ 106 w 2386"/>
                <a:gd name="T5" fmla="*/ 479 h 479"/>
                <a:gd name="T6" fmla="*/ 101 w 2386"/>
                <a:gd name="T7" fmla="*/ 435 h 479"/>
                <a:gd name="T8" fmla="*/ 108 w 2386"/>
                <a:gd name="T9" fmla="*/ 157 h 479"/>
                <a:gd name="T10" fmla="*/ 158 w 2386"/>
                <a:gd name="T11" fmla="*/ 324 h 479"/>
                <a:gd name="T12" fmla="*/ 311 w 2386"/>
                <a:gd name="T13" fmla="*/ 152 h 479"/>
                <a:gd name="T14" fmla="*/ 410 w 2386"/>
                <a:gd name="T15" fmla="*/ 117 h 479"/>
                <a:gd name="T16" fmla="*/ 317 w 2386"/>
                <a:gd name="T17" fmla="*/ 180 h 479"/>
                <a:gd name="T18" fmla="*/ 267 w 2386"/>
                <a:gd name="T19" fmla="*/ 121 h 479"/>
                <a:gd name="T20" fmla="*/ 574 w 2386"/>
                <a:gd name="T21" fmla="*/ 202 h 479"/>
                <a:gd name="T22" fmla="*/ 440 w 2386"/>
                <a:gd name="T23" fmla="*/ 127 h 479"/>
                <a:gd name="T24" fmla="*/ 624 w 2386"/>
                <a:gd name="T25" fmla="*/ 374 h 479"/>
                <a:gd name="T26" fmla="*/ 505 w 2386"/>
                <a:gd name="T27" fmla="*/ 379 h 479"/>
                <a:gd name="T28" fmla="*/ 517 w 2386"/>
                <a:gd name="T29" fmla="*/ 339 h 479"/>
                <a:gd name="T30" fmla="*/ 527 w 2386"/>
                <a:gd name="T31" fmla="*/ 259 h 479"/>
                <a:gd name="T32" fmla="*/ 683 w 2386"/>
                <a:gd name="T33" fmla="*/ 374 h 479"/>
                <a:gd name="T34" fmla="*/ 683 w 2386"/>
                <a:gd name="T35" fmla="*/ 121 h 479"/>
                <a:gd name="T36" fmla="*/ 832 w 2386"/>
                <a:gd name="T37" fmla="*/ 121 h 479"/>
                <a:gd name="T38" fmla="*/ 1000 w 2386"/>
                <a:gd name="T39" fmla="*/ 199 h 479"/>
                <a:gd name="T40" fmla="*/ 950 w 2386"/>
                <a:gd name="T41" fmla="*/ 207 h 479"/>
                <a:gd name="T42" fmla="*/ 845 w 2386"/>
                <a:gd name="T43" fmla="*/ 374 h 479"/>
                <a:gd name="T44" fmla="*/ 1149 w 2386"/>
                <a:gd name="T45" fmla="*/ 435 h 479"/>
                <a:gd name="T46" fmla="*/ 1142 w 2386"/>
                <a:gd name="T47" fmla="*/ 379 h 479"/>
                <a:gd name="T48" fmla="*/ 1255 w 2386"/>
                <a:gd name="T49" fmla="*/ 133 h 479"/>
                <a:gd name="T50" fmla="*/ 1073 w 2386"/>
                <a:gd name="T51" fmla="*/ 470 h 479"/>
                <a:gd name="T52" fmla="*/ 1205 w 2386"/>
                <a:gd name="T53" fmla="*/ 324 h 479"/>
                <a:gd name="T54" fmla="*/ 1098 w 2386"/>
                <a:gd name="T55" fmla="*/ 249 h 479"/>
                <a:gd name="T56" fmla="*/ 1403 w 2386"/>
                <a:gd name="T57" fmla="*/ 116 h 479"/>
                <a:gd name="T58" fmla="*/ 1349 w 2386"/>
                <a:gd name="T59" fmla="*/ 266 h 479"/>
                <a:gd name="T60" fmla="*/ 1502 w 2386"/>
                <a:gd name="T61" fmla="*/ 356 h 479"/>
                <a:gd name="T62" fmla="*/ 1403 w 2386"/>
                <a:gd name="T63" fmla="*/ 116 h 479"/>
                <a:gd name="T64" fmla="*/ 1349 w 2386"/>
                <a:gd name="T65" fmla="*/ 226 h 479"/>
                <a:gd name="T66" fmla="*/ 1584 w 2386"/>
                <a:gd name="T67" fmla="*/ 121 h 479"/>
                <a:gd name="T68" fmla="*/ 1663 w 2386"/>
                <a:gd name="T69" fmla="*/ 116 h 479"/>
                <a:gd name="T70" fmla="*/ 1653 w 2386"/>
                <a:gd name="T71" fmla="*/ 161 h 479"/>
                <a:gd name="T72" fmla="*/ 1547 w 2386"/>
                <a:gd name="T73" fmla="*/ 374 h 479"/>
                <a:gd name="T74" fmla="*/ 1835 w 2386"/>
                <a:gd name="T75" fmla="*/ 473 h 479"/>
                <a:gd name="T76" fmla="*/ 1877 w 2386"/>
                <a:gd name="T77" fmla="*/ 142 h 479"/>
                <a:gd name="T78" fmla="*/ 1944 w 2386"/>
                <a:gd name="T79" fmla="*/ 379 h 479"/>
                <a:gd name="T80" fmla="*/ 1934 w 2386"/>
                <a:gd name="T81" fmla="*/ 338 h 479"/>
                <a:gd name="T82" fmla="*/ 1885 w 2386"/>
                <a:gd name="T83" fmla="*/ 173 h 479"/>
                <a:gd name="T84" fmla="*/ 2093 w 2386"/>
                <a:gd name="T85" fmla="*/ 0 h 479"/>
                <a:gd name="T86" fmla="*/ 2093 w 2386"/>
                <a:gd name="T87" fmla="*/ 374 h 479"/>
                <a:gd name="T88" fmla="*/ 2374 w 2386"/>
                <a:gd name="T89" fmla="*/ 123 h 479"/>
                <a:gd name="T90" fmla="*/ 2239 w 2386"/>
                <a:gd name="T91" fmla="*/ 248 h 479"/>
                <a:gd name="T92" fmla="*/ 2386 w 2386"/>
                <a:gd name="T93" fmla="*/ 360 h 479"/>
                <a:gd name="T94" fmla="*/ 2306 w 2386"/>
                <a:gd name="T95" fmla="*/ 116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6" h="479">
                  <a:moveTo>
                    <a:pt x="101" y="435"/>
                  </a:moveTo>
                  <a:cubicBezTo>
                    <a:pt x="132" y="435"/>
                    <a:pt x="158" y="429"/>
                    <a:pt x="158" y="391"/>
                  </a:cubicBezTo>
                  <a:cubicBezTo>
                    <a:pt x="158" y="360"/>
                    <a:pt x="158" y="360"/>
                    <a:pt x="158" y="360"/>
                  </a:cubicBezTo>
                  <a:cubicBezTo>
                    <a:pt x="138" y="373"/>
                    <a:pt x="118" y="379"/>
                    <a:pt x="95" y="379"/>
                  </a:cubicBezTo>
                  <a:cubicBezTo>
                    <a:pt x="26" y="379"/>
                    <a:pt x="0" y="333"/>
                    <a:pt x="0" y="247"/>
                  </a:cubicBezTo>
                  <a:cubicBezTo>
                    <a:pt x="0" y="155"/>
                    <a:pt x="31" y="116"/>
                    <a:pt x="103" y="116"/>
                  </a:cubicBezTo>
                  <a:cubicBezTo>
                    <a:pt x="136" y="116"/>
                    <a:pt x="180" y="124"/>
                    <a:pt x="207" y="133"/>
                  </a:cubicBezTo>
                  <a:cubicBezTo>
                    <a:pt x="207" y="397"/>
                    <a:pt x="207" y="397"/>
                    <a:pt x="207" y="397"/>
                  </a:cubicBezTo>
                  <a:cubicBezTo>
                    <a:pt x="207" y="458"/>
                    <a:pt x="166" y="479"/>
                    <a:pt x="106" y="479"/>
                  </a:cubicBezTo>
                  <a:cubicBezTo>
                    <a:pt x="79" y="479"/>
                    <a:pt x="49" y="475"/>
                    <a:pt x="25" y="470"/>
                  </a:cubicBezTo>
                  <a:cubicBezTo>
                    <a:pt x="32" y="428"/>
                    <a:pt x="32" y="428"/>
                    <a:pt x="32" y="428"/>
                  </a:cubicBezTo>
                  <a:cubicBezTo>
                    <a:pt x="52" y="431"/>
                    <a:pt x="77" y="435"/>
                    <a:pt x="101" y="435"/>
                  </a:cubicBezTo>
                  <a:moveTo>
                    <a:pt x="158" y="324"/>
                  </a:moveTo>
                  <a:cubicBezTo>
                    <a:pt x="158" y="162"/>
                    <a:pt x="158" y="162"/>
                    <a:pt x="158" y="162"/>
                  </a:cubicBezTo>
                  <a:cubicBezTo>
                    <a:pt x="143" y="160"/>
                    <a:pt x="122" y="157"/>
                    <a:pt x="108" y="157"/>
                  </a:cubicBezTo>
                  <a:cubicBezTo>
                    <a:pt x="62" y="157"/>
                    <a:pt x="50" y="184"/>
                    <a:pt x="50" y="249"/>
                  </a:cubicBezTo>
                  <a:cubicBezTo>
                    <a:pt x="50" y="306"/>
                    <a:pt x="61" y="336"/>
                    <a:pt x="106" y="336"/>
                  </a:cubicBezTo>
                  <a:cubicBezTo>
                    <a:pt x="121" y="336"/>
                    <a:pt x="141" y="332"/>
                    <a:pt x="158" y="324"/>
                  </a:cubicBezTo>
                  <a:moveTo>
                    <a:pt x="267" y="121"/>
                  </a:moveTo>
                  <a:cubicBezTo>
                    <a:pt x="304" y="121"/>
                    <a:pt x="304" y="121"/>
                    <a:pt x="304" y="121"/>
                  </a:cubicBezTo>
                  <a:cubicBezTo>
                    <a:pt x="311" y="152"/>
                    <a:pt x="311" y="152"/>
                    <a:pt x="311" y="152"/>
                  </a:cubicBezTo>
                  <a:cubicBezTo>
                    <a:pt x="313" y="152"/>
                    <a:pt x="313" y="152"/>
                    <a:pt x="313" y="152"/>
                  </a:cubicBezTo>
                  <a:cubicBezTo>
                    <a:pt x="330" y="126"/>
                    <a:pt x="353" y="116"/>
                    <a:pt x="384" y="116"/>
                  </a:cubicBezTo>
                  <a:cubicBezTo>
                    <a:pt x="391" y="116"/>
                    <a:pt x="400" y="116"/>
                    <a:pt x="410" y="117"/>
                  </a:cubicBezTo>
                  <a:cubicBezTo>
                    <a:pt x="407" y="164"/>
                    <a:pt x="407" y="164"/>
                    <a:pt x="407" y="164"/>
                  </a:cubicBezTo>
                  <a:cubicBezTo>
                    <a:pt x="395" y="162"/>
                    <a:pt x="383" y="161"/>
                    <a:pt x="374" y="161"/>
                  </a:cubicBezTo>
                  <a:cubicBezTo>
                    <a:pt x="351" y="161"/>
                    <a:pt x="332" y="167"/>
                    <a:pt x="317" y="180"/>
                  </a:cubicBezTo>
                  <a:cubicBezTo>
                    <a:pt x="317" y="374"/>
                    <a:pt x="317" y="374"/>
                    <a:pt x="317" y="374"/>
                  </a:cubicBezTo>
                  <a:cubicBezTo>
                    <a:pt x="267" y="374"/>
                    <a:pt x="267" y="374"/>
                    <a:pt x="267" y="374"/>
                  </a:cubicBezTo>
                  <a:lnTo>
                    <a:pt x="267" y="121"/>
                  </a:lnTo>
                  <a:close/>
                  <a:moveTo>
                    <a:pt x="519" y="222"/>
                  </a:moveTo>
                  <a:cubicBezTo>
                    <a:pt x="531" y="222"/>
                    <a:pt x="556" y="223"/>
                    <a:pt x="574" y="224"/>
                  </a:cubicBezTo>
                  <a:cubicBezTo>
                    <a:pt x="574" y="202"/>
                    <a:pt x="574" y="202"/>
                    <a:pt x="574" y="202"/>
                  </a:cubicBezTo>
                  <a:cubicBezTo>
                    <a:pt x="574" y="168"/>
                    <a:pt x="556" y="160"/>
                    <a:pt x="521" y="160"/>
                  </a:cubicBezTo>
                  <a:cubicBezTo>
                    <a:pt x="492" y="160"/>
                    <a:pt x="463" y="166"/>
                    <a:pt x="447" y="169"/>
                  </a:cubicBezTo>
                  <a:cubicBezTo>
                    <a:pt x="440" y="127"/>
                    <a:pt x="440" y="127"/>
                    <a:pt x="440" y="127"/>
                  </a:cubicBezTo>
                  <a:cubicBezTo>
                    <a:pt x="462" y="121"/>
                    <a:pt x="495" y="116"/>
                    <a:pt x="525" y="116"/>
                  </a:cubicBezTo>
                  <a:cubicBezTo>
                    <a:pt x="580" y="116"/>
                    <a:pt x="624" y="134"/>
                    <a:pt x="624" y="196"/>
                  </a:cubicBezTo>
                  <a:cubicBezTo>
                    <a:pt x="624" y="374"/>
                    <a:pt x="624" y="374"/>
                    <a:pt x="624" y="374"/>
                  </a:cubicBezTo>
                  <a:cubicBezTo>
                    <a:pt x="587" y="374"/>
                    <a:pt x="587" y="374"/>
                    <a:pt x="587" y="374"/>
                  </a:cubicBezTo>
                  <a:cubicBezTo>
                    <a:pt x="582" y="353"/>
                    <a:pt x="582" y="353"/>
                    <a:pt x="582" y="353"/>
                  </a:cubicBezTo>
                  <a:cubicBezTo>
                    <a:pt x="562" y="369"/>
                    <a:pt x="534" y="379"/>
                    <a:pt x="505" y="379"/>
                  </a:cubicBezTo>
                  <a:cubicBezTo>
                    <a:pt x="457" y="379"/>
                    <a:pt x="422" y="350"/>
                    <a:pt x="422" y="300"/>
                  </a:cubicBezTo>
                  <a:cubicBezTo>
                    <a:pt x="422" y="248"/>
                    <a:pt x="461" y="222"/>
                    <a:pt x="519" y="222"/>
                  </a:cubicBezTo>
                  <a:moveTo>
                    <a:pt x="517" y="339"/>
                  </a:moveTo>
                  <a:cubicBezTo>
                    <a:pt x="537" y="339"/>
                    <a:pt x="559" y="332"/>
                    <a:pt x="574" y="321"/>
                  </a:cubicBezTo>
                  <a:cubicBezTo>
                    <a:pt x="574" y="260"/>
                    <a:pt x="574" y="260"/>
                    <a:pt x="574" y="260"/>
                  </a:cubicBezTo>
                  <a:cubicBezTo>
                    <a:pt x="566" y="259"/>
                    <a:pt x="535" y="259"/>
                    <a:pt x="527" y="259"/>
                  </a:cubicBezTo>
                  <a:cubicBezTo>
                    <a:pt x="497" y="259"/>
                    <a:pt x="473" y="267"/>
                    <a:pt x="473" y="298"/>
                  </a:cubicBezTo>
                  <a:cubicBezTo>
                    <a:pt x="473" y="324"/>
                    <a:pt x="489" y="339"/>
                    <a:pt x="517" y="339"/>
                  </a:cubicBezTo>
                  <a:moveTo>
                    <a:pt x="683" y="374"/>
                  </a:moveTo>
                  <a:cubicBezTo>
                    <a:pt x="733" y="374"/>
                    <a:pt x="733" y="374"/>
                    <a:pt x="733" y="374"/>
                  </a:cubicBezTo>
                  <a:cubicBezTo>
                    <a:pt x="733" y="121"/>
                    <a:pt x="733" y="121"/>
                    <a:pt x="733" y="121"/>
                  </a:cubicBezTo>
                  <a:cubicBezTo>
                    <a:pt x="683" y="121"/>
                    <a:pt x="683" y="121"/>
                    <a:pt x="683" y="121"/>
                  </a:cubicBezTo>
                  <a:lnTo>
                    <a:pt x="683" y="374"/>
                  </a:lnTo>
                  <a:close/>
                  <a:moveTo>
                    <a:pt x="795" y="121"/>
                  </a:moveTo>
                  <a:cubicBezTo>
                    <a:pt x="832" y="121"/>
                    <a:pt x="832" y="121"/>
                    <a:pt x="832" y="121"/>
                  </a:cubicBezTo>
                  <a:cubicBezTo>
                    <a:pt x="836" y="144"/>
                    <a:pt x="836" y="144"/>
                    <a:pt x="836" y="144"/>
                  </a:cubicBezTo>
                  <a:cubicBezTo>
                    <a:pt x="858" y="128"/>
                    <a:pt x="886" y="116"/>
                    <a:pt x="919" y="116"/>
                  </a:cubicBezTo>
                  <a:cubicBezTo>
                    <a:pt x="971" y="116"/>
                    <a:pt x="1000" y="146"/>
                    <a:pt x="1000" y="199"/>
                  </a:cubicBezTo>
                  <a:cubicBezTo>
                    <a:pt x="1000" y="374"/>
                    <a:pt x="1000" y="374"/>
                    <a:pt x="1000" y="374"/>
                  </a:cubicBezTo>
                  <a:cubicBezTo>
                    <a:pt x="950" y="374"/>
                    <a:pt x="950" y="374"/>
                    <a:pt x="950" y="374"/>
                  </a:cubicBezTo>
                  <a:cubicBezTo>
                    <a:pt x="950" y="207"/>
                    <a:pt x="950" y="207"/>
                    <a:pt x="950" y="207"/>
                  </a:cubicBezTo>
                  <a:cubicBezTo>
                    <a:pt x="950" y="174"/>
                    <a:pt x="936" y="160"/>
                    <a:pt x="906" y="160"/>
                  </a:cubicBezTo>
                  <a:cubicBezTo>
                    <a:pt x="884" y="160"/>
                    <a:pt x="862" y="168"/>
                    <a:pt x="845" y="177"/>
                  </a:cubicBezTo>
                  <a:cubicBezTo>
                    <a:pt x="845" y="374"/>
                    <a:pt x="845" y="374"/>
                    <a:pt x="845" y="374"/>
                  </a:cubicBezTo>
                  <a:cubicBezTo>
                    <a:pt x="795" y="374"/>
                    <a:pt x="795" y="374"/>
                    <a:pt x="795" y="374"/>
                  </a:cubicBezTo>
                  <a:lnTo>
                    <a:pt x="795" y="121"/>
                  </a:lnTo>
                  <a:close/>
                  <a:moveTo>
                    <a:pt x="1149" y="435"/>
                  </a:moveTo>
                  <a:cubicBezTo>
                    <a:pt x="1180" y="435"/>
                    <a:pt x="1205" y="429"/>
                    <a:pt x="1205" y="391"/>
                  </a:cubicBezTo>
                  <a:cubicBezTo>
                    <a:pt x="1205" y="360"/>
                    <a:pt x="1205" y="360"/>
                    <a:pt x="1205" y="360"/>
                  </a:cubicBezTo>
                  <a:cubicBezTo>
                    <a:pt x="1186" y="373"/>
                    <a:pt x="1166" y="379"/>
                    <a:pt x="1142" y="379"/>
                  </a:cubicBezTo>
                  <a:cubicBezTo>
                    <a:pt x="1074" y="379"/>
                    <a:pt x="1047" y="333"/>
                    <a:pt x="1047" y="247"/>
                  </a:cubicBezTo>
                  <a:cubicBezTo>
                    <a:pt x="1047" y="155"/>
                    <a:pt x="1078" y="116"/>
                    <a:pt x="1151" y="116"/>
                  </a:cubicBezTo>
                  <a:cubicBezTo>
                    <a:pt x="1184" y="116"/>
                    <a:pt x="1228" y="124"/>
                    <a:pt x="1255" y="133"/>
                  </a:cubicBezTo>
                  <a:cubicBezTo>
                    <a:pt x="1255" y="397"/>
                    <a:pt x="1255" y="397"/>
                    <a:pt x="1255" y="397"/>
                  </a:cubicBezTo>
                  <a:cubicBezTo>
                    <a:pt x="1255" y="458"/>
                    <a:pt x="1213" y="479"/>
                    <a:pt x="1153" y="479"/>
                  </a:cubicBezTo>
                  <a:cubicBezTo>
                    <a:pt x="1127" y="479"/>
                    <a:pt x="1096" y="475"/>
                    <a:pt x="1073" y="470"/>
                  </a:cubicBezTo>
                  <a:cubicBezTo>
                    <a:pt x="1080" y="428"/>
                    <a:pt x="1080" y="428"/>
                    <a:pt x="1080" y="428"/>
                  </a:cubicBezTo>
                  <a:cubicBezTo>
                    <a:pt x="1100" y="431"/>
                    <a:pt x="1124" y="435"/>
                    <a:pt x="1149" y="435"/>
                  </a:cubicBezTo>
                  <a:moveTo>
                    <a:pt x="1205" y="324"/>
                  </a:moveTo>
                  <a:cubicBezTo>
                    <a:pt x="1205" y="162"/>
                    <a:pt x="1205" y="162"/>
                    <a:pt x="1205" y="162"/>
                  </a:cubicBezTo>
                  <a:cubicBezTo>
                    <a:pt x="1191" y="160"/>
                    <a:pt x="1170" y="157"/>
                    <a:pt x="1156" y="157"/>
                  </a:cubicBezTo>
                  <a:cubicBezTo>
                    <a:pt x="1110" y="157"/>
                    <a:pt x="1098" y="184"/>
                    <a:pt x="1098" y="249"/>
                  </a:cubicBezTo>
                  <a:cubicBezTo>
                    <a:pt x="1098" y="306"/>
                    <a:pt x="1109" y="336"/>
                    <a:pt x="1153" y="336"/>
                  </a:cubicBezTo>
                  <a:cubicBezTo>
                    <a:pt x="1169" y="336"/>
                    <a:pt x="1189" y="332"/>
                    <a:pt x="1205" y="324"/>
                  </a:cubicBezTo>
                  <a:moveTo>
                    <a:pt x="1403" y="116"/>
                  </a:moveTo>
                  <a:cubicBezTo>
                    <a:pt x="1469" y="116"/>
                    <a:pt x="1502" y="162"/>
                    <a:pt x="1502" y="232"/>
                  </a:cubicBezTo>
                  <a:cubicBezTo>
                    <a:pt x="1502" y="241"/>
                    <a:pt x="1502" y="255"/>
                    <a:pt x="1499" y="266"/>
                  </a:cubicBezTo>
                  <a:cubicBezTo>
                    <a:pt x="1349" y="266"/>
                    <a:pt x="1349" y="266"/>
                    <a:pt x="1349" y="266"/>
                  </a:cubicBezTo>
                  <a:cubicBezTo>
                    <a:pt x="1353" y="310"/>
                    <a:pt x="1373" y="336"/>
                    <a:pt x="1417" y="336"/>
                  </a:cubicBezTo>
                  <a:cubicBezTo>
                    <a:pt x="1443" y="336"/>
                    <a:pt x="1467" y="326"/>
                    <a:pt x="1487" y="318"/>
                  </a:cubicBezTo>
                  <a:cubicBezTo>
                    <a:pt x="1502" y="356"/>
                    <a:pt x="1502" y="356"/>
                    <a:pt x="1502" y="356"/>
                  </a:cubicBezTo>
                  <a:cubicBezTo>
                    <a:pt x="1480" y="368"/>
                    <a:pt x="1447" y="379"/>
                    <a:pt x="1411" y="379"/>
                  </a:cubicBezTo>
                  <a:cubicBezTo>
                    <a:pt x="1342" y="379"/>
                    <a:pt x="1298" y="337"/>
                    <a:pt x="1298" y="248"/>
                  </a:cubicBezTo>
                  <a:cubicBezTo>
                    <a:pt x="1298" y="171"/>
                    <a:pt x="1331" y="116"/>
                    <a:pt x="1403" y="116"/>
                  </a:cubicBezTo>
                  <a:moveTo>
                    <a:pt x="1453" y="226"/>
                  </a:moveTo>
                  <a:cubicBezTo>
                    <a:pt x="1453" y="191"/>
                    <a:pt x="1441" y="160"/>
                    <a:pt x="1403" y="160"/>
                  </a:cubicBezTo>
                  <a:cubicBezTo>
                    <a:pt x="1367" y="160"/>
                    <a:pt x="1351" y="187"/>
                    <a:pt x="1349" y="226"/>
                  </a:cubicBezTo>
                  <a:lnTo>
                    <a:pt x="1453" y="226"/>
                  </a:lnTo>
                  <a:close/>
                  <a:moveTo>
                    <a:pt x="1547" y="121"/>
                  </a:moveTo>
                  <a:cubicBezTo>
                    <a:pt x="1584" y="121"/>
                    <a:pt x="1584" y="121"/>
                    <a:pt x="1584" y="121"/>
                  </a:cubicBezTo>
                  <a:cubicBezTo>
                    <a:pt x="1591" y="152"/>
                    <a:pt x="1591" y="152"/>
                    <a:pt x="1591" y="152"/>
                  </a:cubicBezTo>
                  <a:cubicBezTo>
                    <a:pt x="1592" y="152"/>
                    <a:pt x="1592" y="152"/>
                    <a:pt x="1592" y="152"/>
                  </a:cubicBezTo>
                  <a:cubicBezTo>
                    <a:pt x="1610" y="126"/>
                    <a:pt x="1633" y="116"/>
                    <a:pt x="1663" y="116"/>
                  </a:cubicBezTo>
                  <a:cubicBezTo>
                    <a:pt x="1671" y="116"/>
                    <a:pt x="1680" y="116"/>
                    <a:pt x="1689" y="117"/>
                  </a:cubicBezTo>
                  <a:cubicBezTo>
                    <a:pt x="1686" y="164"/>
                    <a:pt x="1686" y="164"/>
                    <a:pt x="1686" y="164"/>
                  </a:cubicBezTo>
                  <a:cubicBezTo>
                    <a:pt x="1674" y="162"/>
                    <a:pt x="1663" y="161"/>
                    <a:pt x="1653" y="161"/>
                  </a:cubicBezTo>
                  <a:cubicBezTo>
                    <a:pt x="1630" y="161"/>
                    <a:pt x="1612" y="167"/>
                    <a:pt x="1597" y="180"/>
                  </a:cubicBezTo>
                  <a:cubicBezTo>
                    <a:pt x="1597" y="374"/>
                    <a:pt x="1597" y="374"/>
                    <a:pt x="1597" y="374"/>
                  </a:cubicBezTo>
                  <a:cubicBezTo>
                    <a:pt x="1547" y="374"/>
                    <a:pt x="1547" y="374"/>
                    <a:pt x="1547" y="374"/>
                  </a:cubicBezTo>
                  <a:lnTo>
                    <a:pt x="1547" y="121"/>
                  </a:lnTo>
                  <a:close/>
                  <a:moveTo>
                    <a:pt x="1885" y="473"/>
                  </a:moveTo>
                  <a:cubicBezTo>
                    <a:pt x="1835" y="473"/>
                    <a:pt x="1835" y="473"/>
                    <a:pt x="1835" y="473"/>
                  </a:cubicBezTo>
                  <a:cubicBezTo>
                    <a:pt x="1835" y="121"/>
                    <a:pt x="1835" y="121"/>
                    <a:pt x="1835" y="121"/>
                  </a:cubicBezTo>
                  <a:cubicBezTo>
                    <a:pt x="1872" y="121"/>
                    <a:pt x="1872" y="121"/>
                    <a:pt x="1872" y="121"/>
                  </a:cubicBezTo>
                  <a:cubicBezTo>
                    <a:pt x="1877" y="142"/>
                    <a:pt x="1877" y="142"/>
                    <a:pt x="1877" y="142"/>
                  </a:cubicBezTo>
                  <a:cubicBezTo>
                    <a:pt x="1895" y="127"/>
                    <a:pt x="1918" y="116"/>
                    <a:pt x="1950" y="116"/>
                  </a:cubicBezTo>
                  <a:cubicBezTo>
                    <a:pt x="2016" y="116"/>
                    <a:pt x="2043" y="164"/>
                    <a:pt x="2043" y="249"/>
                  </a:cubicBezTo>
                  <a:cubicBezTo>
                    <a:pt x="2043" y="340"/>
                    <a:pt x="2012" y="379"/>
                    <a:pt x="1944" y="379"/>
                  </a:cubicBezTo>
                  <a:cubicBezTo>
                    <a:pt x="1926" y="379"/>
                    <a:pt x="1905" y="377"/>
                    <a:pt x="1885" y="372"/>
                  </a:cubicBezTo>
                  <a:lnTo>
                    <a:pt x="1885" y="473"/>
                  </a:lnTo>
                  <a:close/>
                  <a:moveTo>
                    <a:pt x="1934" y="338"/>
                  </a:moveTo>
                  <a:cubicBezTo>
                    <a:pt x="1982" y="338"/>
                    <a:pt x="1993" y="311"/>
                    <a:pt x="1993" y="248"/>
                  </a:cubicBezTo>
                  <a:cubicBezTo>
                    <a:pt x="1993" y="190"/>
                    <a:pt x="1982" y="160"/>
                    <a:pt x="1938" y="160"/>
                  </a:cubicBezTo>
                  <a:cubicBezTo>
                    <a:pt x="1920" y="160"/>
                    <a:pt x="1901" y="165"/>
                    <a:pt x="1885" y="173"/>
                  </a:cubicBezTo>
                  <a:cubicBezTo>
                    <a:pt x="1885" y="333"/>
                    <a:pt x="1885" y="333"/>
                    <a:pt x="1885" y="333"/>
                  </a:cubicBezTo>
                  <a:cubicBezTo>
                    <a:pt x="1901" y="337"/>
                    <a:pt x="1923" y="338"/>
                    <a:pt x="1934" y="338"/>
                  </a:cubicBezTo>
                  <a:moveTo>
                    <a:pt x="2093" y="0"/>
                  </a:moveTo>
                  <a:cubicBezTo>
                    <a:pt x="2142" y="28"/>
                    <a:pt x="2142" y="28"/>
                    <a:pt x="2142" y="28"/>
                  </a:cubicBezTo>
                  <a:cubicBezTo>
                    <a:pt x="2142" y="374"/>
                    <a:pt x="2142" y="374"/>
                    <a:pt x="2142" y="374"/>
                  </a:cubicBezTo>
                  <a:cubicBezTo>
                    <a:pt x="2093" y="374"/>
                    <a:pt x="2093" y="374"/>
                    <a:pt x="2093" y="374"/>
                  </a:cubicBezTo>
                  <a:lnTo>
                    <a:pt x="2093" y="0"/>
                  </a:lnTo>
                  <a:close/>
                  <a:moveTo>
                    <a:pt x="2306" y="116"/>
                  </a:moveTo>
                  <a:cubicBezTo>
                    <a:pt x="2326" y="116"/>
                    <a:pt x="2354" y="119"/>
                    <a:pt x="2374" y="123"/>
                  </a:cubicBezTo>
                  <a:cubicBezTo>
                    <a:pt x="2369" y="165"/>
                    <a:pt x="2369" y="165"/>
                    <a:pt x="2369" y="165"/>
                  </a:cubicBezTo>
                  <a:cubicBezTo>
                    <a:pt x="2352" y="162"/>
                    <a:pt x="2328" y="159"/>
                    <a:pt x="2310" y="159"/>
                  </a:cubicBezTo>
                  <a:cubicBezTo>
                    <a:pt x="2257" y="159"/>
                    <a:pt x="2239" y="185"/>
                    <a:pt x="2239" y="248"/>
                  </a:cubicBezTo>
                  <a:cubicBezTo>
                    <a:pt x="2239" y="295"/>
                    <a:pt x="2250" y="335"/>
                    <a:pt x="2304" y="335"/>
                  </a:cubicBezTo>
                  <a:cubicBezTo>
                    <a:pt x="2326" y="335"/>
                    <a:pt x="2351" y="329"/>
                    <a:pt x="2372" y="320"/>
                  </a:cubicBezTo>
                  <a:cubicBezTo>
                    <a:pt x="2386" y="360"/>
                    <a:pt x="2386" y="360"/>
                    <a:pt x="2386" y="360"/>
                  </a:cubicBezTo>
                  <a:cubicBezTo>
                    <a:pt x="2362" y="371"/>
                    <a:pt x="2328" y="379"/>
                    <a:pt x="2296" y="379"/>
                  </a:cubicBezTo>
                  <a:cubicBezTo>
                    <a:pt x="2222" y="379"/>
                    <a:pt x="2189" y="332"/>
                    <a:pt x="2189" y="249"/>
                  </a:cubicBezTo>
                  <a:cubicBezTo>
                    <a:pt x="2189" y="167"/>
                    <a:pt x="2219" y="116"/>
                    <a:pt x="2306" y="116"/>
                  </a:cubicBezTo>
                </a:path>
              </a:pathLst>
            </a:custGeom>
            <a:solidFill>
              <a:srgbClr val="273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6">
              <a:extLst>
                <a:ext uri="{FF2B5EF4-FFF2-40B4-BE49-F238E27FC236}">
                  <a16:creationId xmlns:a16="http://schemas.microsoft.com/office/drawing/2014/main" xmlns="" id="{4DCAD83F-127D-40C3-B602-D80F42C4F09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433" y="-1383"/>
              <a:ext cx="24" cy="164"/>
            </a:xfrm>
            <a:prstGeom prst="rect">
              <a:avLst/>
            </a:pr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xmlns="" id="{A6A93FF1-DA46-419E-82B7-713630F77D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0" y="-1337"/>
              <a:ext cx="94" cy="118"/>
            </a:xfrm>
            <a:custGeom>
              <a:avLst/>
              <a:gdLst>
                <a:gd name="T0" fmla="*/ 0 w 39"/>
                <a:gd name="T1" fmla="*/ 1 h 49"/>
                <a:gd name="T2" fmla="*/ 7 w 39"/>
                <a:gd name="T3" fmla="*/ 1 h 49"/>
                <a:gd name="T4" fmla="*/ 8 w 39"/>
                <a:gd name="T5" fmla="*/ 5 h 49"/>
                <a:gd name="T6" fmla="*/ 24 w 39"/>
                <a:gd name="T7" fmla="*/ 0 h 49"/>
                <a:gd name="T8" fmla="*/ 39 w 39"/>
                <a:gd name="T9" fmla="*/ 16 h 49"/>
                <a:gd name="T10" fmla="*/ 39 w 39"/>
                <a:gd name="T11" fmla="*/ 49 h 49"/>
                <a:gd name="T12" fmla="*/ 30 w 39"/>
                <a:gd name="T13" fmla="*/ 49 h 49"/>
                <a:gd name="T14" fmla="*/ 30 w 39"/>
                <a:gd name="T15" fmla="*/ 17 h 49"/>
                <a:gd name="T16" fmla="*/ 21 w 39"/>
                <a:gd name="T17" fmla="*/ 8 h 49"/>
                <a:gd name="T18" fmla="*/ 9 w 39"/>
                <a:gd name="T19" fmla="*/ 11 h 49"/>
                <a:gd name="T20" fmla="*/ 9 w 39"/>
                <a:gd name="T21" fmla="*/ 49 h 49"/>
                <a:gd name="T22" fmla="*/ 0 w 39"/>
                <a:gd name="T23" fmla="*/ 49 h 49"/>
                <a:gd name="T24" fmla="*/ 0 w 39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7" y="0"/>
                    <a:pt x="24" y="0"/>
                  </a:cubicBezTo>
                  <a:cubicBezTo>
                    <a:pt x="34" y="0"/>
                    <a:pt x="39" y="5"/>
                    <a:pt x="39" y="16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1" y="8"/>
                  </a:cubicBezTo>
                  <a:cubicBezTo>
                    <a:pt x="17" y="8"/>
                    <a:pt x="13" y="10"/>
                    <a:pt x="9" y="11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xmlns="" id="{7189F352-D69E-4819-9B0A-EB17E3358C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254" y="-1335"/>
              <a:ext cx="106" cy="116"/>
            </a:xfrm>
            <a:custGeom>
              <a:avLst/>
              <a:gdLst>
                <a:gd name="T0" fmla="*/ 0 w 44"/>
                <a:gd name="T1" fmla="*/ 0 h 48"/>
                <a:gd name="T2" fmla="*/ 10 w 44"/>
                <a:gd name="T3" fmla="*/ 0 h 48"/>
                <a:gd name="T4" fmla="*/ 22 w 44"/>
                <a:gd name="T5" fmla="*/ 41 h 48"/>
                <a:gd name="T6" fmla="*/ 23 w 44"/>
                <a:gd name="T7" fmla="*/ 41 h 48"/>
                <a:gd name="T8" fmla="*/ 34 w 44"/>
                <a:gd name="T9" fmla="*/ 0 h 48"/>
                <a:gd name="T10" fmla="*/ 44 w 44"/>
                <a:gd name="T11" fmla="*/ 0 h 48"/>
                <a:gd name="T12" fmla="*/ 29 w 44"/>
                <a:gd name="T13" fmla="*/ 48 h 48"/>
                <a:gd name="T14" fmla="*/ 15 w 44"/>
                <a:gd name="T15" fmla="*/ 48 h 48"/>
                <a:gd name="T16" fmla="*/ 0 w 4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8">
                  <a:moveTo>
                    <a:pt x="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3" y="14"/>
                    <a:pt x="17" y="29"/>
                    <a:pt x="22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29"/>
                    <a:pt x="31" y="14"/>
                    <a:pt x="3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16"/>
                    <a:pt x="35" y="33"/>
                    <a:pt x="29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9" y="33"/>
                    <a:pt x="4" y="16"/>
                    <a:pt x="0" y="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20054A5B-B573-4098-B778-F53C18EF78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136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0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0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3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8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5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0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0" y="13"/>
                    <a:pt x="10" y="21"/>
                  </a:cubicBezTo>
                  <a:lnTo>
                    <a:pt x="30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8808505-2888-44D4-B4C5-74725A248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023" y="-1337"/>
              <a:ext cx="90" cy="123"/>
            </a:xfrm>
            <a:custGeom>
              <a:avLst/>
              <a:gdLst>
                <a:gd name="T0" fmla="*/ 2 w 37"/>
                <a:gd name="T1" fmla="*/ 40 h 51"/>
                <a:gd name="T2" fmla="*/ 16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4 w 37"/>
                <a:gd name="T13" fmla="*/ 1 h 51"/>
                <a:gd name="T14" fmla="*/ 33 w 37"/>
                <a:gd name="T15" fmla="*/ 9 h 51"/>
                <a:gd name="T16" fmla="*/ 20 w 37"/>
                <a:gd name="T17" fmla="*/ 8 h 51"/>
                <a:gd name="T18" fmla="*/ 11 w 37"/>
                <a:gd name="T19" fmla="*/ 13 h 51"/>
                <a:gd name="T20" fmla="*/ 23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6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4" y="31"/>
                    <a:pt x="16" y="28"/>
                  </a:cubicBezTo>
                  <a:cubicBezTo>
                    <a:pt x="8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4" y="0"/>
                    <a:pt x="30" y="0"/>
                    <a:pt x="34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9" y="9"/>
                    <a:pt x="24" y="8"/>
                    <a:pt x="20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6" y="19"/>
                    <a:pt x="23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27426D6-5091-4743-942A-F26DC57B2E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921" y="-1368"/>
              <a:ext cx="75" cy="151"/>
            </a:xfrm>
            <a:custGeom>
              <a:avLst/>
              <a:gdLst>
                <a:gd name="T0" fmla="*/ 7 w 31"/>
                <a:gd name="T1" fmla="*/ 22 h 63"/>
                <a:gd name="T2" fmla="*/ 0 w 31"/>
                <a:gd name="T3" fmla="*/ 22 h 63"/>
                <a:gd name="T4" fmla="*/ 0 w 31"/>
                <a:gd name="T5" fmla="*/ 14 h 63"/>
                <a:gd name="T6" fmla="*/ 8 w 31"/>
                <a:gd name="T7" fmla="*/ 14 h 63"/>
                <a:gd name="T8" fmla="*/ 8 w 31"/>
                <a:gd name="T9" fmla="*/ 0 h 63"/>
                <a:gd name="T10" fmla="*/ 17 w 31"/>
                <a:gd name="T11" fmla="*/ 0 h 63"/>
                <a:gd name="T12" fmla="*/ 17 w 31"/>
                <a:gd name="T13" fmla="*/ 14 h 63"/>
                <a:gd name="T14" fmla="*/ 30 w 31"/>
                <a:gd name="T15" fmla="*/ 14 h 63"/>
                <a:gd name="T16" fmla="*/ 30 w 31"/>
                <a:gd name="T17" fmla="*/ 22 h 63"/>
                <a:gd name="T18" fmla="*/ 17 w 31"/>
                <a:gd name="T19" fmla="*/ 22 h 63"/>
                <a:gd name="T20" fmla="*/ 17 w 31"/>
                <a:gd name="T21" fmla="*/ 50 h 63"/>
                <a:gd name="T22" fmla="*/ 22 w 31"/>
                <a:gd name="T23" fmla="*/ 55 h 63"/>
                <a:gd name="T24" fmla="*/ 28 w 31"/>
                <a:gd name="T25" fmla="*/ 53 h 63"/>
                <a:gd name="T26" fmla="*/ 31 w 31"/>
                <a:gd name="T27" fmla="*/ 60 h 63"/>
                <a:gd name="T28" fmla="*/ 19 w 31"/>
                <a:gd name="T29" fmla="*/ 63 h 63"/>
                <a:gd name="T30" fmla="*/ 7 w 31"/>
                <a:gd name="T31" fmla="*/ 51 h 63"/>
                <a:gd name="T32" fmla="*/ 7 w 31"/>
                <a:gd name="T33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63">
                  <a:moveTo>
                    <a:pt x="7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3"/>
                    <a:pt x="18" y="55"/>
                    <a:pt x="22" y="55"/>
                  </a:cubicBezTo>
                  <a:cubicBezTo>
                    <a:pt x="24" y="55"/>
                    <a:pt x="26" y="54"/>
                    <a:pt x="28" y="53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8" y="62"/>
                    <a:pt x="24" y="63"/>
                    <a:pt x="19" y="63"/>
                  </a:cubicBezTo>
                  <a:cubicBezTo>
                    <a:pt x="12" y="63"/>
                    <a:pt x="7" y="59"/>
                    <a:pt x="7" y="51"/>
                  </a:cubicBezTo>
                  <a:lnTo>
                    <a:pt x="7" y="22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D06B6BC2-D51B-4FBE-B5ED-B1DCBD82D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822" y="-1383"/>
              <a:ext cx="22" cy="164"/>
            </a:xfrm>
            <a:custGeom>
              <a:avLst/>
              <a:gdLst>
                <a:gd name="T0" fmla="*/ 0 w 22"/>
                <a:gd name="T1" fmla="*/ 0 h 164"/>
                <a:gd name="T2" fmla="*/ 22 w 22"/>
                <a:gd name="T3" fmla="*/ 0 h 164"/>
                <a:gd name="T4" fmla="*/ 22 w 22"/>
                <a:gd name="T5" fmla="*/ 27 h 164"/>
                <a:gd name="T6" fmla="*/ 0 w 22"/>
                <a:gd name="T7" fmla="*/ 27 h 164"/>
                <a:gd name="T8" fmla="*/ 0 w 22"/>
                <a:gd name="T9" fmla="*/ 0 h 164"/>
                <a:gd name="T10" fmla="*/ 0 w 22"/>
                <a:gd name="T11" fmla="*/ 48 h 164"/>
                <a:gd name="T12" fmla="*/ 22 w 22"/>
                <a:gd name="T13" fmla="*/ 48 h 164"/>
                <a:gd name="T14" fmla="*/ 22 w 22"/>
                <a:gd name="T15" fmla="*/ 164 h 164"/>
                <a:gd name="T16" fmla="*/ 0 w 22"/>
                <a:gd name="T17" fmla="*/ 164 h 164"/>
                <a:gd name="T18" fmla="*/ 0 w 22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64">
                  <a:moveTo>
                    <a:pt x="0" y="0"/>
                  </a:move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2" y="48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D76085D6-5CEA-4E5A-8D34-D87DEF0616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764" y="-1337"/>
              <a:ext cx="96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8" y="8"/>
                    <a:pt x="22" y="8"/>
                  </a:cubicBezTo>
                  <a:cubicBezTo>
                    <a:pt x="18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3DC2D50B-15B1-4CAB-A1AA-C9146A76D5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639" y="-1337"/>
              <a:ext cx="97" cy="168"/>
            </a:xfrm>
            <a:custGeom>
              <a:avLst/>
              <a:gdLst>
                <a:gd name="T0" fmla="*/ 20 w 40"/>
                <a:gd name="T1" fmla="*/ 61 h 70"/>
                <a:gd name="T2" fmla="*/ 31 w 40"/>
                <a:gd name="T3" fmla="*/ 53 h 70"/>
                <a:gd name="T4" fmla="*/ 31 w 40"/>
                <a:gd name="T5" fmla="*/ 47 h 70"/>
                <a:gd name="T6" fmla="*/ 18 w 40"/>
                <a:gd name="T7" fmla="*/ 51 h 70"/>
                <a:gd name="T8" fmla="*/ 0 w 40"/>
                <a:gd name="T9" fmla="*/ 25 h 70"/>
                <a:gd name="T10" fmla="*/ 20 w 40"/>
                <a:gd name="T11" fmla="*/ 0 h 70"/>
                <a:gd name="T12" fmla="*/ 40 w 40"/>
                <a:gd name="T13" fmla="*/ 3 h 70"/>
                <a:gd name="T14" fmla="*/ 40 w 40"/>
                <a:gd name="T15" fmla="*/ 54 h 70"/>
                <a:gd name="T16" fmla="*/ 20 w 40"/>
                <a:gd name="T17" fmla="*/ 70 h 70"/>
                <a:gd name="T18" fmla="*/ 5 w 40"/>
                <a:gd name="T19" fmla="*/ 68 h 70"/>
                <a:gd name="T20" fmla="*/ 6 w 40"/>
                <a:gd name="T21" fmla="*/ 60 h 70"/>
                <a:gd name="T22" fmla="*/ 20 w 40"/>
                <a:gd name="T23" fmla="*/ 61 h 70"/>
                <a:gd name="T24" fmla="*/ 31 w 40"/>
                <a:gd name="T25" fmla="*/ 40 h 70"/>
                <a:gd name="T26" fmla="*/ 31 w 40"/>
                <a:gd name="T27" fmla="*/ 9 h 70"/>
                <a:gd name="T28" fmla="*/ 21 w 40"/>
                <a:gd name="T29" fmla="*/ 7 h 70"/>
                <a:gd name="T30" fmla="*/ 10 w 40"/>
                <a:gd name="T31" fmla="*/ 25 h 70"/>
                <a:gd name="T32" fmla="*/ 20 w 40"/>
                <a:gd name="T33" fmla="*/ 42 h 70"/>
                <a:gd name="T34" fmla="*/ 31 w 40"/>
                <a:gd name="T35" fmla="*/ 4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70">
                  <a:moveTo>
                    <a:pt x="20" y="61"/>
                  </a:moveTo>
                  <a:cubicBezTo>
                    <a:pt x="26" y="61"/>
                    <a:pt x="31" y="60"/>
                    <a:pt x="31" y="53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7" y="49"/>
                    <a:pt x="23" y="51"/>
                    <a:pt x="18" y="51"/>
                  </a:cubicBezTo>
                  <a:cubicBezTo>
                    <a:pt x="5" y="51"/>
                    <a:pt x="0" y="41"/>
                    <a:pt x="0" y="25"/>
                  </a:cubicBezTo>
                  <a:cubicBezTo>
                    <a:pt x="0" y="7"/>
                    <a:pt x="6" y="0"/>
                    <a:pt x="20" y="0"/>
                  </a:cubicBezTo>
                  <a:cubicBezTo>
                    <a:pt x="26" y="0"/>
                    <a:pt x="35" y="1"/>
                    <a:pt x="40" y="3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66"/>
                    <a:pt x="32" y="70"/>
                    <a:pt x="20" y="70"/>
                  </a:cubicBezTo>
                  <a:cubicBezTo>
                    <a:pt x="15" y="70"/>
                    <a:pt x="10" y="69"/>
                    <a:pt x="5" y="68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10" y="61"/>
                    <a:pt x="15" y="61"/>
                    <a:pt x="20" y="61"/>
                  </a:cubicBezTo>
                  <a:moveTo>
                    <a:pt x="31" y="40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28" y="8"/>
                    <a:pt x="24" y="7"/>
                    <a:pt x="21" y="7"/>
                  </a:cubicBezTo>
                  <a:cubicBezTo>
                    <a:pt x="12" y="7"/>
                    <a:pt x="10" y="13"/>
                    <a:pt x="10" y="25"/>
                  </a:cubicBezTo>
                  <a:cubicBezTo>
                    <a:pt x="10" y="36"/>
                    <a:pt x="12" y="42"/>
                    <a:pt x="20" y="42"/>
                  </a:cubicBezTo>
                  <a:cubicBezTo>
                    <a:pt x="24" y="42"/>
                    <a:pt x="27" y="41"/>
                    <a:pt x="31" y="4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5855BC47-8DE8-4582-8408-AE2779AF28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446" y="-1383"/>
              <a:ext cx="22" cy="164"/>
            </a:xfrm>
            <a:custGeom>
              <a:avLst/>
              <a:gdLst>
                <a:gd name="T0" fmla="*/ 0 w 22"/>
                <a:gd name="T1" fmla="*/ 0 h 164"/>
                <a:gd name="T2" fmla="*/ 22 w 22"/>
                <a:gd name="T3" fmla="*/ 0 h 164"/>
                <a:gd name="T4" fmla="*/ 22 w 22"/>
                <a:gd name="T5" fmla="*/ 27 h 164"/>
                <a:gd name="T6" fmla="*/ 0 w 22"/>
                <a:gd name="T7" fmla="*/ 27 h 164"/>
                <a:gd name="T8" fmla="*/ 0 w 22"/>
                <a:gd name="T9" fmla="*/ 0 h 164"/>
                <a:gd name="T10" fmla="*/ 0 w 22"/>
                <a:gd name="T11" fmla="*/ 48 h 164"/>
                <a:gd name="T12" fmla="*/ 22 w 22"/>
                <a:gd name="T13" fmla="*/ 48 h 164"/>
                <a:gd name="T14" fmla="*/ 22 w 22"/>
                <a:gd name="T15" fmla="*/ 164 h 164"/>
                <a:gd name="T16" fmla="*/ 0 w 22"/>
                <a:gd name="T17" fmla="*/ 164 h 164"/>
                <a:gd name="T18" fmla="*/ 0 w 22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64">
                  <a:moveTo>
                    <a:pt x="0" y="0"/>
                  </a:move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2" y="48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B10AA27-E556-4BD1-8DFF-F327FEDC1A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88" y="-1337"/>
              <a:ext cx="97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2" y="8"/>
                  </a:cubicBezTo>
                  <a:cubicBezTo>
                    <a:pt x="18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D1B4C25C-80A5-4C27-9320-967A9E66C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97" y="-1383"/>
              <a:ext cx="97" cy="164"/>
            </a:xfrm>
            <a:custGeom>
              <a:avLst/>
              <a:gdLst>
                <a:gd name="T0" fmla="*/ 0 w 40"/>
                <a:gd name="T1" fmla="*/ 0 h 68"/>
                <a:gd name="T2" fmla="*/ 10 w 40"/>
                <a:gd name="T3" fmla="*/ 0 h 68"/>
                <a:gd name="T4" fmla="*/ 10 w 40"/>
                <a:gd name="T5" fmla="*/ 23 h 68"/>
                <a:gd name="T6" fmla="*/ 24 w 40"/>
                <a:gd name="T7" fmla="*/ 19 h 68"/>
                <a:gd name="T8" fmla="*/ 40 w 40"/>
                <a:gd name="T9" fmla="*/ 35 h 68"/>
                <a:gd name="T10" fmla="*/ 40 w 40"/>
                <a:gd name="T11" fmla="*/ 68 h 68"/>
                <a:gd name="T12" fmla="*/ 30 w 40"/>
                <a:gd name="T13" fmla="*/ 68 h 68"/>
                <a:gd name="T14" fmla="*/ 30 w 40"/>
                <a:gd name="T15" fmla="*/ 36 h 68"/>
                <a:gd name="T16" fmla="*/ 22 w 40"/>
                <a:gd name="T17" fmla="*/ 27 h 68"/>
                <a:gd name="T18" fmla="*/ 10 w 40"/>
                <a:gd name="T19" fmla="*/ 30 h 68"/>
                <a:gd name="T20" fmla="*/ 10 w 40"/>
                <a:gd name="T21" fmla="*/ 68 h 68"/>
                <a:gd name="T22" fmla="*/ 0 w 40"/>
                <a:gd name="T23" fmla="*/ 68 h 68"/>
                <a:gd name="T24" fmla="*/ 0 w 40"/>
                <a:gd name="T2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8">
                  <a:moveTo>
                    <a:pt x="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3" y="21"/>
                    <a:pt x="18" y="19"/>
                    <a:pt x="24" y="19"/>
                  </a:cubicBezTo>
                  <a:cubicBezTo>
                    <a:pt x="34" y="19"/>
                    <a:pt x="40" y="24"/>
                    <a:pt x="40" y="35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0"/>
                    <a:pt x="28" y="27"/>
                    <a:pt x="22" y="27"/>
                  </a:cubicBezTo>
                  <a:cubicBezTo>
                    <a:pt x="18" y="27"/>
                    <a:pt x="13" y="29"/>
                    <a:pt x="10" y="30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0" y="68"/>
                    <a:pt x="0" y="68"/>
                    <a:pt x="0" y="6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8896C2EC-C2A7-41BB-9D35-A8A87BF1F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74" y="-1337"/>
              <a:ext cx="106" cy="123"/>
            </a:xfrm>
            <a:custGeom>
              <a:avLst/>
              <a:gdLst>
                <a:gd name="T0" fmla="*/ 22 w 44"/>
                <a:gd name="T1" fmla="*/ 0 h 51"/>
                <a:gd name="T2" fmla="*/ 44 w 44"/>
                <a:gd name="T3" fmla="*/ 25 h 51"/>
                <a:gd name="T4" fmla="*/ 22 w 44"/>
                <a:gd name="T5" fmla="*/ 51 h 51"/>
                <a:gd name="T6" fmla="*/ 0 w 44"/>
                <a:gd name="T7" fmla="*/ 25 h 51"/>
                <a:gd name="T8" fmla="*/ 22 w 44"/>
                <a:gd name="T9" fmla="*/ 0 h 51"/>
                <a:gd name="T10" fmla="*/ 35 w 44"/>
                <a:gd name="T11" fmla="*/ 25 h 51"/>
                <a:gd name="T12" fmla="*/ 22 w 44"/>
                <a:gd name="T13" fmla="*/ 8 h 51"/>
                <a:gd name="T14" fmla="*/ 10 w 44"/>
                <a:gd name="T15" fmla="*/ 25 h 51"/>
                <a:gd name="T16" fmla="*/ 22 w 44"/>
                <a:gd name="T17" fmla="*/ 42 h 51"/>
                <a:gd name="T18" fmla="*/ 35 w 44"/>
                <a:gd name="T19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1">
                  <a:moveTo>
                    <a:pt x="22" y="0"/>
                  </a:moveTo>
                  <a:cubicBezTo>
                    <a:pt x="38" y="0"/>
                    <a:pt x="44" y="10"/>
                    <a:pt x="44" y="25"/>
                  </a:cubicBezTo>
                  <a:cubicBezTo>
                    <a:pt x="44" y="40"/>
                    <a:pt x="38" y="51"/>
                    <a:pt x="22" y="51"/>
                  </a:cubicBezTo>
                  <a:cubicBezTo>
                    <a:pt x="6" y="51"/>
                    <a:pt x="0" y="40"/>
                    <a:pt x="0" y="25"/>
                  </a:cubicBezTo>
                  <a:cubicBezTo>
                    <a:pt x="0" y="10"/>
                    <a:pt x="6" y="0"/>
                    <a:pt x="22" y="0"/>
                  </a:cubicBezTo>
                  <a:moveTo>
                    <a:pt x="35" y="25"/>
                  </a:moveTo>
                  <a:cubicBezTo>
                    <a:pt x="35" y="15"/>
                    <a:pt x="32" y="8"/>
                    <a:pt x="22" y="8"/>
                  </a:cubicBezTo>
                  <a:cubicBezTo>
                    <a:pt x="12" y="8"/>
                    <a:pt x="10" y="15"/>
                    <a:pt x="10" y="25"/>
                  </a:cubicBezTo>
                  <a:cubicBezTo>
                    <a:pt x="10" y="35"/>
                    <a:pt x="12" y="42"/>
                    <a:pt x="22" y="42"/>
                  </a:cubicBezTo>
                  <a:cubicBezTo>
                    <a:pt x="32" y="42"/>
                    <a:pt x="35" y="35"/>
                    <a:pt x="35" y="25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9CF3CE02-4085-478C-AC4C-03790325F1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" y="-1337"/>
              <a:ext cx="160" cy="118"/>
            </a:xfrm>
            <a:custGeom>
              <a:avLst/>
              <a:gdLst>
                <a:gd name="T0" fmla="*/ 0 w 66"/>
                <a:gd name="T1" fmla="*/ 1 h 49"/>
                <a:gd name="T2" fmla="*/ 7 w 66"/>
                <a:gd name="T3" fmla="*/ 1 h 49"/>
                <a:gd name="T4" fmla="*/ 8 w 66"/>
                <a:gd name="T5" fmla="*/ 5 h 49"/>
                <a:gd name="T6" fmla="*/ 22 w 66"/>
                <a:gd name="T7" fmla="*/ 0 h 49"/>
                <a:gd name="T8" fmla="*/ 35 w 66"/>
                <a:gd name="T9" fmla="*/ 6 h 49"/>
                <a:gd name="T10" fmla="*/ 51 w 66"/>
                <a:gd name="T11" fmla="*/ 0 h 49"/>
                <a:gd name="T12" fmla="*/ 66 w 66"/>
                <a:gd name="T13" fmla="*/ 16 h 49"/>
                <a:gd name="T14" fmla="*/ 66 w 66"/>
                <a:gd name="T15" fmla="*/ 49 h 49"/>
                <a:gd name="T16" fmla="*/ 57 w 66"/>
                <a:gd name="T17" fmla="*/ 49 h 49"/>
                <a:gd name="T18" fmla="*/ 57 w 66"/>
                <a:gd name="T19" fmla="*/ 17 h 49"/>
                <a:gd name="T20" fmla="*/ 49 w 66"/>
                <a:gd name="T21" fmla="*/ 8 h 49"/>
                <a:gd name="T22" fmla="*/ 38 w 66"/>
                <a:gd name="T23" fmla="*/ 11 h 49"/>
                <a:gd name="T24" fmla="*/ 38 w 66"/>
                <a:gd name="T25" fmla="*/ 16 h 49"/>
                <a:gd name="T26" fmla="*/ 38 w 66"/>
                <a:gd name="T27" fmla="*/ 49 h 49"/>
                <a:gd name="T28" fmla="*/ 28 w 66"/>
                <a:gd name="T29" fmla="*/ 49 h 49"/>
                <a:gd name="T30" fmla="*/ 28 w 66"/>
                <a:gd name="T31" fmla="*/ 17 h 49"/>
                <a:gd name="T32" fmla="*/ 20 w 66"/>
                <a:gd name="T33" fmla="*/ 8 h 49"/>
                <a:gd name="T34" fmla="*/ 10 w 66"/>
                <a:gd name="T35" fmla="*/ 11 h 49"/>
                <a:gd name="T36" fmla="*/ 10 w 66"/>
                <a:gd name="T37" fmla="*/ 49 h 49"/>
                <a:gd name="T38" fmla="*/ 0 w 66"/>
                <a:gd name="T39" fmla="*/ 49 h 49"/>
                <a:gd name="T40" fmla="*/ 0 w 66"/>
                <a:gd name="T41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1" y="2"/>
                    <a:pt x="16" y="0"/>
                    <a:pt x="22" y="0"/>
                  </a:cubicBezTo>
                  <a:cubicBezTo>
                    <a:pt x="28" y="0"/>
                    <a:pt x="33" y="2"/>
                    <a:pt x="35" y="6"/>
                  </a:cubicBezTo>
                  <a:cubicBezTo>
                    <a:pt x="40" y="2"/>
                    <a:pt x="45" y="0"/>
                    <a:pt x="51" y="0"/>
                  </a:cubicBezTo>
                  <a:cubicBezTo>
                    <a:pt x="60" y="0"/>
                    <a:pt x="66" y="5"/>
                    <a:pt x="66" y="16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1"/>
                    <a:pt x="54" y="8"/>
                    <a:pt x="49" y="8"/>
                  </a:cubicBezTo>
                  <a:cubicBezTo>
                    <a:pt x="45" y="8"/>
                    <a:pt x="41" y="9"/>
                    <a:pt x="38" y="11"/>
                  </a:cubicBezTo>
                  <a:cubicBezTo>
                    <a:pt x="38" y="13"/>
                    <a:pt x="38" y="15"/>
                    <a:pt x="38" y="16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1"/>
                    <a:pt x="26" y="8"/>
                    <a:pt x="20" y="8"/>
                  </a:cubicBezTo>
                  <a:cubicBezTo>
                    <a:pt x="17" y="8"/>
                    <a:pt x="13" y="9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xmlns="" id="{8C5CC392-9BBC-49E8-8A4B-ED51BA253D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7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1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1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4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9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6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1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1" y="13"/>
                    <a:pt x="10" y="21"/>
                  </a:cubicBezTo>
                  <a:lnTo>
                    <a:pt x="31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xmlns="" id="{70847458-E411-484B-B4FA-2449BA209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" y="-1337"/>
              <a:ext cx="89" cy="123"/>
            </a:xfrm>
            <a:custGeom>
              <a:avLst/>
              <a:gdLst>
                <a:gd name="T0" fmla="*/ 2 w 37"/>
                <a:gd name="T1" fmla="*/ 40 h 51"/>
                <a:gd name="T2" fmla="*/ 17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4 w 37"/>
                <a:gd name="T13" fmla="*/ 1 h 51"/>
                <a:gd name="T14" fmla="*/ 33 w 37"/>
                <a:gd name="T15" fmla="*/ 9 h 51"/>
                <a:gd name="T16" fmla="*/ 21 w 37"/>
                <a:gd name="T17" fmla="*/ 8 h 51"/>
                <a:gd name="T18" fmla="*/ 11 w 37"/>
                <a:gd name="T19" fmla="*/ 13 h 51"/>
                <a:gd name="T20" fmla="*/ 24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7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4" y="31"/>
                    <a:pt x="16" y="28"/>
                  </a:cubicBezTo>
                  <a:cubicBezTo>
                    <a:pt x="8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4" y="0"/>
                    <a:pt x="30" y="0"/>
                    <a:pt x="34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9"/>
                    <a:pt x="24" y="8"/>
                    <a:pt x="21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7" y="19"/>
                    <a:pt x="24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xmlns="" id="{351009B9-5AE1-4694-B2D4-4566A9C58D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" y="-1337"/>
              <a:ext cx="89" cy="123"/>
            </a:xfrm>
            <a:custGeom>
              <a:avLst/>
              <a:gdLst>
                <a:gd name="T0" fmla="*/ 2 w 37"/>
                <a:gd name="T1" fmla="*/ 40 h 51"/>
                <a:gd name="T2" fmla="*/ 17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5 w 37"/>
                <a:gd name="T13" fmla="*/ 1 h 51"/>
                <a:gd name="T14" fmla="*/ 33 w 37"/>
                <a:gd name="T15" fmla="*/ 9 h 51"/>
                <a:gd name="T16" fmla="*/ 21 w 37"/>
                <a:gd name="T17" fmla="*/ 8 h 51"/>
                <a:gd name="T18" fmla="*/ 11 w 37"/>
                <a:gd name="T19" fmla="*/ 13 h 51"/>
                <a:gd name="T20" fmla="*/ 24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7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5" y="31"/>
                    <a:pt x="16" y="28"/>
                  </a:cubicBezTo>
                  <a:cubicBezTo>
                    <a:pt x="9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5" y="0"/>
                    <a:pt x="31" y="0"/>
                    <a:pt x="35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9"/>
                    <a:pt x="24" y="8"/>
                    <a:pt x="21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7" y="19"/>
                    <a:pt x="24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Freeform 23">
              <a:extLst>
                <a:ext uri="{FF2B5EF4-FFF2-40B4-BE49-F238E27FC236}">
                  <a16:creationId xmlns:a16="http://schemas.microsoft.com/office/drawing/2014/main" xmlns="" id="{41554C1E-0A79-4A72-84EA-2EB56DA0DA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1" y="-1383"/>
              <a:ext cx="21" cy="164"/>
            </a:xfrm>
            <a:custGeom>
              <a:avLst/>
              <a:gdLst>
                <a:gd name="T0" fmla="*/ 0 w 21"/>
                <a:gd name="T1" fmla="*/ 0 h 164"/>
                <a:gd name="T2" fmla="*/ 21 w 21"/>
                <a:gd name="T3" fmla="*/ 0 h 164"/>
                <a:gd name="T4" fmla="*/ 21 w 21"/>
                <a:gd name="T5" fmla="*/ 27 h 164"/>
                <a:gd name="T6" fmla="*/ 0 w 21"/>
                <a:gd name="T7" fmla="*/ 27 h 164"/>
                <a:gd name="T8" fmla="*/ 0 w 21"/>
                <a:gd name="T9" fmla="*/ 0 h 164"/>
                <a:gd name="T10" fmla="*/ 0 w 21"/>
                <a:gd name="T11" fmla="*/ 48 h 164"/>
                <a:gd name="T12" fmla="*/ 21 w 21"/>
                <a:gd name="T13" fmla="*/ 48 h 164"/>
                <a:gd name="T14" fmla="*/ 21 w 21"/>
                <a:gd name="T15" fmla="*/ 164 h 164"/>
                <a:gd name="T16" fmla="*/ 0 w 21"/>
                <a:gd name="T17" fmla="*/ 164 h 164"/>
                <a:gd name="T18" fmla="*/ 0 w 21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64">
                  <a:moveTo>
                    <a:pt x="0" y="0"/>
                  </a:move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1" y="48"/>
                  </a:lnTo>
                  <a:lnTo>
                    <a:pt x="21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xmlns="" id="{B0578913-1185-418E-9085-DD78083AD3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337"/>
              <a:ext cx="96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2" y="8"/>
                  </a:cubicBezTo>
                  <a:cubicBezTo>
                    <a:pt x="17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Freeform 25">
              <a:extLst>
                <a:ext uri="{FF2B5EF4-FFF2-40B4-BE49-F238E27FC236}">
                  <a16:creationId xmlns:a16="http://schemas.microsoft.com/office/drawing/2014/main" xmlns="" id="{7A132186-8255-4962-8135-56B37E11E9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2" y="-1337"/>
              <a:ext cx="92" cy="123"/>
            </a:xfrm>
            <a:custGeom>
              <a:avLst/>
              <a:gdLst>
                <a:gd name="T0" fmla="*/ 23 w 38"/>
                <a:gd name="T1" fmla="*/ 0 h 51"/>
                <a:gd name="T2" fmla="*/ 36 w 38"/>
                <a:gd name="T3" fmla="*/ 1 h 51"/>
                <a:gd name="T4" fmla="*/ 35 w 38"/>
                <a:gd name="T5" fmla="*/ 9 h 51"/>
                <a:gd name="T6" fmla="*/ 24 w 38"/>
                <a:gd name="T7" fmla="*/ 8 h 51"/>
                <a:gd name="T8" fmla="*/ 10 w 38"/>
                <a:gd name="T9" fmla="*/ 25 h 51"/>
                <a:gd name="T10" fmla="*/ 22 w 38"/>
                <a:gd name="T11" fmla="*/ 42 h 51"/>
                <a:gd name="T12" fmla="*/ 36 w 38"/>
                <a:gd name="T13" fmla="*/ 39 h 51"/>
                <a:gd name="T14" fmla="*/ 38 w 38"/>
                <a:gd name="T15" fmla="*/ 47 h 51"/>
                <a:gd name="T16" fmla="*/ 21 w 38"/>
                <a:gd name="T17" fmla="*/ 51 h 51"/>
                <a:gd name="T18" fmla="*/ 0 w 38"/>
                <a:gd name="T19" fmla="*/ 25 h 51"/>
                <a:gd name="T20" fmla="*/ 23 w 38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51">
                  <a:moveTo>
                    <a:pt x="23" y="0"/>
                  </a:moveTo>
                  <a:cubicBezTo>
                    <a:pt x="27" y="0"/>
                    <a:pt x="32" y="0"/>
                    <a:pt x="36" y="1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2" y="8"/>
                    <a:pt x="27" y="8"/>
                    <a:pt x="24" y="8"/>
                  </a:cubicBezTo>
                  <a:cubicBezTo>
                    <a:pt x="13" y="8"/>
                    <a:pt x="10" y="13"/>
                    <a:pt x="10" y="25"/>
                  </a:cubicBezTo>
                  <a:cubicBezTo>
                    <a:pt x="10" y="34"/>
                    <a:pt x="12" y="42"/>
                    <a:pt x="22" y="42"/>
                  </a:cubicBezTo>
                  <a:cubicBezTo>
                    <a:pt x="27" y="42"/>
                    <a:pt x="32" y="41"/>
                    <a:pt x="36" y="3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4" y="49"/>
                    <a:pt x="27" y="51"/>
                    <a:pt x="21" y="51"/>
                  </a:cubicBezTo>
                  <a:cubicBezTo>
                    <a:pt x="7" y="51"/>
                    <a:pt x="0" y="41"/>
                    <a:pt x="0" y="25"/>
                  </a:cubicBezTo>
                  <a:cubicBezTo>
                    <a:pt x="0" y="9"/>
                    <a:pt x="6" y="0"/>
                    <a:pt x="23" y="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xmlns="" id="{BEEF5774-5B89-4617-A21A-93722DC56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8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1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1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4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9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6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1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1" y="13"/>
                    <a:pt x="10" y="21"/>
                  </a:cubicBezTo>
                  <a:lnTo>
                    <a:pt x="31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xmlns="" id="{41B13E74-0C71-4236-8E3A-AF6184610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9" y="-1383"/>
              <a:ext cx="68" cy="164"/>
            </a:xfrm>
            <a:custGeom>
              <a:avLst/>
              <a:gdLst>
                <a:gd name="T0" fmla="*/ 44 w 68"/>
                <a:gd name="T1" fmla="*/ 27 h 164"/>
                <a:gd name="T2" fmla="*/ 8 w 68"/>
                <a:gd name="T3" fmla="*/ 39 h 164"/>
                <a:gd name="T4" fmla="*/ 0 w 68"/>
                <a:gd name="T5" fmla="*/ 22 h 164"/>
                <a:gd name="T6" fmla="*/ 44 w 68"/>
                <a:gd name="T7" fmla="*/ 0 h 164"/>
                <a:gd name="T8" fmla="*/ 68 w 68"/>
                <a:gd name="T9" fmla="*/ 0 h 164"/>
                <a:gd name="T10" fmla="*/ 68 w 68"/>
                <a:gd name="T11" fmla="*/ 164 h 164"/>
                <a:gd name="T12" fmla="*/ 44 w 68"/>
                <a:gd name="T13" fmla="*/ 164 h 164"/>
                <a:gd name="T14" fmla="*/ 44 w 68"/>
                <a:gd name="T15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164">
                  <a:moveTo>
                    <a:pt x="44" y="27"/>
                  </a:moveTo>
                  <a:lnTo>
                    <a:pt x="8" y="39"/>
                  </a:lnTo>
                  <a:lnTo>
                    <a:pt x="0" y="22"/>
                  </a:lnTo>
                  <a:lnTo>
                    <a:pt x="44" y="0"/>
                  </a:lnTo>
                  <a:lnTo>
                    <a:pt x="68" y="0"/>
                  </a:lnTo>
                  <a:lnTo>
                    <a:pt x="68" y="164"/>
                  </a:lnTo>
                  <a:lnTo>
                    <a:pt x="44" y="164"/>
                  </a:lnTo>
                  <a:lnTo>
                    <a:pt x="44" y="27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xmlns="" id="{3917CFFC-282F-465E-AEBA-7CECF5C79E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3" y="-1385"/>
              <a:ext cx="116" cy="171"/>
            </a:xfrm>
            <a:custGeom>
              <a:avLst/>
              <a:gdLst>
                <a:gd name="T0" fmla="*/ 6 w 48"/>
                <a:gd name="T1" fmla="*/ 60 h 71"/>
                <a:gd name="T2" fmla="*/ 20 w 48"/>
                <a:gd name="T3" fmla="*/ 62 h 71"/>
                <a:gd name="T4" fmla="*/ 37 w 48"/>
                <a:gd name="T5" fmla="*/ 40 h 71"/>
                <a:gd name="T6" fmla="*/ 21 w 48"/>
                <a:gd name="T7" fmla="*/ 43 h 71"/>
                <a:gd name="T8" fmla="*/ 0 w 48"/>
                <a:gd name="T9" fmla="*/ 23 h 71"/>
                <a:gd name="T10" fmla="*/ 24 w 48"/>
                <a:gd name="T11" fmla="*/ 0 h 71"/>
                <a:gd name="T12" fmla="*/ 48 w 48"/>
                <a:gd name="T13" fmla="*/ 34 h 71"/>
                <a:gd name="T14" fmla="*/ 21 w 48"/>
                <a:gd name="T15" fmla="*/ 71 h 71"/>
                <a:gd name="T16" fmla="*/ 5 w 48"/>
                <a:gd name="T17" fmla="*/ 68 h 71"/>
                <a:gd name="T18" fmla="*/ 6 w 48"/>
                <a:gd name="T19" fmla="*/ 60 h 71"/>
                <a:gd name="T20" fmla="*/ 37 w 48"/>
                <a:gd name="T21" fmla="*/ 32 h 71"/>
                <a:gd name="T22" fmla="*/ 23 w 48"/>
                <a:gd name="T23" fmla="*/ 9 h 71"/>
                <a:gd name="T24" fmla="*/ 11 w 48"/>
                <a:gd name="T25" fmla="*/ 22 h 71"/>
                <a:gd name="T26" fmla="*/ 24 w 48"/>
                <a:gd name="T27" fmla="*/ 35 h 71"/>
                <a:gd name="T28" fmla="*/ 37 w 48"/>
                <a:gd name="T29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1">
                  <a:moveTo>
                    <a:pt x="6" y="60"/>
                  </a:moveTo>
                  <a:cubicBezTo>
                    <a:pt x="10" y="61"/>
                    <a:pt x="15" y="62"/>
                    <a:pt x="20" y="62"/>
                  </a:cubicBezTo>
                  <a:cubicBezTo>
                    <a:pt x="33" y="62"/>
                    <a:pt x="37" y="54"/>
                    <a:pt x="37" y="40"/>
                  </a:cubicBezTo>
                  <a:cubicBezTo>
                    <a:pt x="32" y="42"/>
                    <a:pt x="26" y="43"/>
                    <a:pt x="21" y="43"/>
                  </a:cubicBezTo>
                  <a:cubicBezTo>
                    <a:pt x="8" y="43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2" y="0"/>
                    <a:pt x="48" y="12"/>
                    <a:pt x="48" y="34"/>
                  </a:cubicBezTo>
                  <a:cubicBezTo>
                    <a:pt x="48" y="55"/>
                    <a:pt x="43" y="71"/>
                    <a:pt x="21" y="71"/>
                  </a:cubicBezTo>
                  <a:cubicBezTo>
                    <a:pt x="16" y="71"/>
                    <a:pt x="9" y="70"/>
                    <a:pt x="5" y="68"/>
                  </a:cubicBezTo>
                  <a:lnTo>
                    <a:pt x="6" y="60"/>
                  </a:lnTo>
                  <a:close/>
                  <a:moveTo>
                    <a:pt x="37" y="32"/>
                  </a:moveTo>
                  <a:cubicBezTo>
                    <a:pt x="37" y="18"/>
                    <a:pt x="34" y="9"/>
                    <a:pt x="23" y="9"/>
                  </a:cubicBezTo>
                  <a:cubicBezTo>
                    <a:pt x="15" y="9"/>
                    <a:pt x="11" y="14"/>
                    <a:pt x="11" y="22"/>
                  </a:cubicBezTo>
                  <a:cubicBezTo>
                    <a:pt x="11" y="30"/>
                    <a:pt x="14" y="35"/>
                    <a:pt x="24" y="35"/>
                  </a:cubicBezTo>
                  <a:cubicBezTo>
                    <a:pt x="28" y="35"/>
                    <a:pt x="32" y="34"/>
                    <a:pt x="37" y="32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xmlns="" id="{65B04632-CA6F-4348-93D7-FCE3772817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8" y="-1383"/>
              <a:ext cx="66" cy="164"/>
            </a:xfrm>
            <a:custGeom>
              <a:avLst/>
              <a:gdLst>
                <a:gd name="T0" fmla="*/ 41 w 66"/>
                <a:gd name="T1" fmla="*/ 27 h 164"/>
                <a:gd name="T2" fmla="*/ 8 w 66"/>
                <a:gd name="T3" fmla="*/ 39 h 164"/>
                <a:gd name="T4" fmla="*/ 0 w 66"/>
                <a:gd name="T5" fmla="*/ 22 h 164"/>
                <a:gd name="T6" fmla="*/ 44 w 66"/>
                <a:gd name="T7" fmla="*/ 0 h 164"/>
                <a:gd name="T8" fmla="*/ 66 w 66"/>
                <a:gd name="T9" fmla="*/ 0 h 164"/>
                <a:gd name="T10" fmla="*/ 66 w 66"/>
                <a:gd name="T11" fmla="*/ 164 h 164"/>
                <a:gd name="T12" fmla="*/ 41 w 66"/>
                <a:gd name="T13" fmla="*/ 164 h 164"/>
                <a:gd name="T14" fmla="*/ 41 w 66"/>
                <a:gd name="T15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64">
                  <a:moveTo>
                    <a:pt x="41" y="27"/>
                  </a:moveTo>
                  <a:lnTo>
                    <a:pt x="8" y="39"/>
                  </a:lnTo>
                  <a:lnTo>
                    <a:pt x="0" y="22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66" y="164"/>
                  </a:lnTo>
                  <a:lnTo>
                    <a:pt x="41" y="164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xmlns="" id="{0DA9B0AD-F2F5-4E1E-AF97-0ACBDD0B98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2" y="-1385"/>
              <a:ext cx="106" cy="166"/>
            </a:xfrm>
            <a:custGeom>
              <a:avLst/>
              <a:gdLst>
                <a:gd name="T0" fmla="*/ 1 w 44"/>
                <a:gd name="T1" fmla="*/ 62 h 69"/>
                <a:gd name="T2" fmla="*/ 33 w 44"/>
                <a:gd name="T3" fmla="*/ 21 h 69"/>
                <a:gd name="T4" fmla="*/ 20 w 44"/>
                <a:gd name="T5" fmla="*/ 9 h 69"/>
                <a:gd name="T6" fmla="*/ 3 w 44"/>
                <a:gd name="T7" fmla="*/ 13 h 69"/>
                <a:gd name="T8" fmla="*/ 0 w 44"/>
                <a:gd name="T9" fmla="*/ 5 h 69"/>
                <a:gd name="T10" fmla="*/ 20 w 44"/>
                <a:gd name="T11" fmla="*/ 0 h 69"/>
                <a:gd name="T12" fmla="*/ 43 w 44"/>
                <a:gd name="T13" fmla="*/ 20 h 69"/>
                <a:gd name="T14" fmla="*/ 14 w 44"/>
                <a:gd name="T15" fmla="*/ 60 h 69"/>
                <a:gd name="T16" fmla="*/ 44 w 44"/>
                <a:gd name="T17" fmla="*/ 60 h 69"/>
                <a:gd name="T18" fmla="*/ 44 w 44"/>
                <a:gd name="T19" fmla="*/ 69 h 69"/>
                <a:gd name="T20" fmla="*/ 1 w 44"/>
                <a:gd name="T21" fmla="*/ 69 h 69"/>
                <a:gd name="T22" fmla="*/ 1 w 44"/>
                <a:gd name="T23" fmla="*/ 6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69">
                  <a:moveTo>
                    <a:pt x="1" y="62"/>
                  </a:moveTo>
                  <a:cubicBezTo>
                    <a:pt x="20" y="45"/>
                    <a:pt x="33" y="32"/>
                    <a:pt x="33" y="21"/>
                  </a:cubicBezTo>
                  <a:cubicBezTo>
                    <a:pt x="33" y="13"/>
                    <a:pt x="28" y="9"/>
                    <a:pt x="20" y="9"/>
                  </a:cubicBezTo>
                  <a:cubicBezTo>
                    <a:pt x="14" y="9"/>
                    <a:pt x="7" y="11"/>
                    <a:pt x="3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2"/>
                    <a:pt x="13" y="0"/>
                    <a:pt x="20" y="0"/>
                  </a:cubicBezTo>
                  <a:cubicBezTo>
                    <a:pt x="33" y="0"/>
                    <a:pt x="43" y="7"/>
                    <a:pt x="43" y="20"/>
                  </a:cubicBezTo>
                  <a:cubicBezTo>
                    <a:pt x="43" y="35"/>
                    <a:pt x="30" y="47"/>
                    <a:pt x="14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1" y="69"/>
                    <a:pt x="1" y="69"/>
                    <a:pt x="1" y="69"/>
                  </a:cubicBezTo>
                  <a:lnTo>
                    <a:pt x="1" y="62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xmlns="" id="{8E97C255-9362-43F4-BBA0-6CD15BB968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708" y="-1380"/>
              <a:ext cx="123" cy="161"/>
            </a:xfrm>
            <a:custGeom>
              <a:avLst/>
              <a:gdLst>
                <a:gd name="T0" fmla="*/ 0 w 123"/>
                <a:gd name="T1" fmla="*/ 72 h 161"/>
                <a:gd name="T2" fmla="*/ 123 w 123"/>
                <a:gd name="T3" fmla="*/ 0 h 161"/>
                <a:gd name="T4" fmla="*/ 123 w 123"/>
                <a:gd name="T5" fmla="*/ 161 h 161"/>
                <a:gd name="T6" fmla="*/ 0 w 123"/>
                <a:gd name="T7" fmla="*/ 161 h 161"/>
                <a:gd name="T8" fmla="*/ 0 w 123"/>
                <a:gd name="T9" fmla="*/ 7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61">
                  <a:moveTo>
                    <a:pt x="0" y="72"/>
                  </a:moveTo>
                  <a:lnTo>
                    <a:pt x="123" y="0"/>
                  </a:lnTo>
                  <a:lnTo>
                    <a:pt x="123" y="161"/>
                  </a:lnTo>
                  <a:lnTo>
                    <a:pt x="0" y="161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273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2A269334-41D2-498D-A25B-776F5DC08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23181" y="402623"/>
            <a:ext cx="2762043" cy="4101468"/>
          </a:xfrm>
          <a:custGeom>
            <a:avLst/>
            <a:gdLst>
              <a:gd name="connsiteX0" fmla="*/ 0 w 1763790"/>
              <a:gd name="connsiteY0" fmla="*/ 0 h 2619122"/>
              <a:gd name="connsiteX1" fmla="*/ 1763790 w 1763790"/>
              <a:gd name="connsiteY1" fmla="*/ 0 h 2619122"/>
              <a:gd name="connsiteX2" fmla="*/ 1763790 w 1763790"/>
              <a:gd name="connsiteY2" fmla="*/ 1446090 h 2619122"/>
              <a:gd name="connsiteX3" fmla="*/ 0 w 1763790"/>
              <a:gd name="connsiteY3" fmla="*/ 2619122 h 261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790" h="2619122">
                <a:moveTo>
                  <a:pt x="0" y="0"/>
                </a:moveTo>
                <a:lnTo>
                  <a:pt x="1763790" y="0"/>
                </a:lnTo>
                <a:lnTo>
                  <a:pt x="1763790" y="1446090"/>
                </a:lnTo>
                <a:lnTo>
                  <a:pt x="0" y="26191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GB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3222CBCB-9322-4755-9B48-3B1961F72F34}"/>
              </a:ext>
            </a:extLst>
          </p:cNvPr>
          <p:cNvCxnSpPr>
            <a:cxnSpLocks/>
          </p:cNvCxnSpPr>
          <p:nvPr userDrawn="1"/>
        </p:nvCxnSpPr>
        <p:spPr>
          <a:xfrm>
            <a:off x="358775" y="6416404"/>
            <a:ext cx="84264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ubtitle 2">
            <a:extLst>
              <a:ext uri="{FF2B5EF4-FFF2-40B4-BE49-F238E27FC236}">
                <a16:creationId xmlns:a16="http://schemas.microsoft.com/office/drawing/2014/main" xmlns="" id="{87C62205-E18A-4F43-B7EB-0FC462B071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811" y="3086497"/>
            <a:ext cx="4687590" cy="505550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>
                <a:solidFill>
                  <a:schemeClr val="accent2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</a:t>
            </a:r>
            <a:br>
              <a:rPr lang="en-US" dirty="0"/>
            </a:br>
            <a:r>
              <a:rPr lang="en-US" dirty="0"/>
              <a:t>Speaker title</a:t>
            </a:r>
            <a:endParaRPr lang="en-GB" dirty="0"/>
          </a:p>
        </p:txBody>
      </p:sp>
      <p:sp>
        <p:nvSpPr>
          <p:cNvPr id="37" name="Text Placeholder 75">
            <a:extLst>
              <a:ext uri="{FF2B5EF4-FFF2-40B4-BE49-F238E27FC236}">
                <a16:creationId xmlns:a16="http://schemas.microsoft.com/office/drawing/2014/main" xmlns="" id="{EB8B5BA2-E9B8-469E-83D7-7714EF367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810" y="3886199"/>
            <a:ext cx="4703555" cy="326245"/>
          </a:xfrm>
        </p:spPr>
        <p:txBody>
          <a:bodyPr lIns="0" tIns="0" rIns="0" bIns="0">
            <a:no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24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xmlns="" id="{7CC3417D-D0AB-4C11-B7FE-3BC8324BA4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04813"/>
            <a:ext cx="4703763" cy="1230312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4400" spc="-150"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>
                <a:solidFill>
                  <a:schemeClr val="accent2"/>
                </a:solidFill>
                <a:latin typeface="Montserrat" panose="02000505000000020004" pitchFamily="2" charset="0"/>
              </a:defRPr>
            </a:lvl2pPr>
          </a:lstStyle>
          <a:p>
            <a:pPr lvl="0"/>
            <a:r>
              <a:rPr lang="en-US" dirty="0"/>
              <a:t>Presentation title</a:t>
            </a:r>
          </a:p>
          <a:p>
            <a:pPr lvl="1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53340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7EB89-8FCF-4598-B706-910D281E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CBF60F-F9D5-45E5-B986-89DB0E35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0640"/>
            <a:ext cx="9144000" cy="227300"/>
          </a:xfrm>
        </p:spPr>
        <p:txBody>
          <a:bodyPr/>
          <a:lstStyle>
            <a:lvl1pPr algn="ctr">
              <a:defRPr lang="en-US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E5F0A1-A476-462E-BABE-86C8F983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A44BAD3-8EBE-4BC8-95B6-5BFD20F465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3" y="6165304"/>
            <a:ext cx="8403917" cy="21587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989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811A68-6F1F-4041-8E8D-C45B52D11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5A09E-AC56-4E11-90B9-92C4C496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5CA96-4FD2-4F87-903D-2272B1D6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331B5C1-E2A5-436F-881A-AB83A6F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07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811A68-6F1F-4041-8E8D-C45B52D1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338264"/>
            <a:ext cx="3937000" cy="4838699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5A09E-AC56-4E11-90B9-92C4C496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5CA96-4FD2-4F87-903D-2272B1D6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331B5C1-E2A5-436F-881A-AB83A6F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944671A-3D72-48A8-AFB6-C7FB7AA3EA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48225" y="1338263"/>
            <a:ext cx="3937000" cy="4838699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couch&#10;&#10;Description generated with very high confidence">
            <a:extLst>
              <a:ext uri="{FF2B5EF4-FFF2-40B4-BE49-F238E27FC236}">
                <a16:creationId xmlns:a16="http://schemas.microsoft.com/office/drawing/2014/main" xmlns="" id="{C0AA80FF-665A-45FC-8094-58EB2D4F7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5" y="1338263"/>
            <a:ext cx="8426450" cy="48386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F500E83-AD84-4713-A264-68A55D0BE80F}"/>
              </a:ext>
            </a:extLst>
          </p:cNvPr>
          <p:cNvSpPr/>
          <p:nvPr userDrawn="1"/>
        </p:nvSpPr>
        <p:spPr>
          <a:xfrm>
            <a:off x="358775" y="1338263"/>
            <a:ext cx="8426450" cy="4838699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811A68-6F1F-4041-8E8D-C45B52D1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40" y="1530626"/>
            <a:ext cx="3402219" cy="4412975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 marL="177800" indent="-177800">
              <a:buFontTx/>
              <a:buBlip>
                <a:blip r:embed="rId3"/>
              </a:buBlip>
              <a:defRPr sz="1600">
                <a:solidFill>
                  <a:schemeClr val="bg2"/>
                </a:solidFill>
              </a:defRPr>
            </a:lvl2pPr>
            <a:lvl3pPr>
              <a:buClrTx/>
              <a:defRPr sz="1400">
                <a:solidFill>
                  <a:schemeClr val="bg2"/>
                </a:solidFill>
              </a:defRPr>
            </a:lvl3pPr>
            <a:lvl4pPr>
              <a:buClrTx/>
              <a:defRPr sz="1200">
                <a:solidFill>
                  <a:schemeClr val="bg2"/>
                </a:solidFill>
              </a:defRPr>
            </a:lvl4pPr>
            <a:lvl5pPr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5A09E-AC56-4E11-90B9-92C4C496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5CA96-4FD2-4F87-903D-2272B1D6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331B5C1-E2A5-436F-881A-AB83A6F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C19C2D4-F8DE-4E0F-ACAB-C8F0F770F8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48640" y="1530625"/>
            <a:ext cx="3402219" cy="4412975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 marL="177800" indent="-177800">
              <a:buFontTx/>
              <a:buBlip>
                <a:blip r:embed="rId3"/>
              </a:buBlip>
              <a:defRPr sz="1600">
                <a:solidFill>
                  <a:schemeClr val="bg2"/>
                </a:solidFill>
              </a:defRPr>
            </a:lvl2pPr>
            <a:lvl3pPr>
              <a:buClrTx/>
              <a:defRPr sz="1400">
                <a:solidFill>
                  <a:schemeClr val="bg2"/>
                </a:solidFill>
              </a:defRPr>
            </a:lvl3pPr>
            <a:lvl4pPr>
              <a:buClrTx/>
              <a:defRPr sz="1200">
                <a:solidFill>
                  <a:schemeClr val="bg2"/>
                </a:solidFill>
              </a:defRPr>
            </a:lvl4pPr>
            <a:lvl5pPr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9BC165-927D-49AA-8ED9-7CAAECF508C9}"/>
              </a:ext>
            </a:extLst>
          </p:cNvPr>
          <p:cNvCxnSpPr/>
          <p:nvPr userDrawn="1"/>
        </p:nvCxnSpPr>
        <p:spPr>
          <a:xfrm>
            <a:off x="4575175" y="1530625"/>
            <a:ext cx="0" cy="441297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AA80FF-665A-45FC-8094-58EB2D4F7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5" y="1338263"/>
            <a:ext cx="8426450" cy="48387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811A68-6F1F-4041-8E8D-C45B52D1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40" y="1530626"/>
            <a:ext cx="3402219" cy="4412975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 marL="177800" indent="-177800">
              <a:buFontTx/>
              <a:buBlip>
                <a:blip r:embed="rId3"/>
              </a:buBlip>
              <a:defRPr sz="1600">
                <a:solidFill>
                  <a:schemeClr val="bg2"/>
                </a:solidFill>
              </a:defRPr>
            </a:lvl2pPr>
            <a:lvl3pPr>
              <a:buClrTx/>
              <a:defRPr sz="1400">
                <a:solidFill>
                  <a:schemeClr val="bg2"/>
                </a:solidFill>
              </a:defRPr>
            </a:lvl3pPr>
            <a:lvl4pPr>
              <a:buClrTx/>
              <a:defRPr sz="1200">
                <a:solidFill>
                  <a:schemeClr val="bg2"/>
                </a:solidFill>
              </a:defRPr>
            </a:lvl4pPr>
            <a:lvl5pPr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5A09E-AC56-4E11-90B9-92C4C496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5CA96-4FD2-4F87-903D-2272B1D6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331B5C1-E2A5-436F-881A-AB83A6F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C19C2D4-F8DE-4E0F-ACAB-C8F0F770F8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48640" y="1530625"/>
            <a:ext cx="3402219" cy="4412975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 marL="177800" indent="-177800">
              <a:buFontTx/>
              <a:buBlip>
                <a:blip r:embed="rId3"/>
              </a:buBlip>
              <a:defRPr sz="1600">
                <a:solidFill>
                  <a:schemeClr val="bg2"/>
                </a:solidFill>
              </a:defRPr>
            </a:lvl2pPr>
            <a:lvl3pPr>
              <a:buClrTx/>
              <a:defRPr sz="1400">
                <a:solidFill>
                  <a:schemeClr val="bg2"/>
                </a:solidFill>
              </a:defRPr>
            </a:lvl3pPr>
            <a:lvl4pPr>
              <a:buClrTx/>
              <a:defRPr sz="1200">
                <a:solidFill>
                  <a:schemeClr val="bg2"/>
                </a:solidFill>
              </a:defRPr>
            </a:lvl4pPr>
            <a:lvl5pPr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9BC165-927D-49AA-8ED9-7CAAECF508C9}"/>
              </a:ext>
            </a:extLst>
          </p:cNvPr>
          <p:cNvCxnSpPr/>
          <p:nvPr userDrawn="1"/>
        </p:nvCxnSpPr>
        <p:spPr>
          <a:xfrm>
            <a:off x="4575175" y="1530625"/>
            <a:ext cx="0" cy="441297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2499ED6-3EB5-4CF7-84B4-AFD4F0B31D68}"/>
              </a:ext>
            </a:extLst>
          </p:cNvPr>
          <p:cNvSpPr/>
          <p:nvPr userDrawn="1"/>
        </p:nvSpPr>
        <p:spPr>
          <a:xfrm>
            <a:off x="358775" y="1338263"/>
            <a:ext cx="8426450" cy="4838699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3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AA80FF-665A-45FC-8094-58EB2D4F7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5" y="1338263"/>
            <a:ext cx="8426450" cy="48386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5A09E-AC56-4E11-90B9-92C4C496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5CA96-4FD2-4F87-903D-2272B1D6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331B5C1-E2A5-436F-881A-AB83A6F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425F7AA-E953-4364-8B70-9C279F06C9CA}"/>
              </a:ext>
            </a:extLst>
          </p:cNvPr>
          <p:cNvSpPr/>
          <p:nvPr userDrawn="1"/>
        </p:nvSpPr>
        <p:spPr>
          <a:xfrm>
            <a:off x="358775" y="1338263"/>
            <a:ext cx="8426450" cy="4838699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C19C2D4-F8DE-4E0F-ACAB-C8F0F770F8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48640" y="1530625"/>
            <a:ext cx="3402219" cy="4412975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 marL="177800" indent="-177800">
              <a:buFontTx/>
              <a:buBlip>
                <a:blip r:embed="rId3"/>
              </a:buBlip>
              <a:defRPr sz="1600">
                <a:solidFill>
                  <a:schemeClr val="bg2"/>
                </a:solidFill>
              </a:defRPr>
            </a:lvl2pPr>
            <a:lvl3pPr>
              <a:buClrTx/>
              <a:defRPr sz="1400">
                <a:solidFill>
                  <a:schemeClr val="bg2"/>
                </a:solidFill>
              </a:defRPr>
            </a:lvl3pPr>
            <a:lvl4pPr>
              <a:buClrTx/>
              <a:defRPr sz="1200">
                <a:solidFill>
                  <a:schemeClr val="bg2"/>
                </a:solidFill>
              </a:defRPr>
            </a:lvl4pPr>
            <a:lvl5pPr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811A68-6F1F-4041-8E8D-C45B52D1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40" y="1530626"/>
            <a:ext cx="3402219" cy="4412975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 marL="177800" indent="-177800">
              <a:buFontTx/>
              <a:buBlip>
                <a:blip r:embed="rId3"/>
              </a:buBlip>
              <a:defRPr sz="1600">
                <a:solidFill>
                  <a:schemeClr val="bg2"/>
                </a:solidFill>
              </a:defRPr>
            </a:lvl2pPr>
            <a:lvl3pPr>
              <a:buClrTx/>
              <a:defRPr sz="1400">
                <a:solidFill>
                  <a:schemeClr val="bg2"/>
                </a:solidFill>
              </a:defRPr>
            </a:lvl3pPr>
            <a:lvl4pPr>
              <a:buClrTx/>
              <a:defRPr sz="1200">
                <a:solidFill>
                  <a:schemeClr val="bg2"/>
                </a:solidFill>
              </a:defRPr>
            </a:lvl4pPr>
            <a:lvl5pPr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56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AA80FF-665A-45FC-8094-58EB2D4F7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5" y="1338263"/>
            <a:ext cx="8426450" cy="4838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638EB1-1876-496E-9821-189E08A85726}"/>
              </a:ext>
            </a:extLst>
          </p:cNvPr>
          <p:cNvSpPr/>
          <p:nvPr userDrawn="1"/>
        </p:nvSpPr>
        <p:spPr>
          <a:xfrm>
            <a:off x="358775" y="1338263"/>
            <a:ext cx="8426450" cy="4838699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811A68-6F1F-4041-8E8D-C45B52D1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40" y="1530626"/>
            <a:ext cx="3402219" cy="4412975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 marL="177800" indent="-177800">
              <a:buFontTx/>
              <a:buBlip>
                <a:blip r:embed="rId3"/>
              </a:buBlip>
              <a:defRPr sz="1600">
                <a:solidFill>
                  <a:schemeClr val="bg2"/>
                </a:solidFill>
              </a:defRPr>
            </a:lvl2pPr>
            <a:lvl3pPr>
              <a:buClrTx/>
              <a:defRPr sz="1400">
                <a:solidFill>
                  <a:schemeClr val="bg2"/>
                </a:solidFill>
              </a:defRPr>
            </a:lvl3pPr>
            <a:lvl4pPr>
              <a:buClrTx/>
              <a:defRPr sz="1200">
                <a:solidFill>
                  <a:schemeClr val="bg2"/>
                </a:solidFill>
              </a:defRPr>
            </a:lvl4pPr>
            <a:lvl5pPr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5A09E-AC56-4E11-90B9-92C4C496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5CA96-4FD2-4F87-903D-2272B1D6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331B5C1-E2A5-436F-881A-AB83A6F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C19C2D4-F8DE-4E0F-ACAB-C8F0F770F8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48640" y="1530625"/>
            <a:ext cx="3402219" cy="4412975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 marL="177800" indent="-177800">
              <a:buFontTx/>
              <a:buBlip>
                <a:blip r:embed="rId3"/>
              </a:buBlip>
              <a:defRPr sz="1600">
                <a:solidFill>
                  <a:schemeClr val="bg2"/>
                </a:solidFill>
              </a:defRPr>
            </a:lvl2pPr>
            <a:lvl3pPr>
              <a:buClrTx/>
              <a:defRPr sz="1400">
                <a:solidFill>
                  <a:schemeClr val="bg2"/>
                </a:solidFill>
              </a:defRPr>
            </a:lvl3pPr>
            <a:lvl4pPr>
              <a:buClrTx/>
              <a:defRPr sz="1200">
                <a:solidFill>
                  <a:schemeClr val="bg2"/>
                </a:solidFill>
              </a:defRPr>
            </a:lvl4pPr>
            <a:lvl5pPr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11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811A68-6F1F-4041-8E8D-C45B52D1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263933"/>
            <a:ext cx="4227080" cy="4788850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5A09E-AC56-4E11-90B9-92C4C496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5CA96-4FD2-4F87-903D-2272B1D6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331B5C1-E2A5-436F-881A-AB83A6F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7CC3C3F0-5B0D-462A-967B-F103EA7BE3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3" y="6165304"/>
            <a:ext cx="8403917" cy="21587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7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4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CFB6B97-B99F-450B-B176-AFD96DBC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70088"/>
            <a:ext cx="8426450" cy="58189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B3D66A-3D9C-44FC-93E3-53098880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263932"/>
            <a:ext cx="8426450" cy="49130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8206CA-1D0D-4188-AA1D-95E84B379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2774" y="6480640"/>
            <a:ext cx="4788177" cy="227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 spc="-20" baseline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r>
              <a:rPr lang="en-GB"/>
              <a:t>Grainger Plc  |  www.graingerplc.co.uk  |  Grainger Employee Conference|  October 2018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96DDF2-5191-4301-B8FD-DF1ED40F6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7153" y="6480640"/>
            <a:ext cx="428072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accent2"/>
                </a:solidFill>
                <a:latin typeface="Montserrat" panose="02000505000000020004" pitchFamily="2" charset="0"/>
              </a:defRPr>
            </a:lvl1pPr>
          </a:lstStyle>
          <a:p>
            <a:fld id="{0D32313A-DEBC-4CA4-B008-A02D4ABE2C7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EDBF80C-67C4-4965-BEEB-A9132094185D}"/>
              </a:ext>
            </a:extLst>
          </p:cNvPr>
          <p:cNvCxnSpPr>
            <a:cxnSpLocks/>
          </p:cNvCxnSpPr>
          <p:nvPr/>
        </p:nvCxnSpPr>
        <p:spPr>
          <a:xfrm>
            <a:off x="358775" y="6416404"/>
            <a:ext cx="842645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3D1E8B2E-7FE5-4D92-A210-410B50ED358E}"/>
              </a:ext>
            </a:extLst>
          </p:cNvPr>
          <p:cNvCxnSpPr/>
          <p:nvPr/>
        </p:nvCxnSpPr>
        <p:spPr>
          <a:xfrm>
            <a:off x="1386007" y="6416404"/>
            <a:ext cx="0" cy="3557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E5182084-27BD-4D81-9D95-A3317D7E7619}"/>
              </a:ext>
            </a:extLst>
          </p:cNvPr>
          <p:cNvCxnSpPr>
            <a:cxnSpLocks/>
          </p:cNvCxnSpPr>
          <p:nvPr/>
        </p:nvCxnSpPr>
        <p:spPr>
          <a:xfrm>
            <a:off x="8357153" y="6417054"/>
            <a:ext cx="0" cy="3557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4">
            <a:extLst>
              <a:ext uri="{FF2B5EF4-FFF2-40B4-BE49-F238E27FC236}">
                <a16:creationId xmlns:a16="http://schemas.microsoft.com/office/drawing/2014/main" xmlns="" id="{A2100EA8-F5C5-40FA-BD68-3078CA2E0E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8775" y="6498127"/>
            <a:ext cx="955828" cy="192327"/>
            <a:chOff x="-3357" y="-1385"/>
            <a:chExt cx="5760" cy="1159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xmlns="" id="{17FFF818-4814-4B08-95C1-948F6BB90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3357" y="-1378"/>
              <a:ext cx="5760" cy="1152"/>
            </a:xfrm>
            <a:custGeom>
              <a:avLst/>
              <a:gdLst>
                <a:gd name="T0" fmla="*/ 158 w 2386"/>
                <a:gd name="T1" fmla="*/ 360 h 479"/>
                <a:gd name="T2" fmla="*/ 103 w 2386"/>
                <a:gd name="T3" fmla="*/ 116 h 479"/>
                <a:gd name="T4" fmla="*/ 106 w 2386"/>
                <a:gd name="T5" fmla="*/ 479 h 479"/>
                <a:gd name="T6" fmla="*/ 101 w 2386"/>
                <a:gd name="T7" fmla="*/ 435 h 479"/>
                <a:gd name="T8" fmla="*/ 108 w 2386"/>
                <a:gd name="T9" fmla="*/ 157 h 479"/>
                <a:gd name="T10" fmla="*/ 158 w 2386"/>
                <a:gd name="T11" fmla="*/ 324 h 479"/>
                <a:gd name="T12" fmla="*/ 311 w 2386"/>
                <a:gd name="T13" fmla="*/ 152 h 479"/>
                <a:gd name="T14" fmla="*/ 410 w 2386"/>
                <a:gd name="T15" fmla="*/ 117 h 479"/>
                <a:gd name="T16" fmla="*/ 317 w 2386"/>
                <a:gd name="T17" fmla="*/ 180 h 479"/>
                <a:gd name="T18" fmla="*/ 267 w 2386"/>
                <a:gd name="T19" fmla="*/ 121 h 479"/>
                <a:gd name="T20" fmla="*/ 574 w 2386"/>
                <a:gd name="T21" fmla="*/ 202 h 479"/>
                <a:gd name="T22" fmla="*/ 440 w 2386"/>
                <a:gd name="T23" fmla="*/ 127 h 479"/>
                <a:gd name="T24" fmla="*/ 624 w 2386"/>
                <a:gd name="T25" fmla="*/ 374 h 479"/>
                <a:gd name="T26" fmla="*/ 505 w 2386"/>
                <a:gd name="T27" fmla="*/ 379 h 479"/>
                <a:gd name="T28" fmla="*/ 517 w 2386"/>
                <a:gd name="T29" fmla="*/ 339 h 479"/>
                <a:gd name="T30" fmla="*/ 527 w 2386"/>
                <a:gd name="T31" fmla="*/ 259 h 479"/>
                <a:gd name="T32" fmla="*/ 683 w 2386"/>
                <a:gd name="T33" fmla="*/ 374 h 479"/>
                <a:gd name="T34" fmla="*/ 683 w 2386"/>
                <a:gd name="T35" fmla="*/ 121 h 479"/>
                <a:gd name="T36" fmla="*/ 832 w 2386"/>
                <a:gd name="T37" fmla="*/ 121 h 479"/>
                <a:gd name="T38" fmla="*/ 1000 w 2386"/>
                <a:gd name="T39" fmla="*/ 199 h 479"/>
                <a:gd name="T40" fmla="*/ 950 w 2386"/>
                <a:gd name="T41" fmla="*/ 207 h 479"/>
                <a:gd name="T42" fmla="*/ 845 w 2386"/>
                <a:gd name="T43" fmla="*/ 374 h 479"/>
                <a:gd name="T44" fmla="*/ 1149 w 2386"/>
                <a:gd name="T45" fmla="*/ 435 h 479"/>
                <a:gd name="T46" fmla="*/ 1142 w 2386"/>
                <a:gd name="T47" fmla="*/ 379 h 479"/>
                <a:gd name="T48" fmla="*/ 1255 w 2386"/>
                <a:gd name="T49" fmla="*/ 133 h 479"/>
                <a:gd name="T50" fmla="*/ 1073 w 2386"/>
                <a:gd name="T51" fmla="*/ 470 h 479"/>
                <a:gd name="T52" fmla="*/ 1205 w 2386"/>
                <a:gd name="T53" fmla="*/ 324 h 479"/>
                <a:gd name="T54" fmla="*/ 1098 w 2386"/>
                <a:gd name="T55" fmla="*/ 249 h 479"/>
                <a:gd name="T56" fmla="*/ 1403 w 2386"/>
                <a:gd name="T57" fmla="*/ 116 h 479"/>
                <a:gd name="T58" fmla="*/ 1349 w 2386"/>
                <a:gd name="T59" fmla="*/ 266 h 479"/>
                <a:gd name="T60" fmla="*/ 1502 w 2386"/>
                <a:gd name="T61" fmla="*/ 356 h 479"/>
                <a:gd name="T62" fmla="*/ 1403 w 2386"/>
                <a:gd name="T63" fmla="*/ 116 h 479"/>
                <a:gd name="T64" fmla="*/ 1349 w 2386"/>
                <a:gd name="T65" fmla="*/ 226 h 479"/>
                <a:gd name="T66" fmla="*/ 1584 w 2386"/>
                <a:gd name="T67" fmla="*/ 121 h 479"/>
                <a:gd name="T68" fmla="*/ 1663 w 2386"/>
                <a:gd name="T69" fmla="*/ 116 h 479"/>
                <a:gd name="T70" fmla="*/ 1653 w 2386"/>
                <a:gd name="T71" fmla="*/ 161 h 479"/>
                <a:gd name="T72" fmla="*/ 1547 w 2386"/>
                <a:gd name="T73" fmla="*/ 374 h 479"/>
                <a:gd name="T74" fmla="*/ 1835 w 2386"/>
                <a:gd name="T75" fmla="*/ 473 h 479"/>
                <a:gd name="T76" fmla="*/ 1877 w 2386"/>
                <a:gd name="T77" fmla="*/ 142 h 479"/>
                <a:gd name="T78" fmla="*/ 1944 w 2386"/>
                <a:gd name="T79" fmla="*/ 379 h 479"/>
                <a:gd name="T80" fmla="*/ 1934 w 2386"/>
                <a:gd name="T81" fmla="*/ 338 h 479"/>
                <a:gd name="T82" fmla="*/ 1885 w 2386"/>
                <a:gd name="T83" fmla="*/ 173 h 479"/>
                <a:gd name="T84" fmla="*/ 2093 w 2386"/>
                <a:gd name="T85" fmla="*/ 0 h 479"/>
                <a:gd name="T86" fmla="*/ 2093 w 2386"/>
                <a:gd name="T87" fmla="*/ 374 h 479"/>
                <a:gd name="T88" fmla="*/ 2374 w 2386"/>
                <a:gd name="T89" fmla="*/ 123 h 479"/>
                <a:gd name="T90" fmla="*/ 2239 w 2386"/>
                <a:gd name="T91" fmla="*/ 248 h 479"/>
                <a:gd name="T92" fmla="*/ 2386 w 2386"/>
                <a:gd name="T93" fmla="*/ 360 h 479"/>
                <a:gd name="T94" fmla="*/ 2306 w 2386"/>
                <a:gd name="T95" fmla="*/ 116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6" h="479">
                  <a:moveTo>
                    <a:pt x="101" y="435"/>
                  </a:moveTo>
                  <a:cubicBezTo>
                    <a:pt x="132" y="435"/>
                    <a:pt x="158" y="429"/>
                    <a:pt x="158" y="391"/>
                  </a:cubicBezTo>
                  <a:cubicBezTo>
                    <a:pt x="158" y="360"/>
                    <a:pt x="158" y="360"/>
                    <a:pt x="158" y="360"/>
                  </a:cubicBezTo>
                  <a:cubicBezTo>
                    <a:pt x="138" y="373"/>
                    <a:pt x="118" y="379"/>
                    <a:pt x="95" y="379"/>
                  </a:cubicBezTo>
                  <a:cubicBezTo>
                    <a:pt x="26" y="379"/>
                    <a:pt x="0" y="333"/>
                    <a:pt x="0" y="247"/>
                  </a:cubicBezTo>
                  <a:cubicBezTo>
                    <a:pt x="0" y="155"/>
                    <a:pt x="31" y="116"/>
                    <a:pt x="103" y="116"/>
                  </a:cubicBezTo>
                  <a:cubicBezTo>
                    <a:pt x="136" y="116"/>
                    <a:pt x="180" y="124"/>
                    <a:pt x="207" y="133"/>
                  </a:cubicBezTo>
                  <a:cubicBezTo>
                    <a:pt x="207" y="397"/>
                    <a:pt x="207" y="397"/>
                    <a:pt x="207" y="397"/>
                  </a:cubicBezTo>
                  <a:cubicBezTo>
                    <a:pt x="207" y="458"/>
                    <a:pt x="166" y="479"/>
                    <a:pt x="106" y="479"/>
                  </a:cubicBezTo>
                  <a:cubicBezTo>
                    <a:pt x="79" y="479"/>
                    <a:pt x="49" y="475"/>
                    <a:pt x="25" y="470"/>
                  </a:cubicBezTo>
                  <a:cubicBezTo>
                    <a:pt x="32" y="428"/>
                    <a:pt x="32" y="428"/>
                    <a:pt x="32" y="428"/>
                  </a:cubicBezTo>
                  <a:cubicBezTo>
                    <a:pt x="52" y="431"/>
                    <a:pt x="77" y="435"/>
                    <a:pt x="101" y="435"/>
                  </a:cubicBezTo>
                  <a:moveTo>
                    <a:pt x="158" y="324"/>
                  </a:moveTo>
                  <a:cubicBezTo>
                    <a:pt x="158" y="162"/>
                    <a:pt x="158" y="162"/>
                    <a:pt x="158" y="162"/>
                  </a:cubicBezTo>
                  <a:cubicBezTo>
                    <a:pt x="143" y="160"/>
                    <a:pt x="122" y="157"/>
                    <a:pt x="108" y="157"/>
                  </a:cubicBezTo>
                  <a:cubicBezTo>
                    <a:pt x="62" y="157"/>
                    <a:pt x="50" y="184"/>
                    <a:pt x="50" y="249"/>
                  </a:cubicBezTo>
                  <a:cubicBezTo>
                    <a:pt x="50" y="306"/>
                    <a:pt x="61" y="336"/>
                    <a:pt x="106" y="336"/>
                  </a:cubicBezTo>
                  <a:cubicBezTo>
                    <a:pt x="121" y="336"/>
                    <a:pt x="141" y="332"/>
                    <a:pt x="158" y="324"/>
                  </a:cubicBezTo>
                  <a:moveTo>
                    <a:pt x="267" y="121"/>
                  </a:moveTo>
                  <a:cubicBezTo>
                    <a:pt x="304" y="121"/>
                    <a:pt x="304" y="121"/>
                    <a:pt x="304" y="121"/>
                  </a:cubicBezTo>
                  <a:cubicBezTo>
                    <a:pt x="311" y="152"/>
                    <a:pt x="311" y="152"/>
                    <a:pt x="311" y="152"/>
                  </a:cubicBezTo>
                  <a:cubicBezTo>
                    <a:pt x="313" y="152"/>
                    <a:pt x="313" y="152"/>
                    <a:pt x="313" y="152"/>
                  </a:cubicBezTo>
                  <a:cubicBezTo>
                    <a:pt x="330" y="126"/>
                    <a:pt x="353" y="116"/>
                    <a:pt x="384" y="116"/>
                  </a:cubicBezTo>
                  <a:cubicBezTo>
                    <a:pt x="391" y="116"/>
                    <a:pt x="400" y="116"/>
                    <a:pt x="410" y="117"/>
                  </a:cubicBezTo>
                  <a:cubicBezTo>
                    <a:pt x="407" y="164"/>
                    <a:pt x="407" y="164"/>
                    <a:pt x="407" y="164"/>
                  </a:cubicBezTo>
                  <a:cubicBezTo>
                    <a:pt x="395" y="162"/>
                    <a:pt x="383" y="161"/>
                    <a:pt x="374" y="161"/>
                  </a:cubicBezTo>
                  <a:cubicBezTo>
                    <a:pt x="351" y="161"/>
                    <a:pt x="332" y="167"/>
                    <a:pt x="317" y="180"/>
                  </a:cubicBezTo>
                  <a:cubicBezTo>
                    <a:pt x="317" y="374"/>
                    <a:pt x="317" y="374"/>
                    <a:pt x="317" y="374"/>
                  </a:cubicBezTo>
                  <a:cubicBezTo>
                    <a:pt x="267" y="374"/>
                    <a:pt x="267" y="374"/>
                    <a:pt x="267" y="374"/>
                  </a:cubicBezTo>
                  <a:lnTo>
                    <a:pt x="267" y="121"/>
                  </a:lnTo>
                  <a:close/>
                  <a:moveTo>
                    <a:pt x="519" y="222"/>
                  </a:moveTo>
                  <a:cubicBezTo>
                    <a:pt x="531" y="222"/>
                    <a:pt x="556" y="223"/>
                    <a:pt x="574" y="224"/>
                  </a:cubicBezTo>
                  <a:cubicBezTo>
                    <a:pt x="574" y="202"/>
                    <a:pt x="574" y="202"/>
                    <a:pt x="574" y="202"/>
                  </a:cubicBezTo>
                  <a:cubicBezTo>
                    <a:pt x="574" y="168"/>
                    <a:pt x="556" y="160"/>
                    <a:pt x="521" y="160"/>
                  </a:cubicBezTo>
                  <a:cubicBezTo>
                    <a:pt x="492" y="160"/>
                    <a:pt x="463" y="166"/>
                    <a:pt x="447" y="169"/>
                  </a:cubicBezTo>
                  <a:cubicBezTo>
                    <a:pt x="440" y="127"/>
                    <a:pt x="440" y="127"/>
                    <a:pt x="440" y="127"/>
                  </a:cubicBezTo>
                  <a:cubicBezTo>
                    <a:pt x="462" y="121"/>
                    <a:pt x="495" y="116"/>
                    <a:pt x="525" y="116"/>
                  </a:cubicBezTo>
                  <a:cubicBezTo>
                    <a:pt x="580" y="116"/>
                    <a:pt x="624" y="134"/>
                    <a:pt x="624" y="196"/>
                  </a:cubicBezTo>
                  <a:cubicBezTo>
                    <a:pt x="624" y="374"/>
                    <a:pt x="624" y="374"/>
                    <a:pt x="624" y="374"/>
                  </a:cubicBezTo>
                  <a:cubicBezTo>
                    <a:pt x="587" y="374"/>
                    <a:pt x="587" y="374"/>
                    <a:pt x="587" y="374"/>
                  </a:cubicBezTo>
                  <a:cubicBezTo>
                    <a:pt x="582" y="353"/>
                    <a:pt x="582" y="353"/>
                    <a:pt x="582" y="353"/>
                  </a:cubicBezTo>
                  <a:cubicBezTo>
                    <a:pt x="562" y="369"/>
                    <a:pt x="534" y="379"/>
                    <a:pt x="505" y="379"/>
                  </a:cubicBezTo>
                  <a:cubicBezTo>
                    <a:pt x="457" y="379"/>
                    <a:pt x="422" y="350"/>
                    <a:pt x="422" y="300"/>
                  </a:cubicBezTo>
                  <a:cubicBezTo>
                    <a:pt x="422" y="248"/>
                    <a:pt x="461" y="222"/>
                    <a:pt x="519" y="222"/>
                  </a:cubicBezTo>
                  <a:moveTo>
                    <a:pt x="517" y="339"/>
                  </a:moveTo>
                  <a:cubicBezTo>
                    <a:pt x="537" y="339"/>
                    <a:pt x="559" y="332"/>
                    <a:pt x="574" y="321"/>
                  </a:cubicBezTo>
                  <a:cubicBezTo>
                    <a:pt x="574" y="260"/>
                    <a:pt x="574" y="260"/>
                    <a:pt x="574" y="260"/>
                  </a:cubicBezTo>
                  <a:cubicBezTo>
                    <a:pt x="566" y="259"/>
                    <a:pt x="535" y="259"/>
                    <a:pt x="527" y="259"/>
                  </a:cubicBezTo>
                  <a:cubicBezTo>
                    <a:pt x="497" y="259"/>
                    <a:pt x="473" y="267"/>
                    <a:pt x="473" y="298"/>
                  </a:cubicBezTo>
                  <a:cubicBezTo>
                    <a:pt x="473" y="324"/>
                    <a:pt x="489" y="339"/>
                    <a:pt x="517" y="339"/>
                  </a:cubicBezTo>
                  <a:moveTo>
                    <a:pt x="683" y="374"/>
                  </a:moveTo>
                  <a:cubicBezTo>
                    <a:pt x="733" y="374"/>
                    <a:pt x="733" y="374"/>
                    <a:pt x="733" y="374"/>
                  </a:cubicBezTo>
                  <a:cubicBezTo>
                    <a:pt x="733" y="121"/>
                    <a:pt x="733" y="121"/>
                    <a:pt x="733" y="121"/>
                  </a:cubicBezTo>
                  <a:cubicBezTo>
                    <a:pt x="683" y="121"/>
                    <a:pt x="683" y="121"/>
                    <a:pt x="683" y="121"/>
                  </a:cubicBezTo>
                  <a:lnTo>
                    <a:pt x="683" y="374"/>
                  </a:lnTo>
                  <a:close/>
                  <a:moveTo>
                    <a:pt x="795" y="121"/>
                  </a:moveTo>
                  <a:cubicBezTo>
                    <a:pt x="832" y="121"/>
                    <a:pt x="832" y="121"/>
                    <a:pt x="832" y="121"/>
                  </a:cubicBezTo>
                  <a:cubicBezTo>
                    <a:pt x="836" y="144"/>
                    <a:pt x="836" y="144"/>
                    <a:pt x="836" y="144"/>
                  </a:cubicBezTo>
                  <a:cubicBezTo>
                    <a:pt x="858" y="128"/>
                    <a:pt x="886" y="116"/>
                    <a:pt x="919" y="116"/>
                  </a:cubicBezTo>
                  <a:cubicBezTo>
                    <a:pt x="971" y="116"/>
                    <a:pt x="1000" y="146"/>
                    <a:pt x="1000" y="199"/>
                  </a:cubicBezTo>
                  <a:cubicBezTo>
                    <a:pt x="1000" y="374"/>
                    <a:pt x="1000" y="374"/>
                    <a:pt x="1000" y="374"/>
                  </a:cubicBezTo>
                  <a:cubicBezTo>
                    <a:pt x="950" y="374"/>
                    <a:pt x="950" y="374"/>
                    <a:pt x="950" y="374"/>
                  </a:cubicBezTo>
                  <a:cubicBezTo>
                    <a:pt x="950" y="207"/>
                    <a:pt x="950" y="207"/>
                    <a:pt x="950" y="207"/>
                  </a:cubicBezTo>
                  <a:cubicBezTo>
                    <a:pt x="950" y="174"/>
                    <a:pt x="936" y="160"/>
                    <a:pt x="906" y="160"/>
                  </a:cubicBezTo>
                  <a:cubicBezTo>
                    <a:pt x="884" y="160"/>
                    <a:pt x="862" y="168"/>
                    <a:pt x="845" y="177"/>
                  </a:cubicBezTo>
                  <a:cubicBezTo>
                    <a:pt x="845" y="374"/>
                    <a:pt x="845" y="374"/>
                    <a:pt x="845" y="374"/>
                  </a:cubicBezTo>
                  <a:cubicBezTo>
                    <a:pt x="795" y="374"/>
                    <a:pt x="795" y="374"/>
                    <a:pt x="795" y="374"/>
                  </a:cubicBezTo>
                  <a:lnTo>
                    <a:pt x="795" y="121"/>
                  </a:lnTo>
                  <a:close/>
                  <a:moveTo>
                    <a:pt x="1149" y="435"/>
                  </a:moveTo>
                  <a:cubicBezTo>
                    <a:pt x="1180" y="435"/>
                    <a:pt x="1205" y="429"/>
                    <a:pt x="1205" y="391"/>
                  </a:cubicBezTo>
                  <a:cubicBezTo>
                    <a:pt x="1205" y="360"/>
                    <a:pt x="1205" y="360"/>
                    <a:pt x="1205" y="360"/>
                  </a:cubicBezTo>
                  <a:cubicBezTo>
                    <a:pt x="1186" y="373"/>
                    <a:pt x="1166" y="379"/>
                    <a:pt x="1142" y="379"/>
                  </a:cubicBezTo>
                  <a:cubicBezTo>
                    <a:pt x="1074" y="379"/>
                    <a:pt x="1047" y="333"/>
                    <a:pt x="1047" y="247"/>
                  </a:cubicBezTo>
                  <a:cubicBezTo>
                    <a:pt x="1047" y="155"/>
                    <a:pt x="1078" y="116"/>
                    <a:pt x="1151" y="116"/>
                  </a:cubicBezTo>
                  <a:cubicBezTo>
                    <a:pt x="1184" y="116"/>
                    <a:pt x="1228" y="124"/>
                    <a:pt x="1255" y="133"/>
                  </a:cubicBezTo>
                  <a:cubicBezTo>
                    <a:pt x="1255" y="397"/>
                    <a:pt x="1255" y="397"/>
                    <a:pt x="1255" y="397"/>
                  </a:cubicBezTo>
                  <a:cubicBezTo>
                    <a:pt x="1255" y="458"/>
                    <a:pt x="1213" y="479"/>
                    <a:pt x="1153" y="479"/>
                  </a:cubicBezTo>
                  <a:cubicBezTo>
                    <a:pt x="1127" y="479"/>
                    <a:pt x="1096" y="475"/>
                    <a:pt x="1073" y="470"/>
                  </a:cubicBezTo>
                  <a:cubicBezTo>
                    <a:pt x="1080" y="428"/>
                    <a:pt x="1080" y="428"/>
                    <a:pt x="1080" y="428"/>
                  </a:cubicBezTo>
                  <a:cubicBezTo>
                    <a:pt x="1100" y="431"/>
                    <a:pt x="1124" y="435"/>
                    <a:pt x="1149" y="435"/>
                  </a:cubicBezTo>
                  <a:moveTo>
                    <a:pt x="1205" y="324"/>
                  </a:moveTo>
                  <a:cubicBezTo>
                    <a:pt x="1205" y="162"/>
                    <a:pt x="1205" y="162"/>
                    <a:pt x="1205" y="162"/>
                  </a:cubicBezTo>
                  <a:cubicBezTo>
                    <a:pt x="1191" y="160"/>
                    <a:pt x="1170" y="157"/>
                    <a:pt x="1156" y="157"/>
                  </a:cubicBezTo>
                  <a:cubicBezTo>
                    <a:pt x="1110" y="157"/>
                    <a:pt x="1098" y="184"/>
                    <a:pt x="1098" y="249"/>
                  </a:cubicBezTo>
                  <a:cubicBezTo>
                    <a:pt x="1098" y="306"/>
                    <a:pt x="1109" y="336"/>
                    <a:pt x="1153" y="336"/>
                  </a:cubicBezTo>
                  <a:cubicBezTo>
                    <a:pt x="1169" y="336"/>
                    <a:pt x="1189" y="332"/>
                    <a:pt x="1205" y="324"/>
                  </a:cubicBezTo>
                  <a:moveTo>
                    <a:pt x="1403" y="116"/>
                  </a:moveTo>
                  <a:cubicBezTo>
                    <a:pt x="1469" y="116"/>
                    <a:pt x="1502" y="162"/>
                    <a:pt x="1502" y="232"/>
                  </a:cubicBezTo>
                  <a:cubicBezTo>
                    <a:pt x="1502" y="241"/>
                    <a:pt x="1502" y="255"/>
                    <a:pt x="1499" y="266"/>
                  </a:cubicBezTo>
                  <a:cubicBezTo>
                    <a:pt x="1349" y="266"/>
                    <a:pt x="1349" y="266"/>
                    <a:pt x="1349" y="266"/>
                  </a:cubicBezTo>
                  <a:cubicBezTo>
                    <a:pt x="1353" y="310"/>
                    <a:pt x="1373" y="336"/>
                    <a:pt x="1417" y="336"/>
                  </a:cubicBezTo>
                  <a:cubicBezTo>
                    <a:pt x="1443" y="336"/>
                    <a:pt x="1467" y="326"/>
                    <a:pt x="1487" y="318"/>
                  </a:cubicBezTo>
                  <a:cubicBezTo>
                    <a:pt x="1502" y="356"/>
                    <a:pt x="1502" y="356"/>
                    <a:pt x="1502" y="356"/>
                  </a:cubicBezTo>
                  <a:cubicBezTo>
                    <a:pt x="1480" y="368"/>
                    <a:pt x="1447" y="379"/>
                    <a:pt x="1411" y="379"/>
                  </a:cubicBezTo>
                  <a:cubicBezTo>
                    <a:pt x="1342" y="379"/>
                    <a:pt x="1298" y="337"/>
                    <a:pt x="1298" y="248"/>
                  </a:cubicBezTo>
                  <a:cubicBezTo>
                    <a:pt x="1298" y="171"/>
                    <a:pt x="1331" y="116"/>
                    <a:pt x="1403" y="116"/>
                  </a:cubicBezTo>
                  <a:moveTo>
                    <a:pt x="1453" y="226"/>
                  </a:moveTo>
                  <a:cubicBezTo>
                    <a:pt x="1453" y="191"/>
                    <a:pt x="1441" y="160"/>
                    <a:pt x="1403" y="160"/>
                  </a:cubicBezTo>
                  <a:cubicBezTo>
                    <a:pt x="1367" y="160"/>
                    <a:pt x="1351" y="187"/>
                    <a:pt x="1349" y="226"/>
                  </a:cubicBezTo>
                  <a:lnTo>
                    <a:pt x="1453" y="226"/>
                  </a:lnTo>
                  <a:close/>
                  <a:moveTo>
                    <a:pt x="1547" y="121"/>
                  </a:moveTo>
                  <a:cubicBezTo>
                    <a:pt x="1584" y="121"/>
                    <a:pt x="1584" y="121"/>
                    <a:pt x="1584" y="121"/>
                  </a:cubicBezTo>
                  <a:cubicBezTo>
                    <a:pt x="1591" y="152"/>
                    <a:pt x="1591" y="152"/>
                    <a:pt x="1591" y="152"/>
                  </a:cubicBezTo>
                  <a:cubicBezTo>
                    <a:pt x="1592" y="152"/>
                    <a:pt x="1592" y="152"/>
                    <a:pt x="1592" y="152"/>
                  </a:cubicBezTo>
                  <a:cubicBezTo>
                    <a:pt x="1610" y="126"/>
                    <a:pt x="1633" y="116"/>
                    <a:pt x="1663" y="116"/>
                  </a:cubicBezTo>
                  <a:cubicBezTo>
                    <a:pt x="1671" y="116"/>
                    <a:pt x="1680" y="116"/>
                    <a:pt x="1689" y="117"/>
                  </a:cubicBezTo>
                  <a:cubicBezTo>
                    <a:pt x="1686" y="164"/>
                    <a:pt x="1686" y="164"/>
                    <a:pt x="1686" y="164"/>
                  </a:cubicBezTo>
                  <a:cubicBezTo>
                    <a:pt x="1674" y="162"/>
                    <a:pt x="1663" y="161"/>
                    <a:pt x="1653" y="161"/>
                  </a:cubicBezTo>
                  <a:cubicBezTo>
                    <a:pt x="1630" y="161"/>
                    <a:pt x="1612" y="167"/>
                    <a:pt x="1597" y="180"/>
                  </a:cubicBezTo>
                  <a:cubicBezTo>
                    <a:pt x="1597" y="374"/>
                    <a:pt x="1597" y="374"/>
                    <a:pt x="1597" y="374"/>
                  </a:cubicBezTo>
                  <a:cubicBezTo>
                    <a:pt x="1547" y="374"/>
                    <a:pt x="1547" y="374"/>
                    <a:pt x="1547" y="374"/>
                  </a:cubicBezTo>
                  <a:lnTo>
                    <a:pt x="1547" y="121"/>
                  </a:lnTo>
                  <a:close/>
                  <a:moveTo>
                    <a:pt x="1885" y="473"/>
                  </a:moveTo>
                  <a:cubicBezTo>
                    <a:pt x="1835" y="473"/>
                    <a:pt x="1835" y="473"/>
                    <a:pt x="1835" y="473"/>
                  </a:cubicBezTo>
                  <a:cubicBezTo>
                    <a:pt x="1835" y="121"/>
                    <a:pt x="1835" y="121"/>
                    <a:pt x="1835" y="121"/>
                  </a:cubicBezTo>
                  <a:cubicBezTo>
                    <a:pt x="1872" y="121"/>
                    <a:pt x="1872" y="121"/>
                    <a:pt x="1872" y="121"/>
                  </a:cubicBezTo>
                  <a:cubicBezTo>
                    <a:pt x="1877" y="142"/>
                    <a:pt x="1877" y="142"/>
                    <a:pt x="1877" y="142"/>
                  </a:cubicBezTo>
                  <a:cubicBezTo>
                    <a:pt x="1895" y="127"/>
                    <a:pt x="1918" y="116"/>
                    <a:pt x="1950" y="116"/>
                  </a:cubicBezTo>
                  <a:cubicBezTo>
                    <a:pt x="2016" y="116"/>
                    <a:pt x="2043" y="164"/>
                    <a:pt x="2043" y="249"/>
                  </a:cubicBezTo>
                  <a:cubicBezTo>
                    <a:pt x="2043" y="340"/>
                    <a:pt x="2012" y="379"/>
                    <a:pt x="1944" y="379"/>
                  </a:cubicBezTo>
                  <a:cubicBezTo>
                    <a:pt x="1926" y="379"/>
                    <a:pt x="1905" y="377"/>
                    <a:pt x="1885" y="372"/>
                  </a:cubicBezTo>
                  <a:lnTo>
                    <a:pt x="1885" y="473"/>
                  </a:lnTo>
                  <a:close/>
                  <a:moveTo>
                    <a:pt x="1934" y="338"/>
                  </a:moveTo>
                  <a:cubicBezTo>
                    <a:pt x="1982" y="338"/>
                    <a:pt x="1993" y="311"/>
                    <a:pt x="1993" y="248"/>
                  </a:cubicBezTo>
                  <a:cubicBezTo>
                    <a:pt x="1993" y="190"/>
                    <a:pt x="1982" y="160"/>
                    <a:pt x="1938" y="160"/>
                  </a:cubicBezTo>
                  <a:cubicBezTo>
                    <a:pt x="1920" y="160"/>
                    <a:pt x="1901" y="165"/>
                    <a:pt x="1885" y="173"/>
                  </a:cubicBezTo>
                  <a:cubicBezTo>
                    <a:pt x="1885" y="333"/>
                    <a:pt x="1885" y="333"/>
                    <a:pt x="1885" y="333"/>
                  </a:cubicBezTo>
                  <a:cubicBezTo>
                    <a:pt x="1901" y="337"/>
                    <a:pt x="1923" y="338"/>
                    <a:pt x="1934" y="338"/>
                  </a:cubicBezTo>
                  <a:moveTo>
                    <a:pt x="2093" y="0"/>
                  </a:moveTo>
                  <a:cubicBezTo>
                    <a:pt x="2142" y="28"/>
                    <a:pt x="2142" y="28"/>
                    <a:pt x="2142" y="28"/>
                  </a:cubicBezTo>
                  <a:cubicBezTo>
                    <a:pt x="2142" y="374"/>
                    <a:pt x="2142" y="374"/>
                    <a:pt x="2142" y="374"/>
                  </a:cubicBezTo>
                  <a:cubicBezTo>
                    <a:pt x="2093" y="374"/>
                    <a:pt x="2093" y="374"/>
                    <a:pt x="2093" y="374"/>
                  </a:cubicBezTo>
                  <a:lnTo>
                    <a:pt x="2093" y="0"/>
                  </a:lnTo>
                  <a:close/>
                  <a:moveTo>
                    <a:pt x="2306" y="116"/>
                  </a:moveTo>
                  <a:cubicBezTo>
                    <a:pt x="2326" y="116"/>
                    <a:pt x="2354" y="119"/>
                    <a:pt x="2374" y="123"/>
                  </a:cubicBezTo>
                  <a:cubicBezTo>
                    <a:pt x="2369" y="165"/>
                    <a:pt x="2369" y="165"/>
                    <a:pt x="2369" y="165"/>
                  </a:cubicBezTo>
                  <a:cubicBezTo>
                    <a:pt x="2352" y="162"/>
                    <a:pt x="2328" y="159"/>
                    <a:pt x="2310" y="159"/>
                  </a:cubicBezTo>
                  <a:cubicBezTo>
                    <a:pt x="2257" y="159"/>
                    <a:pt x="2239" y="185"/>
                    <a:pt x="2239" y="248"/>
                  </a:cubicBezTo>
                  <a:cubicBezTo>
                    <a:pt x="2239" y="295"/>
                    <a:pt x="2250" y="335"/>
                    <a:pt x="2304" y="335"/>
                  </a:cubicBezTo>
                  <a:cubicBezTo>
                    <a:pt x="2326" y="335"/>
                    <a:pt x="2351" y="329"/>
                    <a:pt x="2372" y="320"/>
                  </a:cubicBezTo>
                  <a:cubicBezTo>
                    <a:pt x="2386" y="360"/>
                    <a:pt x="2386" y="360"/>
                    <a:pt x="2386" y="360"/>
                  </a:cubicBezTo>
                  <a:cubicBezTo>
                    <a:pt x="2362" y="371"/>
                    <a:pt x="2328" y="379"/>
                    <a:pt x="2296" y="379"/>
                  </a:cubicBezTo>
                  <a:cubicBezTo>
                    <a:pt x="2222" y="379"/>
                    <a:pt x="2189" y="332"/>
                    <a:pt x="2189" y="249"/>
                  </a:cubicBezTo>
                  <a:cubicBezTo>
                    <a:pt x="2189" y="167"/>
                    <a:pt x="2219" y="116"/>
                    <a:pt x="2306" y="116"/>
                  </a:cubicBezTo>
                </a:path>
              </a:pathLst>
            </a:custGeom>
            <a:solidFill>
              <a:srgbClr val="273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" name="Rectangle 6">
              <a:extLst>
                <a:ext uri="{FF2B5EF4-FFF2-40B4-BE49-F238E27FC236}">
                  <a16:creationId xmlns:a16="http://schemas.microsoft.com/office/drawing/2014/main" xmlns="" id="{94960442-76DC-4461-8C9D-884AACCE43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433" y="-1383"/>
              <a:ext cx="24" cy="164"/>
            </a:xfrm>
            <a:prstGeom prst="rect">
              <a:avLst/>
            </a:pr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xmlns="" id="{D422FA81-3C2D-4395-8541-97449A2B58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0" y="-1337"/>
              <a:ext cx="94" cy="118"/>
            </a:xfrm>
            <a:custGeom>
              <a:avLst/>
              <a:gdLst>
                <a:gd name="T0" fmla="*/ 0 w 39"/>
                <a:gd name="T1" fmla="*/ 1 h 49"/>
                <a:gd name="T2" fmla="*/ 7 w 39"/>
                <a:gd name="T3" fmla="*/ 1 h 49"/>
                <a:gd name="T4" fmla="*/ 8 w 39"/>
                <a:gd name="T5" fmla="*/ 5 h 49"/>
                <a:gd name="T6" fmla="*/ 24 w 39"/>
                <a:gd name="T7" fmla="*/ 0 h 49"/>
                <a:gd name="T8" fmla="*/ 39 w 39"/>
                <a:gd name="T9" fmla="*/ 16 h 49"/>
                <a:gd name="T10" fmla="*/ 39 w 39"/>
                <a:gd name="T11" fmla="*/ 49 h 49"/>
                <a:gd name="T12" fmla="*/ 30 w 39"/>
                <a:gd name="T13" fmla="*/ 49 h 49"/>
                <a:gd name="T14" fmla="*/ 30 w 39"/>
                <a:gd name="T15" fmla="*/ 17 h 49"/>
                <a:gd name="T16" fmla="*/ 21 w 39"/>
                <a:gd name="T17" fmla="*/ 8 h 49"/>
                <a:gd name="T18" fmla="*/ 9 w 39"/>
                <a:gd name="T19" fmla="*/ 11 h 49"/>
                <a:gd name="T20" fmla="*/ 9 w 39"/>
                <a:gd name="T21" fmla="*/ 49 h 49"/>
                <a:gd name="T22" fmla="*/ 0 w 39"/>
                <a:gd name="T23" fmla="*/ 49 h 49"/>
                <a:gd name="T24" fmla="*/ 0 w 39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7" y="0"/>
                    <a:pt x="24" y="0"/>
                  </a:cubicBezTo>
                  <a:cubicBezTo>
                    <a:pt x="34" y="0"/>
                    <a:pt x="39" y="5"/>
                    <a:pt x="39" y="16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1" y="8"/>
                  </a:cubicBezTo>
                  <a:cubicBezTo>
                    <a:pt x="17" y="8"/>
                    <a:pt x="13" y="10"/>
                    <a:pt x="9" y="11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xmlns="" id="{0CDA9582-690E-4332-9505-5BC9A7AC1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254" y="-1335"/>
              <a:ext cx="106" cy="116"/>
            </a:xfrm>
            <a:custGeom>
              <a:avLst/>
              <a:gdLst>
                <a:gd name="T0" fmla="*/ 0 w 44"/>
                <a:gd name="T1" fmla="*/ 0 h 48"/>
                <a:gd name="T2" fmla="*/ 10 w 44"/>
                <a:gd name="T3" fmla="*/ 0 h 48"/>
                <a:gd name="T4" fmla="*/ 22 w 44"/>
                <a:gd name="T5" fmla="*/ 41 h 48"/>
                <a:gd name="T6" fmla="*/ 23 w 44"/>
                <a:gd name="T7" fmla="*/ 41 h 48"/>
                <a:gd name="T8" fmla="*/ 34 w 44"/>
                <a:gd name="T9" fmla="*/ 0 h 48"/>
                <a:gd name="T10" fmla="*/ 44 w 44"/>
                <a:gd name="T11" fmla="*/ 0 h 48"/>
                <a:gd name="T12" fmla="*/ 29 w 44"/>
                <a:gd name="T13" fmla="*/ 48 h 48"/>
                <a:gd name="T14" fmla="*/ 15 w 44"/>
                <a:gd name="T15" fmla="*/ 48 h 48"/>
                <a:gd name="T16" fmla="*/ 0 w 4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8">
                  <a:moveTo>
                    <a:pt x="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3" y="14"/>
                    <a:pt x="17" y="29"/>
                    <a:pt x="22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29"/>
                    <a:pt x="31" y="14"/>
                    <a:pt x="3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16"/>
                    <a:pt x="35" y="33"/>
                    <a:pt x="29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9" y="33"/>
                    <a:pt x="4" y="16"/>
                    <a:pt x="0" y="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xmlns="" id="{6C703ED1-CDBF-4523-B85A-11AA61BA00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136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0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0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3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8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5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0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0" y="13"/>
                    <a:pt x="10" y="21"/>
                  </a:cubicBezTo>
                  <a:lnTo>
                    <a:pt x="30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xmlns="" id="{734C17D1-406B-409D-8659-CAEE59EF5E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023" y="-1337"/>
              <a:ext cx="90" cy="123"/>
            </a:xfrm>
            <a:custGeom>
              <a:avLst/>
              <a:gdLst>
                <a:gd name="T0" fmla="*/ 2 w 37"/>
                <a:gd name="T1" fmla="*/ 40 h 51"/>
                <a:gd name="T2" fmla="*/ 16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4 w 37"/>
                <a:gd name="T13" fmla="*/ 1 h 51"/>
                <a:gd name="T14" fmla="*/ 33 w 37"/>
                <a:gd name="T15" fmla="*/ 9 h 51"/>
                <a:gd name="T16" fmla="*/ 20 w 37"/>
                <a:gd name="T17" fmla="*/ 8 h 51"/>
                <a:gd name="T18" fmla="*/ 11 w 37"/>
                <a:gd name="T19" fmla="*/ 13 h 51"/>
                <a:gd name="T20" fmla="*/ 23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6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4" y="31"/>
                    <a:pt x="16" y="28"/>
                  </a:cubicBezTo>
                  <a:cubicBezTo>
                    <a:pt x="8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4" y="0"/>
                    <a:pt x="30" y="0"/>
                    <a:pt x="34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9" y="9"/>
                    <a:pt x="24" y="8"/>
                    <a:pt x="20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6" y="19"/>
                    <a:pt x="23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xmlns="" id="{E41042FA-42F6-4AB9-B883-466255A89D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921" y="-1368"/>
              <a:ext cx="75" cy="151"/>
            </a:xfrm>
            <a:custGeom>
              <a:avLst/>
              <a:gdLst>
                <a:gd name="T0" fmla="*/ 7 w 31"/>
                <a:gd name="T1" fmla="*/ 22 h 63"/>
                <a:gd name="T2" fmla="*/ 0 w 31"/>
                <a:gd name="T3" fmla="*/ 22 h 63"/>
                <a:gd name="T4" fmla="*/ 0 w 31"/>
                <a:gd name="T5" fmla="*/ 14 h 63"/>
                <a:gd name="T6" fmla="*/ 8 w 31"/>
                <a:gd name="T7" fmla="*/ 14 h 63"/>
                <a:gd name="T8" fmla="*/ 8 w 31"/>
                <a:gd name="T9" fmla="*/ 0 h 63"/>
                <a:gd name="T10" fmla="*/ 17 w 31"/>
                <a:gd name="T11" fmla="*/ 0 h 63"/>
                <a:gd name="T12" fmla="*/ 17 w 31"/>
                <a:gd name="T13" fmla="*/ 14 h 63"/>
                <a:gd name="T14" fmla="*/ 30 w 31"/>
                <a:gd name="T15" fmla="*/ 14 h 63"/>
                <a:gd name="T16" fmla="*/ 30 w 31"/>
                <a:gd name="T17" fmla="*/ 22 h 63"/>
                <a:gd name="T18" fmla="*/ 17 w 31"/>
                <a:gd name="T19" fmla="*/ 22 h 63"/>
                <a:gd name="T20" fmla="*/ 17 w 31"/>
                <a:gd name="T21" fmla="*/ 50 h 63"/>
                <a:gd name="T22" fmla="*/ 22 w 31"/>
                <a:gd name="T23" fmla="*/ 55 h 63"/>
                <a:gd name="T24" fmla="*/ 28 w 31"/>
                <a:gd name="T25" fmla="*/ 53 h 63"/>
                <a:gd name="T26" fmla="*/ 31 w 31"/>
                <a:gd name="T27" fmla="*/ 60 h 63"/>
                <a:gd name="T28" fmla="*/ 19 w 31"/>
                <a:gd name="T29" fmla="*/ 63 h 63"/>
                <a:gd name="T30" fmla="*/ 7 w 31"/>
                <a:gd name="T31" fmla="*/ 51 h 63"/>
                <a:gd name="T32" fmla="*/ 7 w 31"/>
                <a:gd name="T33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63">
                  <a:moveTo>
                    <a:pt x="7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3"/>
                    <a:pt x="18" y="55"/>
                    <a:pt x="22" y="55"/>
                  </a:cubicBezTo>
                  <a:cubicBezTo>
                    <a:pt x="24" y="55"/>
                    <a:pt x="26" y="54"/>
                    <a:pt x="28" y="53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28" y="62"/>
                    <a:pt x="24" y="63"/>
                    <a:pt x="19" y="63"/>
                  </a:cubicBezTo>
                  <a:cubicBezTo>
                    <a:pt x="12" y="63"/>
                    <a:pt x="7" y="59"/>
                    <a:pt x="7" y="51"/>
                  </a:cubicBezTo>
                  <a:lnTo>
                    <a:pt x="7" y="22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xmlns="" id="{4C3C6621-6FAE-4B47-9631-C76ADF24AF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822" y="-1383"/>
              <a:ext cx="22" cy="164"/>
            </a:xfrm>
            <a:custGeom>
              <a:avLst/>
              <a:gdLst>
                <a:gd name="T0" fmla="*/ 0 w 22"/>
                <a:gd name="T1" fmla="*/ 0 h 164"/>
                <a:gd name="T2" fmla="*/ 22 w 22"/>
                <a:gd name="T3" fmla="*/ 0 h 164"/>
                <a:gd name="T4" fmla="*/ 22 w 22"/>
                <a:gd name="T5" fmla="*/ 27 h 164"/>
                <a:gd name="T6" fmla="*/ 0 w 22"/>
                <a:gd name="T7" fmla="*/ 27 h 164"/>
                <a:gd name="T8" fmla="*/ 0 w 22"/>
                <a:gd name="T9" fmla="*/ 0 h 164"/>
                <a:gd name="T10" fmla="*/ 0 w 22"/>
                <a:gd name="T11" fmla="*/ 48 h 164"/>
                <a:gd name="T12" fmla="*/ 22 w 22"/>
                <a:gd name="T13" fmla="*/ 48 h 164"/>
                <a:gd name="T14" fmla="*/ 22 w 22"/>
                <a:gd name="T15" fmla="*/ 164 h 164"/>
                <a:gd name="T16" fmla="*/ 0 w 22"/>
                <a:gd name="T17" fmla="*/ 164 h 164"/>
                <a:gd name="T18" fmla="*/ 0 w 22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64">
                  <a:moveTo>
                    <a:pt x="0" y="0"/>
                  </a:move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2" y="48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xmlns="" id="{A2D39429-0561-4657-94A2-D05AA3F951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764" y="-1337"/>
              <a:ext cx="96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8" y="8"/>
                    <a:pt x="22" y="8"/>
                  </a:cubicBezTo>
                  <a:cubicBezTo>
                    <a:pt x="18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xmlns="" id="{1328E803-60FC-4104-9AD5-2625AD84DF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639" y="-1337"/>
              <a:ext cx="97" cy="168"/>
            </a:xfrm>
            <a:custGeom>
              <a:avLst/>
              <a:gdLst>
                <a:gd name="T0" fmla="*/ 20 w 40"/>
                <a:gd name="T1" fmla="*/ 61 h 70"/>
                <a:gd name="T2" fmla="*/ 31 w 40"/>
                <a:gd name="T3" fmla="*/ 53 h 70"/>
                <a:gd name="T4" fmla="*/ 31 w 40"/>
                <a:gd name="T5" fmla="*/ 47 h 70"/>
                <a:gd name="T6" fmla="*/ 18 w 40"/>
                <a:gd name="T7" fmla="*/ 51 h 70"/>
                <a:gd name="T8" fmla="*/ 0 w 40"/>
                <a:gd name="T9" fmla="*/ 25 h 70"/>
                <a:gd name="T10" fmla="*/ 20 w 40"/>
                <a:gd name="T11" fmla="*/ 0 h 70"/>
                <a:gd name="T12" fmla="*/ 40 w 40"/>
                <a:gd name="T13" fmla="*/ 3 h 70"/>
                <a:gd name="T14" fmla="*/ 40 w 40"/>
                <a:gd name="T15" fmla="*/ 54 h 70"/>
                <a:gd name="T16" fmla="*/ 20 w 40"/>
                <a:gd name="T17" fmla="*/ 70 h 70"/>
                <a:gd name="T18" fmla="*/ 5 w 40"/>
                <a:gd name="T19" fmla="*/ 68 h 70"/>
                <a:gd name="T20" fmla="*/ 6 w 40"/>
                <a:gd name="T21" fmla="*/ 60 h 70"/>
                <a:gd name="T22" fmla="*/ 20 w 40"/>
                <a:gd name="T23" fmla="*/ 61 h 70"/>
                <a:gd name="T24" fmla="*/ 31 w 40"/>
                <a:gd name="T25" fmla="*/ 40 h 70"/>
                <a:gd name="T26" fmla="*/ 31 w 40"/>
                <a:gd name="T27" fmla="*/ 9 h 70"/>
                <a:gd name="T28" fmla="*/ 21 w 40"/>
                <a:gd name="T29" fmla="*/ 7 h 70"/>
                <a:gd name="T30" fmla="*/ 10 w 40"/>
                <a:gd name="T31" fmla="*/ 25 h 70"/>
                <a:gd name="T32" fmla="*/ 20 w 40"/>
                <a:gd name="T33" fmla="*/ 42 h 70"/>
                <a:gd name="T34" fmla="*/ 31 w 40"/>
                <a:gd name="T35" fmla="*/ 4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70">
                  <a:moveTo>
                    <a:pt x="20" y="61"/>
                  </a:moveTo>
                  <a:cubicBezTo>
                    <a:pt x="26" y="61"/>
                    <a:pt x="31" y="60"/>
                    <a:pt x="31" y="53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7" y="49"/>
                    <a:pt x="23" y="51"/>
                    <a:pt x="18" y="51"/>
                  </a:cubicBezTo>
                  <a:cubicBezTo>
                    <a:pt x="5" y="51"/>
                    <a:pt x="0" y="41"/>
                    <a:pt x="0" y="25"/>
                  </a:cubicBezTo>
                  <a:cubicBezTo>
                    <a:pt x="0" y="7"/>
                    <a:pt x="6" y="0"/>
                    <a:pt x="20" y="0"/>
                  </a:cubicBezTo>
                  <a:cubicBezTo>
                    <a:pt x="26" y="0"/>
                    <a:pt x="35" y="1"/>
                    <a:pt x="40" y="3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66"/>
                    <a:pt x="32" y="70"/>
                    <a:pt x="20" y="70"/>
                  </a:cubicBezTo>
                  <a:cubicBezTo>
                    <a:pt x="15" y="70"/>
                    <a:pt x="10" y="69"/>
                    <a:pt x="5" y="68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10" y="61"/>
                    <a:pt x="15" y="61"/>
                    <a:pt x="20" y="61"/>
                  </a:cubicBezTo>
                  <a:moveTo>
                    <a:pt x="31" y="40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28" y="8"/>
                    <a:pt x="24" y="7"/>
                    <a:pt x="21" y="7"/>
                  </a:cubicBezTo>
                  <a:cubicBezTo>
                    <a:pt x="12" y="7"/>
                    <a:pt x="10" y="13"/>
                    <a:pt x="10" y="25"/>
                  </a:cubicBezTo>
                  <a:cubicBezTo>
                    <a:pt x="10" y="36"/>
                    <a:pt x="12" y="42"/>
                    <a:pt x="20" y="42"/>
                  </a:cubicBezTo>
                  <a:cubicBezTo>
                    <a:pt x="24" y="42"/>
                    <a:pt x="27" y="41"/>
                    <a:pt x="31" y="4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xmlns="" id="{707C5A2F-5760-4686-BB1D-9329D03468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446" y="-1383"/>
              <a:ext cx="22" cy="164"/>
            </a:xfrm>
            <a:custGeom>
              <a:avLst/>
              <a:gdLst>
                <a:gd name="T0" fmla="*/ 0 w 22"/>
                <a:gd name="T1" fmla="*/ 0 h 164"/>
                <a:gd name="T2" fmla="*/ 22 w 22"/>
                <a:gd name="T3" fmla="*/ 0 h 164"/>
                <a:gd name="T4" fmla="*/ 22 w 22"/>
                <a:gd name="T5" fmla="*/ 27 h 164"/>
                <a:gd name="T6" fmla="*/ 0 w 22"/>
                <a:gd name="T7" fmla="*/ 27 h 164"/>
                <a:gd name="T8" fmla="*/ 0 w 22"/>
                <a:gd name="T9" fmla="*/ 0 h 164"/>
                <a:gd name="T10" fmla="*/ 0 w 22"/>
                <a:gd name="T11" fmla="*/ 48 h 164"/>
                <a:gd name="T12" fmla="*/ 22 w 22"/>
                <a:gd name="T13" fmla="*/ 48 h 164"/>
                <a:gd name="T14" fmla="*/ 22 w 22"/>
                <a:gd name="T15" fmla="*/ 164 h 164"/>
                <a:gd name="T16" fmla="*/ 0 w 22"/>
                <a:gd name="T17" fmla="*/ 164 h 164"/>
                <a:gd name="T18" fmla="*/ 0 w 22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64">
                  <a:moveTo>
                    <a:pt x="0" y="0"/>
                  </a:move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2" y="48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xmlns="" id="{338B40E2-5FA2-4CFF-8221-0D62F32610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88" y="-1337"/>
              <a:ext cx="97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2" y="8"/>
                  </a:cubicBezTo>
                  <a:cubicBezTo>
                    <a:pt x="18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xmlns="" id="{1DC8EF80-1480-4E82-8F7D-0403B92EEA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97" y="-1383"/>
              <a:ext cx="97" cy="164"/>
            </a:xfrm>
            <a:custGeom>
              <a:avLst/>
              <a:gdLst>
                <a:gd name="T0" fmla="*/ 0 w 40"/>
                <a:gd name="T1" fmla="*/ 0 h 68"/>
                <a:gd name="T2" fmla="*/ 10 w 40"/>
                <a:gd name="T3" fmla="*/ 0 h 68"/>
                <a:gd name="T4" fmla="*/ 10 w 40"/>
                <a:gd name="T5" fmla="*/ 23 h 68"/>
                <a:gd name="T6" fmla="*/ 24 w 40"/>
                <a:gd name="T7" fmla="*/ 19 h 68"/>
                <a:gd name="T8" fmla="*/ 40 w 40"/>
                <a:gd name="T9" fmla="*/ 35 h 68"/>
                <a:gd name="T10" fmla="*/ 40 w 40"/>
                <a:gd name="T11" fmla="*/ 68 h 68"/>
                <a:gd name="T12" fmla="*/ 30 w 40"/>
                <a:gd name="T13" fmla="*/ 68 h 68"/>
                <a:gd name="T14" fmla="*/ 30 w 40"/>
                <a:gd name="T15" fmla="*/ 36 h 68"/>
                <a:gd name="T16" fmla="*/ 22 w 40"/>
                <a:gd name="T17" fmla="*/ 27 h 68"/>
                <a:gd name="T18" fmla="*/ 10 w 40"/>
                <a:gd name="T19" fmla="*/ 30 h 68"/>
                <a:gd name="T20" fmla="*/ 10 w 40"/>
                <a:gd name="T21" fmla="*/ 68 h 68"/>
                <a:gd name="T22" fmla="*/ 0 w 40"/>
                <a:gd name="T23" fmla="*/ 68 h 68"/>
                <a:gd name="T24" fmla="*/ 0 w 40"/>
                <a:gd name="T2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8">
                  <a:moveTo>
                    <a:pt x="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3" y="21"/>
                    <a:pt x="18" y="19"/>
                    <a:pt x="24" y="19"/>
                  </a:cubicBezTo>
                  <a:cubicBezTo>
                    <a:pt x="34" y="19"/>
                    <a:pt x="40" y="24"/>
                    <a:pt x="40" y="35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0"/>
                    <a:pt x="28" y="27"/>
                    <a:pt x="22" y="27"/>
                  </a:cubicBezTo>
                  <a:cubicBezTo>
                    <a:pt x="18" y="27"/>
                    <a:pt x="13" y="29"/>
                    <a:pt x="10" y="30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0" y="68"/>
                    <a:pt x="0" y="68"/>
                    <a:pt x="0" y="6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xmlns="" id="{AD3BD5C6-02DE-41BF-ACAC-0C73DE8EC6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74" y="-1337"/>
              <a:ext cx="106" cy="123"/>
            </a:xfrm>
            <a:custGeom>
              <a:avLst/>
              <a:gdLst>
                <a:gd name="T0" fmla="*/ 22 w 44"/>
                <a:gd name="T1" fmla="*/ 0 h 51"/>
                <a:gd name="T2" fmla="*/ 44 w 44"/>
                <a:gd name="T3" fmla="*/ 25 h 51"/>
                <a:gd name="T4" fmla="*/ 22 w 44"/>
                <a:gd name="T5" fmla="*/ 51 h 51"/>
                <a:gd name="T6" fmla="*/ 0 w 44"/>
                <a:gd name="T7" fmla="*/ 25 h 51"/>
                <a:gd name="T8" fmla="*/ 22 w 44"/>
                <a:gd name="T9" fmla="*/ 0 h 51"/>
                <a:gd name="T10" fmla="*/ 35 w 44"/>
                <a:gd name="T11" fmla="*/ 25 h 51"/>
                <a:gd name="T12" fmla="*/ 22 w 44"/>
                <a:gd name="T13" fmla="*/ 8 h 51"/>
                <a:gd name="T14" fmla="*/ 10 w 44"/>
                <a:gd name="T15" fmla="*/ 25 h 51"/>
                <a:gd name="T16" fmla="*/ 22 w 44"/>
                <a:gd name="T17" fmla="*/ 42 h 51"/>
                <a:gd name="T18" fmla="*/ 35 w 44"/>
                <a:gd name="T19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51">
                  <a:moveTo>
                    <a:pt x="22" y="0"/>
                  </a:moveTo>
                  <a:cubicBezTo>
                    <a:pt x="38" y="0"/>
                    <a:pt x="44" y="10"/>
                    <a:pt x="44" y="25"/>
                  </a:cubicBezTo>
                  <a:cubicBezTo>
                    <a:pt x="44" y="40"/>
                    <a:pt x="38" y="51"/>
                    <a:pt x="22" y="51"/>
                  </a:cubicBezTo>
                  <a:cubicBezTo>
                    <a:pt x="6" y="51"/>
                    <a:pt x="0" y="40"/>
                    <a:pt x="0" y="25"/>
                  </a:cubicBezTo>
                  <a:cubicBezTo>
                    <a:pt x="0" y="10"/>
                    <a:pt x="6" y="0"/>
                    <a:pt x="22" y="0"/>
                  </a:cubicBezTo>
                  <a:moveTo>
                    <a:pt x="35" y="25"/>
                  </a:moveTo>
                  <a:cubicBezTo>
                    <a:pt x="35" y="15"/>
                    <a:pt x="32" y="8"/>
                    <a:pt x="22" y="8"/>
                  </a:cubicBezTo>
                  <a:cubicBezTo>
                    <a:pt x="12" y="8"/>
                    <a:pt x="10" y="15"/>
                    <a:pt x="10" y="25"/>
                  </a:cubicBezTo>
                  <a:cubicBezTo>
                    <a:pt x="10" y="35"/>
                    <a:pt x="12" y="42"/>
                    <a:pt x="22" y="42"/>
                  </a:cubicBezTo>
                  <a:cubicBezTo>
                    <a:pt x="32" y="42"/>
                    <a:pt x="35" y="35"/>
                    <a:pt x="35" y="25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xmlns="" id="{0703C6E9-34A9-4D28-AC4C-E6A5075076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" y="-1337"/>
              <a:ext cx="160" cy="118"/>
            </a:xfrm>
            <a:custGeom>
              <a:avLst/>
              <a:gdLst>
                <a:gd name="T0" fmla="*/ 0 w 66"/>
                <a:gd name="T1" fmla="*/ 1 h 49"/>
                <a:gd name="T2" fmla="*/ 7 w 66"/>
                <a:gd name="T3" fmla="*/ 1 h 49"/>
                <a:gd name="T4" fmla="*/ 8 w 66"/>
                <a:gd name="T5" fmla="*/ 5 h 49"/>
                <a:gd name="T6" fmla="*/ 22 w 66"/>
                <a:gd name="T7" fmla="*/ 0 h 49"/>
                <a:gd name="T8" fmla="*/ 35 w 66"/>
                <a:gd name="T9" fmla="*/ 6 h 49"/>
                <a:gd name="T10" fmla="*/ 51 w 66"/>
                <a:gd name="T11" fmla="*/ 0 h 49"/>
                <a:gd name="T12" fmla="*/ 66 w 66"/>
                <a:gd name="T13" fmla="*/ 16 h 49"/>
                <a:gd name="T14" fmla="*/ 66 w 66"/>
                <a:gd name="T15" fmla="*/ 49 h 49"/>
                <a:gd name="T16" fmla="*/ 57 w 66"/>
                <a:gd name="T17" fmla="*/ 49 h 49"/>
                <a:gd name="T18" fmla="*/ 57 w 66"/>
                <a:gd name="T19" fmla="*/ 17 h 49"/>
                <a:gd name="T20" fmla="*/ 49 w 66"/>
                <a:gd name="T21" fmla="*/ 8 h 49"/>
                <a:gd name="T22" fmla="*/ 38 w 66"/>
                <a:gd name="T23" fmla="*/ 11 h 49"/>
                <a:gd name="T24" fmla="*/ 38 w 66"/>
                <a:gd name="T25" fmla="*/ 16 h 49"/>
                <a:gd name="T26" fmla="*/ 38 w 66"/>
                <a:gd name="T27" fmla="*/ 49 h 49"/>
                <a:gd name="T28" fmla="*/ 28 w 66"/>
                <a:gd name="T29" fmla="*/ 49 h 49"/>
                <a:gd name="T30" fmla="*/ 28 w 66"/>
                <a:gd name="T31" fmla="*/ 17 h 49"/>
                <a:gd name="T32" fmla="*/ 20 w 66"/>
                <a:gd name="T33" fmla="*/ 8 h 49"/>
                <a:gd name="T34" fmla="*/ 10 w 66"/>
                <a:gd name="T35" fmla="*/ 11 h 49"/>
                <a:gd name="T36" fmla="*/ 10 w 66"/>
                <a:gd name="T37" fmla="*/ 49 h 49"/>
                <a:gd name="T38" fmla="*/ 0 w 66"/>
                <a:gd name="T39" fmla="*/ 49 h 49"/>
                <a:gd name="T40" fmla="*/ 0 w 66"/>
                <a:gd name="T41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1" y="2"/>
                    <a:pt x="16" y="0"/>
                    <a:pt x="22" y="0"/>
                  </a:cubicBezTo>
                  <a:cubicBezTo>
                    <a:pt x="28" y="0"/>
                    <a:pt x="33" y="2"/>
                    <a:pt x="35" y="6"/>
                  </a:cubicBezTo>
                  <a:cubicBezTo>
                    <a:pt x="40" y="2"/>
                    <a:pt x="45" y="0"/>
                    <a:pt x="51" y="0"/>
                  </a:cubicBezTo>
                  <a:cubicBezTo>
                    <a:pt x="60" y="0"/>
                    <a:pt x="66" y="5"/>
                    <a:pt x="66" y="16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1"/>
                    <a:pt x="54" y="8"/>
                    <a:pt x="49" y="8"/>
                  </a:cubicBezTo>
                  <a:cubicBezTo>
                    <a:pt x="45" y="8"/>
                    <a:pt x="41" y="9"/>
                    <a:pt x="38" y="11"/>
                  </a:cubicBezTo>
                  <a:cubicBezTo>
                    <a:pt x="38" y="13"/>
                    <a:pt x="38" y="15"/>
                    <a:pt x="38" y="16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1"/>
                    <a:pt x="26" y="8"/>
                    <a:pt x="20" y="8"/>
                  </a:cubicBezTo>
                  <a:cubicBezTo>
                    <a:pt x="17" y="8"/>
                    <a:pt x="13" y="9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xmlns="" id="{82DA7624-FA80-426B-BF3F-547BD42E9F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7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1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1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4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9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6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1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1" y="13"/>
                    <a:pt x="10" y="21"/>
                  </a:cubicBezTo>
                  <a:lnTo>
                    <a:pt x="31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xmlns="" id="{BED504A7-3B63-4352-858D-C7C600677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" y="-1337"/>
              <a:ext cx="89" cy="123"/>
            </a:xfrm>
            <a:custGeom>
              <a:avLst/>
              <a:gdLst>
                <a:gd name="T0" fmla="*/ 2 w 37"/>
                <a:gd name="T1" fmla="*/ 40 h 51"/>
                <a:gd name="T2" fmla="*/ 17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4 w 37"/>
                <a:gd name="T13" fmla="*/ 1 h 51"/>
                <a:gd name="T14" fmla="*/ 33 w 37"/>
                <a:gd name="T15" fmla="*/ 9 h 51"/>
                <a:gd name="T16" fmla="*/ 21 w 37"/>
                <a:gd name="T17" fmla="*/ 8 h 51"/>
                <a:gd name="T18" fmla="*/ 11 w 37"/>
                <a:gd name="T19" fmla="*/ 13 h 51"/>
                <a:gd name="T20" fmla="*/ 24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7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4" y="31"/>
                    <a:pt x="16" y="28"/>
                  </a:cubicBezTo>
                  <a:cubicBezTo>
                    <a:pt x="8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4" y="0"/>
                    <a:pt x="30" y="0"/>
                    <a:pt x="34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9"/>
                    <a:pt x="24" y="8"/>
                    <a:pt x="21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7" y="19"/>
                    <a:pt x="24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xmlns="" id="{854B30AB-8873-4C24-A589-FF973BA9DE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" y="-1337"/>
              <a:ext cx="89" cy="123"/>
            </a:xfrm>
            <a:custGeom>
              <a:avLst/>
              <a:gdLst>
                <a:gd name="T0" fmla="*/ 2 w 37"/>
                <a:gd name="T1" fmla="*/ 40 h 51"/>
                <a:gd name="T2" fmla="*/ 17 w 37"/>
                <a:gd name="T3" fmla="*/ 42 h 51"/>
                <a:gd name="T4" fmla="*/ 27 w 37"/>
                <a:gd name="T5" fmla="*/ 36 h 51"/>
                <a:gd name="T6" fmla="*/ 16 w 37"/>
                <a:gd name="T7" fmla="*/ 28 h 51"/>
                <a:gd name="T8" fmla="*/ 1 w 37"/>
                <a:gd name="T9" fmla="*/ 14 h 51"/>
                <a:gd name="T10" fmla="*/ 20 w 37"/>
                <a:gd name="T11" fmla="*/ 0 h 51"/>
                <a:gd name="T12" fmla="*/ 35 w 37"/>
                <a:gd name="T13" fmla="*/ 1 h 51"/>
                <a:gd name="T14" fmla="*/ 33 w 37"/>
                <a:gd name="T15" fmla="*/ 9 h 51"/>
                <a:gd name="T16" fmla="*/ 21 w 37"/>
                <a:gd name="T17" fmla="*/ 8 h 51"/>
                <a:gd name="T18" fmla="*/ 11 w 37"/>
                <a:gd name="T19" fmla="*/ 13 h 51"/>
                <a:gd name="T20" fmla="*/ 24 w 37"/>
                <a:gd name="T21" fmla="*/ 21 h 51"/>
                <a:gd name="T22" fmla="*/ 37 w 37"/>
                <a:gd name="T23" fmla="*/ 35 h 51"/>
                <a:gd name="T24" fmla="*/ 16 w 37"/>
                <a:gd name="T25" fmla="*/ 51 h 51"/>
                <a:gd name="T26" fmla="*/ 0 w 37"/>
                <a:gd name="T27" fmla="*/ 49 h 51"/>
                <a:gd name="T28" fmla="*/ 2 w 37"/>
                <a:gd name="T2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" y="40"/>
                  </a:moveTo>
                  <a:cubicBezTo>
                    <a:pt x="6" y="41"/>
                    <a:pt x="12" y="42"/>
                    <a:pt x="17" y="42"/>
                  </a:cubicBezTo>
                  <a:cubicBezTo>
                    <a:pt x="23" y="42"/>
                    <a:pt x="27" y="41"/>
                    <a:pt x="27" y="36"/>
                  </a:cubicBezTo>
                  <a:cubicBezTo>
                    <a:pt x="27" y="32"/>
                    <a:pt x="25" y="31"/>
                    <a:pt x="16" y="28"/>
                  </a:cubicBezTo>
                  <a:cubicBezTo>
                    <a:pt x="9" y="26"/>
                    <a:pt x="1" y="23"/>
                    <a:pt x="1" y="14"/>
                  </a:cubicBezTo>
                  <a:cubicBezTo>
                    <a:pt x="1" y="5"/>
                    <a:pt x="9" y="0"/>
                    <a:pt x="20" y="0"/>
                  </a:cubicBezTo>
                  <a:cubicBezTo>
                    <a:pt x="25" y="0"/>
                    <a:pt x="31" y="0"/>
                    <a:pt x="35" y="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0" y="9"/>
                    <a:pt x="24" y="8"/>
                    <a:pt x="21" y="8"/>
                  </a:cubicBezTo>
                  <a:cubicBezTo>
                    <a:pt x="14" y="8"/>
                    <a:pt x="11" y="10"/>
                    <a:pt x="11" y="13"/>
                  </a:cubicBezTo>
                  <a:cubicBezTo>
                    <a:pt x="11" y="18"/>
                    <a:pt x="17" y="19"/>
                    <a:pt x="24" y="21"/>
                  </a:cubicBezTo>
                  <a:cubicBezTo>
                    <a:pt x="31" y="23"/>
                    <a:pt x="37" y="26"/>
                    <a:pt x="37" y="35"/>
                  </a:cubicBezTo>
                  <a:cubicBezTo>
                    <a:pt x="37" y="46"/>
                    <a:pt x="28" y="51"/>
                    <a:pt x="16" y="51"/>
                  </a:cubicBezTo>
                  <a:cubicBezTo>
                    <a:pt x="11" y="51"/>
                    <a:pt x="5" y="50"/>
                    <a:pt x="0" y="49"/>
                  </a:cubicBezTo>
                  <a:lnTo>
                    <a:pt x="2" y="40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xmlns="" id="{F7B94546-6EDE-4DA0-A1D9-BFE60BDDB6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1" y="-1383"/>
              <a:ext cx="21" cy="164"/>
            </a:xfrm>
            <a:custGeom>
              <a:avLst/>
              <a:gdLst>
                <a:gd name="T0" fmla="*/ 0 w 21"/>
                <a:gd name="T1" fmla="*/ 0 h 164"/>
                <a:gd name="T2" fmla="*/ 21 w 21"/>
                <a:gd name="T3" fmla="*/ 0 h 164"/>
                <a:gd name="T4" fmla="*/ 21 w 21"/>
                <a:gd name="T5" fmla="*/ 27 h 164"/>
                <a:gd name="T6" fmla="*/ 0 w 21"/>
                <a:gd name="T7" fmla="*/ 27 h 164"/>
                <a:gd name="T8" fmla="*/ 0 w 21"/>
                <a:gd name="T9" fmla="*/ 0 h 164"/>
                <a:gd name="T10" fmla="*/ 0 w 21"/>
                <a:gd name="T11" fmla="*/ 48 h 164"/>
                <a:gd name="T12" fmla="*/ 21 w 21"/>
                <a:gd name="T13" fmla="*/ 48 h 164"/>
                <a:gd name="T14" fmla="*/ 21 w 21"/>
                <a:gd name="T15" fmla="*/ 164 h 164"/>
                <a:gd name="T16" fmla="*/ 0 w 21"/>
                <a:gd name="T17" fmla="*/ 164 h 164"/>
                <a:gd name="T18" fmla="*/ 0 w 21"/>
                <a:gd name="T19" fmla="*/ 4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64">
                  <a:moveTo>
                    <a:pt x="0" y="0"/>
                  </a:move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lnTo>
                    <a:pt x="0" y="0"/>
                  </a:lnTo>
                  <a:close/>
                  <a:moveTo>
                    <a:pt x="0" y="48"/>
                  </a:moveTo>
                  <a:lnTo>
                    <a:pt x="21" y="48"/>
                  </a:lnTo>
                  <a:lnTo>
                    <a:pt x="21" y="164"/>
                  </a:lnTo>
                  <a:lnTo>
                    <a:pt x="0" y="16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xmlns="" id="{BBFCBF4A-AFE4-4B18-8F55-9E72367FCE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337"/>
              <a:ext cx="96" cy="118"/>
            </a:xfrm>
            <a:custGeom>
              <a:avLst/>
              <a:gdLst>
                <a:gd name="T0" fmla="*/ 0 w 40"/>
                <a:gd name="T1" fmla="*/ 1 h 49"/>
                <a:gd name="T2" fmla="*/ 7 w 40"/>
                <a:gd name="T3" fmla="*/ 1 h 49"/>
                <a:gd name="T4" fmla="*/ 8 w 40"/>
                <a:gd name="T5" fmla="*/ 5 h 49"/>
                <a:gd name="T6" fmla="*/ 24 w 40"/>
                <a:gd name="T7" fmla="*/ 0 h 49"/>
                <a:gd name="T8" fmla="*/ 40 w 40"/>
                <a:gd name="T9" fmla="*/ 16 h 49"/>
                <a:gd name="T10" fmla="*/ 40 w 40"/>
                <a:gd name="T11" fmla="*/ 49 h 49"/>
                <a:gd name="T12" fmla="*/ 30 w 40"/>
                <a:gd name="T13" fmla="*/ 49 h 49"/>
                <a:gd name="T14" fmla="*/ 30 w 40"/>
                <a:gd name="T15" fmla="*/ 17 h 49"/>
                <a:gd name="T16" fmla="*/ 22 w 40"/>
                <a:gd name="T17" fmla="*/ 8 h 49"/>
                <a:gd name="T18" fmla="*/ 10 w 40"/>
                <a:gd name="T19" fmla="*/ 11 h 49"/>
                <a:gd name="T20" fmla="*/ 10 w 40"/>
                <a:gd name="T21" fmla="*/ 49 h 49"/>
                <a:gd name="T22" fmla="*/ 0 w 40"/>
                <a:gd name="T23" fmla="*/ 49 h 49"/>
                <a:gd name="T24" fmla="*/ 0 w 40"/>
                <a:gd name="T25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9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4" y="0"/>
                    <a:pt x="40" y="5"/>
                    <a:pt x="40" y="16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1"/>
                    <a:pt x="27" y="8"/>
                    <a:pt x="22" y="8"/>
                  </a:cubicBezTo>
                  <a:cubicBezTo>
                    <a:pt x="17" y="8"/>
                    <a:pt x="13" y="10"/>
                    <a:pt x="10" y="1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xmlns="" id="{EA280B51-9333-48C9-93EE-E33B9B56B2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2" y="-1337"/>
              <a:ext cx="92" cy="123"/>
            </a:xfrm>
            <a:custGeom>
              <a:avLst/>
              <a:gdLst>
                <a:gd name="T0" fmla="*/ 23 w 38"/>
                <a:gd name="T1" fmla="*/ 0 h 51"/>
                <a:gd name="T2" fmla="*/ 36 w 38"/>
                <a:gd name="T3" fmla="*/ 1 h 51"/>
                <a:gd name="T4" fmla="*/ 35 w 38"/>
                <a:gd name="T5" fmla="*/ 9 h 51"/>
                <a:gd name="T6" fmla="*/ 24 w 38"/>
                <a:gd name="T7" fmla="*/ 8 h 51"/>
                <a:gd name="T8" fmla="*/ 10 w 38"/>
                <a:gd name="T9" fmla="*/ 25 h 51"/>
                <a:gd name="T10" fmla="*/ 22 w 38"/>
                <a:gd name="T11" fmla="*/ 42 h 51"/>
                <a:gd name="T12" fmla="*/ 36 w 38"/>
                <a:gd name="T13" fmla="*/ 39 h 51"/>
                <a:gd name="T14" fmla="*/ 38 w 38"/>
                <a:gd name="T15" fmla="*/ 47 h 51"/>
                <a:gd name="T16" fmla="*/ 21 w 38"/>
                <a:gd name="T17" fmla="*/ 51 h 51"/>
                <a:gd name="T18" fmla="*/ 0 w 38"/>
                <a:gd name="T19" fmla="*/ 25 h 51"/>
                <a:gd name="T20" fmla="*/ 23 w 38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51">
                  <a:moveTo>
                    <a:pt x="23" y="0"/>
                  </a:moveTo>
                  <a:cubicBezTo>
                    <a:pt x="27" y="0"/>
                    <a:pt x="32" y="0"/>
                    <a:pt x="36" y="1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2" y="8"/>
                    <a:pt x="27" y="8"/>
                    <a:pt x="24" y="8"/>
                  </a:cubicBezTo>
                  <a:cubicBezTo>
                    <a:pt x="13" y="8"/>
                    <a:pt x="10" y="13"/>
                    <a:pt x="10" y="25"/>
                  </a:cubicBezTo>
                  <a:cubicBezTo>
                    <a:pt x="10" y="34"/>
                    <a:pt x="12" y="42"/>
                    <a:pt x="22" y="42"/>
                  </a:cubicBezTo>
                  <a:cubicBezTo>
                    <a:pt x="27" y="42"/>
                    <a:pt x="32" y="41"/>
                    <a:pt x="36" y="39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4" y="49"/>
                    <a:pt x="27" y="51"/>
                    <a:pt x="21" y="51"/>
                  </a:cubicBezTo>
                  <a:cubicBezTo>
                    <a:pt x="7" y="51"/>
                    <a:pt x="0" y="41"/>
                    <a:pt x="0" y="25"/>
                  </a:cubicBezTo>
                  <a:cubicBezTo>
                    <a:pt x="0" y="9"/>
                    <a:pt x="6" y="0"/>
                    <a:pt x="23" y="0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xmlns="" id="{A50CD374-4F8E-439D-9C36-7AE4A3E147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8" y="-1337"/>
              <a:ext cx="97" cy="123"/>
            </a:xfrm>
            <a:custGeom>
              <a:avLst/>
              <a:gdLst>
                <a:gd name="T0" fmla="*/ 21 w 40"/>
                <a:gd name="T1" fmla="*/ 0 h 51"/>
                <a:gd name="T2" fmla="*/ 40 w 40"/>
                <a:gd name="T3" fmla="*/ 22 h 51"/>
                <a:gd name="T4" fmla="*/ 39 w 40"/>
                <a:gd name="T5" fmla="*/ 28 h 51"/>
                <a:gd name="T6" fmla="*/ 10 w 40"/>
                <a:gd name="T7" fmla="*/ 28 h 51"/>
                <a:gd name="T8" fmla="*/ 23 w 40"/>
                <a:gd name="T9" fmla="*/ 42 h 51"/>
                <a:gd name="T10" fmla="*/ 37 w 40"/>
                <a:gd name="T11" fmla="*/ 39 h 51"/>
                <a:gd name="T12" fmla="*/ 40 w 40"/>
                <a:gd name="T13" fmla="*/ 46 h 51"/>
                <a:gd name="T14" fmla="*/ 22 w 40"/>
                <a:gd name="T15" fmla="*/ 51 h 51"/>
                <a:gd name="T16" fmla="*/ 0 w 40"/>
                <a:gd name="T17" fmla="*/ 25 h 51"/>
                <a:gd name="T18" fmla="*/ 21 w 40"/>
                <a:gd name="T19" fmla="*/ 0 h 51"/>
                <a:gd name="T20" fmla="*/ 31 w 40"/>
                <a:gd name="T21" fmla="*/ 21 h 51"/>
                <a:gd name="T22" fmla="*/ 21 w 40"/>
                <a:gd name="T23" fmla="*/ 8 h 51"/>
                <a:gd name="T24" fmla="*/ 10 w 40"/>
                <a:gd name="T25" fmla="*/ 21 h 51"/>
                <a:gd name="T26" fmla="*/ 31 w 40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1">
                  <a:moveTo>
                    <a:pt x="21" y="0"/>
                  </a:moveTo>
                  <a:cubicBezTo>
                    <a:pt x="34" y="0"/>
                    <a:pt x="40" y="8"/>
                    <a:pt x="40" y="22"/>
                  </a:cubicBezTo>
                  <a:cubicBezTo>
                    <a:pt x="40" y="24"/>
                    <a:pt x="40" y="26"/>
                    <a:pt x="39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37"/>
                    <a:pt x="15" y="42"/>
                    <a:pt x="23" y="42"/>
                  </a:cubicBezTo>
                  <a:cubicBezTo>
                    <a:pt x="29" y="42"/>
                    <a:pt x="33" y="40"/>
                    <a:pt x="37" y="3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6" y="48"/>
                    <a:pt x="29" y="51"/>
                    <a:pt x="22" y="51"/>
                  </a:cubicBezTo>
                  <a:cubicBezTo>
                    <a:pt x="9" y="51"/>
                    <a:pt x="0" y="42"/>
                    <a:pt x="0" y="25"/>
                  </a:cubicBezTo>
                  <a:cubicBezTo>
                    <a:pt x="0" y="10"/>
                    <a:pt x="7" y="0"/>
                    <a:pt x="21" y="0"/>
                  </a:cubicBezTo>
                  <a:moveTo>
                    <a:pt x="31" y="21"/>
                  </a:moveTo>
                  <a:cubicBezTo>
                    <a:pt x="30" y="14"/>
                    <a:pt x="28" y="8"/>
                    <a:pt x="21" y="8"/>
                  </a:cubicBezTo>
                  <a:cubicBezTo>
                    <a:pt x="14" y="8"/>
                    <a:pt x="11" y="13"/>
                    <a:pt x="10" y="21"/>
                  </a:cubicBezTo>
                  <a:lnTo>
                    <a:pt x="31" y="21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xmlns="" id="{EB306D3C-A3DA-49E9-BE07-E2EABA13ED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9" y="-1383"/>
              <a:ext cx="68" cy="164"/>
            </a:xfrm>
            <a:custGeom>
              <a:avLst/>
              <a:gdLst>
                <a:gd name="T0" fmla="*/ 44 w 68"/>
                <a:gd name="T1" fmla="*/ 27 h 164"/>
                <a:gd name="T2" fmla="*/ 8 w 68"/>
                <a:gd name="T3" fmla="*/ 39 h 164"/>
                <a:gd name="T4" fmla="*/ 0 w 68"/>
                <a:gd name="T5" fmla="*/ 22 h 164"/>
                <a:gd name="T6" fmla="*/ 44 w 68"/>
                <a:gd name="T7" fmla="*/ 0 h 164"/>
                <a:gd name="T8" fmla="*/ 68 w 68"/>
                <a:gd name="T9" fmla="*/ 0 h 164"/>
                <a:gd name="T10" fmla="*/ 68 w 68"/>
                <a:gd name="T11" fmla="*/ 164 h 164"/>
                <a:gd name="T12" fmla="*/ 44 w 68"/>
                <a:gd name="T13" fmla="*/ 164 h 164"/>
                <a:gd name="T14" fmla="*/ 44 w 68"/>
                <a:gd name="T15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164">
                  <a:moveTo>
                    <a:pt x="44" y="27"/>
                  </a:moveTo>
                  <a:lnTo>
                    <a:pt x="8" y="39"/>
                  </a:lnTo>
                  <a:lnTo>
                    <a:pt x="0" y="22"/>
                  </a:lnTo>
                  <a:lnTo>
                    <a:pt x="44" y="0"/>
                  </a:lnTo>
                  <a:lnTo>
                    <a:pt x="68" y="0"/>
                  </a:lnTo>
                  <a:lnTo>
                    <a:pt x="68" y="164"/>
                  </a:lnTo>
                  <a:lnTo>
                    <a:pt x="44" y="164"/>
                  </a:lnTo>
                  <a:lnTo>
                    <a:pt x="44" y="27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xmlns="" id="{D96D031D-2D03-4DE6-BB4A-30AE16B168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3" y="-1385"/>
              <a:ext cx="116" cy="171"/>
            </a:xfrm>
            <a:custGeom>
              <a:avLst/>
              <a:gdLst>
                <a:gd name="T0" fmla="*/ 6 w 48"/>
                <a:gd name="T1" fmla="*/ 60 h 71"/>
                <a:gd name="T2" fmla="*/ 20 w 48"/>
                <a:gd name="T3" fmla="*/ 62 h 71"/>
                <a:gd name="T4" fmla="*/ 37 w 48"/>
                <a:gd name="T5" fmla="*/ 40 h 71"/>
                <a:gd name="T6" fmla="*/ 21 w 48"/>
                <a:gd name="T7" fmla="*/ 43 h 71"/>
                <a:gd name="T8" fmla="*/ 0 w 48"/>
                <a:gd name="T9" fmla="*/ 23 h 71"/>
                <a:gd name="T10" fmla="*/ 24 w 48"/>
                <a:gd name="T11" fmla="*/ 0 h 71"/>
                <a:gd name="T12" fmla="*/ 48 w 48"/>
                <a:gd name="T13" fmla="*/ 34 h 71"/>
                <a:gd name="T14" fmla="*/ 21 w 48"/>
                <a:gd name="T15" fmla="*/ 71 h 71"/>
                <a:gd name="T16" fmla="*/ 5 w 48"/>
                <a:gd name="T17" fmla="*/ 68 h 71"/>
                <a:gd name="T18" fmla="*/ 6 w 48"/>
                <a:gd name="T19" fmla="*/ 60 h 71"/>
                <a:gd name="T20" fmla="*/ 37 w 48"/>
                <a:gd name="T21" fmla="*/ 32 h 71"/>
                <a:gd name="T22" fmla="*/ 23 w 48"/>
                <a:gd name="T23" fmla="*/ 9 h 71"/>
                <a:gd name="T24" fmla="*/ 11 w 48"/>
                <a:gd name="T25" fmla="*/ 22 h 71"/>
                <a:gd name="T26" fmla="*/ 24 w 48"/>
                <a:gd name="T27" fmla="*/ 35 h 71"/>
                <a:gd name="T28" fmla="*/ 37 w 48"/>
                <a:gd name="T29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1">
                  <a:moveTo>
                    <a:pt x="6" y="60"/>
                  </a:moveTo>
                  <a:cubicBezTo>
                    <a:pt x="10" y="61"/>
                    <a:pt x="15" y="62"/>
                    <a:pt x="20" y="62"/>
                  </a:cubicBezTo>
                  <a:cubicBezTo>
                    <a:pt x="33" y="62"/>
                    <a:pt x="37" y="54"/>
                    <a:pt x="37" y="40"/>
                  </a:cubicBezTo>
                  <a:cubicBezTo>
                    <a:pt x="32" y="42"/>
                    <a:pt x="26" y="43"/>
                    <a:pt x="21" y="43"/>
                  </a:cubicBezTo>
                  <a:cubicBezTo>
                    <a:pt x="8" y="43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2" y="0"/>
                    <a:pt x="48" y="12"/>
                    <a:pt x="48" y="34"/>
                  </a:cubicBezTo>
                  <a:cubicBezTo>
                    <a:pt x="48" y="55"/>
                    <a:pt x="43" y="71"/>
                    <a:pt x="21" y="71"/>
                  </a:cubicBezTo>
                  <a:cubicBezTo>
                    <a:pt x="16" y="71"/>
                    <a:pt x="9" y="70"/>
                    <a:pt x="5" y="68"/>
                  </a:cubicBezTo>
                  <a:lnTo>
                    <a:pt x="6" y="60"/>
                  </a:lnTo>
                  <a:close/>
                  <a:moveTo>
                    <a:pt x="37" y="32"/>
                  </a:moveTo>
                  <a:cubicBezTo>
                    <a:pt x="37" y="18"/>
                    <a:pt x="34" y="9"/>
                    <a:pt x="23" y="9"/>
                  </a:cubicBezTo>
                  <a:cubicBezTo>
                    <a:pt x="15" y="9"/>
                    <a:pt x="11" y="14"/>
                    <a:pt x="11" y="22"/>
                  </a:cubicBezTo>
                  <a:cubicBezTo>
                    <a:pt x="11" y="30"/>
                    <a:pt x="14" y="35"/>
                    <a:pt x="24" y="35"/>
                  </a:cubicBezTo>
                  <a:cubicBezTo>
                    <a:pt x="28" y="35"/>
                    <a:pt x="32" y="34"/>
                    <a:pt x="37" y="32"/>
                  </a:cubicBezTo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xmlns="" id="{022A2613-8D8F-469D-8F99-3051580758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8" y="-1383"/>
              <a:ext cx="66" cy="164"/>
            </a:xfrm>
            <a:custGeom>
              <a:avLst/>
              <a:gdLst>
                <a:gd name="T0" fmla="*/ 41 w 66"/>
                <a:gd name="T1" fmla="*/ 27 h 164"/>
                <a:gd name="T2" fmla="*/ 8 w 66"/>
                <a:gd name="T3" fmla="*/ 39 h 164"/>
                <a:gd name="T4" fmla="*/ 0 w 66"/>
                <a:gd name="T5" fmla="*/ 22 h 164"/>
                <a:gd name="T6" fmla="*/ 44 w 66"/>
                <a:gd name="T7" fmla="*/ 0 h 164"/>
                <a:gd name="T8" fmla="*/ 66 w 66"/>
                <a:gd name="T9" fmla="*/ 0 h 164"/>
                <a:gd name="T10" fmla="*/ 66 w 66"/>
                <a:gd name="T11" fmla="*/ 164 h 164"/>
                <a:gd name="T12" fmla="*/ 41 w 66"/>
                <a:gd name="T13" fmla="*/ 164 h 164"/>
                <a:gd name="T14" fmla="*/ 41 w 66"/>
                <a:gd name="T15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64">
                  <a:moveTo>
                    <a:pt x="41" y="27"/>
                  </a:moveTo>
                  <a:lnTo>
                    <a:pt x="8" y="39"/>
                  </a:lnTo>
                  <a:lnTo>
                    <a:pt x="0" y="22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66" y="164"/>
                  </a:lnTo>
                  <a:lnTo>
                    <a:pt x="41" y="164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xmlns="" id="{032907D0-1C18-4C55-8D1A-5BCBB5567F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2" y="-1385"/>
              <a:ext cx="106" cy="166"/>
            </a:xfrm>
            <a:custGeom>
              <a:avLst/>
              <a:gdLst>
                <a:gd name="T0" fmla="*/ 1 w 44"/>
                <a:gd name="T1" fmla="*/ 62 h 69"/>
                <a:gd name="T2" fmla="*/ 33 w 44"/>
                <a:gd name="T3" fmla="*/ 21 h 69"/>
                <a:gd name="T4" fmla="*/ 20 w 44"/>
                <a:gd name="T5" fmla="*/ 9 h 69"/>
                <a:gd name="T6" fmla="*/ 3 w 44"/>
                <a:gd name="T7" fmla="*/ 13 h 69"/>
                <a:gd name="T8" fmla="*/ 0 w 44"/>
                <a:gd name="T9" fmla="*/ 5 h 69"/>
                <a:gd name="T10" fmla="*/ 20 w 44"/>
                <a:gd name="T11" fmla="*/ 0 h 69"/>
                <a:gd name="T12" fmla="*/ 43 w 44"/>
                <a:gd name="T13" fmla="*/ 20 h 69"/>
                <a:gd name="T14" fmla="*/ 14 w 44"/>
                <a:gd name="T15" fmla="*/ 60 h 69"/>
                <a:gd name="T16" fmla="*/ 44 w 44"/>
                <a:gd name="T17" fmla="*/ 60 h 69"/>
                <a:gd name="T18" fmla="*/ 44 w 44"/>
                <a:gd name="T19" fmla="*/ 69 h 69"/>
                <a:gd name="T20" fmla="*/ 1 w 44"/>
                <a:gd name="T21" fmla="*/ 69 h 69"/>
                <a:gd name="T22" fmla="*/ 1 w 44"/>
                <a:gd name="T23" fmla="*/ 6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69">
                  <a:moveTo>
                    <a:pt x="1" y="62"/>
                  </a:moveTo>
                  <a:cubicBezTo>
                    <a:pt x="20" y="45"/>
                    <a:pt x="33" y="32"/>
                    <a:pt x="33" y="21"/>
                  </a:cubicBezTo>
                  <a:cubicBezTo>
                    <a:pt x="33" y="13"/>
                    <a:pt x="28" y="9"/>
                    <a:pt x="20" y="9"/>
                  </a:cubicBezTo>
                  <a:cubicBezTo>
                    <a:pt x="14" y="9"/>
                    <a:pt x="7" y="11"/>
                    <a:pt x="3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2"/>
                    <a:pt x="13" y="0"/>
                    <a:pt x="20" y="0"/>
                  </a:cubicBezTo>
                  <a:cubicBezTo>
                    <a:pt x="33" y="0"/>
                    <a:pt x="43" y="7"/>
                    <a:pt x="43" y="20"/>
                  </a:cubicBezTo>
                  <a:cubicBezTo>
                    <a:pt x="43" y="35"/>
                    <a:pt x="30" y="47"/>
                    <a:pt x="14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1" y="69"/>
                    <a:pt x="1" y="69"/>
                    <a:pt x="1" y="69"/>
                  </a:cubicBezTo>
                  <a:lnTo>
                    <a:pt x="1" y="62"/>
                  </a:lnTo>
                  <a:close/>
                </a:path>
              </a:pathLst>
            </a:custGeom>
            <a:solidFill>
              <a:srgbClr val="029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xmlns="" id="{62E3D831-AC3A-4A48-838B-8B80654478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708" y="-1380"/>
              <a:ext cx="123" cy="161"/>
            </a:xfrm>
            <a:custGeom>
              <a:avLst/>
              <a:gdLst>
                <a:gd name="T0" fmla="*/ 0 w 123"/>
                <a:gd name="T1" fmla="*/ 72 h 161"/>
                <a:gd name="T2" fmla="*/ 123 w 123"/>
                <a:gd name="T3" fmla="*/ 0 h 161"/>
                <a:gd name="T4" fmla="*/ 123 w 123"/>
                <a:gd name="T5" fmla="*/ 161 h 161"/>
                <a:gd name="T6" fmla="*/ 0 w 123"/>
                <a:gd name="T7" fmla="*/ 161 h 161"/>
                <a:gd name="T8" fmla="*/ 0 w 123"/>
                <a:gd name="T9" fmla="*/ 7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61">
                  <a:moveTo>
                    <a:pt x="0" y="72"/>
                  </a:moveTo>
                  <a:lnTo>
                    <a:pt x="123" y="0"/>
                  </a:lnTo>
                  <a:lnTo>
                    <a:pt x="123" y="161"/>
                  </a:lnTo>
                  <a:lnTo>
                    <a:pt x="0" y="161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273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EA6E68FA-8757-4B5C-AD8E-EC741F3F6612}"/>
              </a:ext>
            </a:extLst>
          </p:cNvPr>
          <p:cNvCxnSpPr>
            <a:cxnSpLocks/>
          </p:cNvCxnSpPr>
          <p:nvPr/>
        </p:nvCxnSpPr>
        <p:spPr>
          <a:xfrm>
            <a:off x="358775" y="263284"/>
            <a:ext cx="842645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F923B7A1-7534-42C7-891B-C3258B2B4C43}"/>
              </a:ext>
            </a:extLst>
          </p:cNvPr>
          <p:cNvGrpSpPr/>
          <p:nvPr/>
        </p:nvGrpSpPr>
        <p:grpSpPr>
          <a:xfrm>
            <a:off x="7012502" y="263284"/>
            <a:ext cx="1772723" cy="588701"/>
            <a:chOff x="7349582" y="5399028"/>
            <a:chExt cx="2180855" cy="897656"/>
          </a:xfrm>
          <a:solidFill>
            <a:schemeClr val="accent2"/>
          </a:solidFill>
        </p:grpSpPr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xmlns="" id="{B9BF84BE-3294-4ED0-B6DB-40C588EA32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49582" y="5399028"/>
              <a:ext cx="690431" cy="897656"/>
            </a:xfrm>
            <a:custGeom>
              <a:avLst/>
              <a:gdLst>
                <a:gd name="T0" fmla="*/ 723 w 723"/>
                <a:gd name="T1" fmla="*/ 519 h 940"/>
                <a:gd name="T2" fmla="*/ 0 w 723"/>
                <a:gd name="T3" fmla="*/ 940 h 940"/>
                <a:gd name="T4" fmla="*/ 0 w 723"/>
                <a:gd name="T5" fmla="*/ 0 h 940"/>
                <a:gd name="T6" fmla="*/ 723 w 723"/>
                <a:gd name="T7" fmla="*/ 0 h 940"/>
                <a:gd name="T8" fmla="*/ 723 w 723"/>
                <a:gd name="T9" fmla="*/ 519 h 940"/>
                <a:gd name="T10" fmla="*/ 723 w 723"/>
                <a:gd name="T11" fmla="*/ 519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3" h="940">
                  <a:moveTo>
                    <a:pt x="723" y="519"/>
                  </a:moveTo>
                  <a:lnTo>
                    <a:pt x="0" y="940"/>
                  </a:lnTo>
                  <a:lnTo>
                    <a:pt x="0" y="0"/>
                  </a:lnTo>
                  <a:lnTo>
                    <a:pt x="723" y="0"/>
                  </a:lnTo>
                  <a:lnTo>
                    <a:pt x="723" y="519"/>
                  </a:lnTo>
                  <a:lnTo>
                    <a:pt x="723" y="5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6000" tIns="36000" rIns="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GB" sz="800" spc="-60" baseline="0" dirty="0">
                  <a:solidFill>
                    <a:schemeClr val="bg2"/>
                  </a:solidFill>
                  <a:latin typeface="Montserrat" panose="02000505000000020004" pitchFamily="2" charset="0"/>
                </a:rPr>
                <a:t>Originate</a:t>
              </a:r>
            </a:p>
          </p:txBody>
        </p:sp>
        <p:sp>
          <p:nvSpPr>
            <p:cNvPr id="115" name="Freeform 35">
              <a:extLst>
                <a:ext uri="{FF2B5EF4-FFF2-40B4-BE49-F238E27FC236}">
                  <a16:creationId xmlns:a16="http://schemas.microsoft.com/office/drawing/2014/main" xmlns="" id="{581E069B-A82C-4753-9F20-F6A12033F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94794" y="5399028"/>
              <a:ext cx="690431" cy="897656"/>
            </a:xfrm>
            <a:custGeom>
              <a:avLst/>
              <a:gdLst>
                <a:gd name="T0" fmla="*/ 723 w 723"/>
                <a:gd name="T1" fmla="*/ 519 h 940"/>
                <a:gd name="T2" fmla="*/ 0 w 723"/>
                <a:gd name="T3" fmla="*/ 940 h 940"/>
                <a:gd name="T4" fmla="*/ 0 w 723"/>
                <a:gd name="T5" fmla="*/ 0 h 940"/>
                <a:gd name="T6" fmla="*/ 723 w 723"/>
                <a:gd name="T7" fmla="*/ 0 h 940"/>
                <a:gd name="T8" fmla="*/ 723 w 723"/>
                <a:gd name="T9" fmla="*/ 519 h 940"/>
                <a:gd name="T10" fmla="*/ 723 w 723"/>
                <a:gd name="T11" fmla="*/ 519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3" h="940">
                  <a:moveTo>
                    <a:pt x="723" y="519"/>
                  </a:moveTo>
                  <a:lnTo>
                    <a:pt x="0" y="940"/>
                  </a:lnTo>
                  <a:lnTo>
                    <a:pt x="0" y="0"/>
                  </a:lnTo>
                  <a:lnTo>
                    <a:pt x="723" y="0"/>
                  </a:lnTo>
                  <a:lnTo>
                    <a:pt x="723" y="519"/>
                  </a:lnTo>
                  <a:lnTo>
                    <a:pt x="723" y="5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6000" tIns="36000" rIns="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GB" sz="800" spc="-60" baseline="0" dirty="0">
                  <a:solidFill>
                    <a:schemeClr val="bg2"/>
                  </a:solidFill>
                  <a:latin typeface="Montserrat" panose="02000505000000020004" pitchFamily="2" charset="0"/>
                </a:rPr>
                <a:t>Invest</a:t>
              </a:r>
            </a:p>
          </p:txBody>
        </p:sp>
        <p:sp>
          <p:nvSpPr>
            <p:cNvPr id="116" name="Freeform 35">
              <a:extLst>
                <a:ext uri="{FF2B5EF4-FFF2-40B4-BE49-F238E27FC236}">
                  <a16:creationId xmlns:a16="http://schemas.microsoft.com/office/drawing/2014/main" xmlns="" id="{E2496C0C-B1F4-4029-B0B3-B9CB1035CE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40006" y="5399028"/>
              <a:ext cx="690431" cy="897656"/>
            </a:xfrm>
            <a:custGeom>
              <a:avLst/>
              <a:gdLst>
                <a:gd name="T0" fmla="*/ 723 w 723"/>
                <a:gd name="T1" fmla="*/ 519 h 940"/>
                <a:gd name="T2" fmla="*/ 0 w 723"/>
                <a:gd name="T3" fmla="*/ 940 h 940"/>
                <a:gd name="T4" fmla="*/ 0 w 723"/>
                <a:gd name="T5" fmla="*/ 0 h 940"/>
                <a:gd name="T6" fmla="*/ 723 w 723"/>
                <a:gd name="T7" fmla="*/ 0 h 940"/>
                <a:gd name="T8" fmla="*/ 723 w 723"/>
                <a:gd name="T9" fmla="*/ 519 h 940"/>
                <a:gd name="T10" fmla="*/ 723 w 723"/>
                <a:gd name="T11" fmla="*/ 519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3" h="940">
                  <a:moveTo>
                    <a:pt x="723" y="519"/>
                  </a:moveTo>
                  <a:lnTo>
                    <a:pt x="0" y="940"/>
                  </a:lnTo>
                  <a:lnTo>
                    <a:pt x="0" y="0"/>
                  </a:lnTo>
                  <a:lnTo>
                    <a:pt x="723" y="0"/>
                  </a:lnTo>
                  <a:lnTo>
                    <a:pt x="723" y="519"/>
                  </a:lnTo>
                  <a:lnTo>
                    <a:pt x="723" y="5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6000" tIns="36000" rIns="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GB" sz="800" spc="-60" baseline="0" dirty="0">
                  <a:solidFill>
                    <a:schemeClr val="bg2"/>
                  </a:solidFill>
                  <a:latin typeface="Montserrat" panose="02000505000000020004" pitchFamily="2" charset="0"/>
                </a:rPr>
                <a:t>Operate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121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8" r:id="rId17"/>
    <p:sldLayoutId id="2147483714" r:id="rId18"/>
    <p:sldLayoutId id="2147483715" r:id="rId19"/>
    <p:sldLayoutId id="2147483716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200" kern="1200" spc="-15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800" b="0" kern="1200" spc="-80" baseline="0">
          <a:solidFill>
            <a:schemeClr val="accent2"/>
          </a:solidFill>
          <a:latin typeface="Montserrat" panose="02000505000000020004" pitchFamily="2" charset="0"/>
          <a:ea typeface="+mn-ea"/>
          <a:cs typeface="+mn-cs"/>
        </a:defRPr>
      </a:lvl1pPr>
      <a:lvl2pPr marL="177800" indent="-177800" algn="l" defTabSz="6858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SzPct val="80000"/>
        <a:buFontTx/>
        <a:buBlip>
          <a:blip r:embed="rId22"/>
        </a:buBlip>
        <a:defRPr sz="1400" kern="1200" spc="-80" baseline="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80975" algn="l" defTabSz="6858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Arial" panose="020B0604020202020204" pitchFamily="34" charset="0"/>
        <a:buChar char="‒"/>
        <a:defRPr sz="1200" kern="1200" spc="-80" baseline="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77800" algn="l" defTabSz="6858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Arial" panose="020B0604020202020204" pitchFamily="34" charset="0"/>
        <a:buChar char="‒"/>
        <a:defRPr sz="1100" kern="1200" spc="-80" baseline="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80975" algn="l" defTabSz="6858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2"/>
        </a:buClr>
        <a:buSzPct val="80000"/>
        <a:buFont typeface="Arial" panose="020B0604020202020204" pitchFamily="34" charset="0"/>
        <a:buChar char="‒"/>
        <a:defRPr sz="1100" kern="1200" spc="-8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xmlns="" id="{3794F3A8-C42D-4649-8DDC-DAD260261C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887" y="6054213"/>
            <a:ext cx="4703555" cy="326245"/>
          </a:xfrm>
        </p:spPr>
        <p:txBody>
          <a:bodyPr anchor="b"/>
          <a:lstStyle/>
          <a:p>
            <a:r>
              <a:rPr lang="en-GB" sz="1800" dirty="0"/>
              <a:t>29</a:t>
            </a:r>
            <a:r>
              <a:rPr lang="en-GB" sz="1800" baseline="30000" dirty="0"/>
              <a:t>th</a:t>
            </a:r>
            <a:r>
              <a:rPr lang="en-GB" sz="1800" dirty="0"/>
              <a:t> October 2018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xmlns="" id="{F6C20673-6D5A-44F7-84DF-18956263AC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404811"/>
            <a:ext cx="6545281" cy="1412922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GB" sz="4300" dirty="0">
                <a:solidFill>
                  <a:srgbClr val="4D858D"/>
                </a:solidFill>
              </a:rPr>
              <a:t>Market Street, Newbury</a:t>
            </a:r>
            <a:endParaRPr lang="en-GB" sz="4300" dirty="0"/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xmlns="" id="{2BD2B623-0A9E-481E-9783-51982AC5D4F8}"/>
              </a:ext>
            </a:extLst>
          </p:cNvPr>
          <p:cNvSpPr txBox="1">
            <a:spLocks/>
          </p:cNvSpPr>
          <p:nvPr/>
        </p:nvSpPr>
        <p:spPr>
          <a:xfrm>
            <a:off x="371887" y="2976738"/>
            <a:ext cx="4687590" cy="5055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-8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ct val="80000"/>
              <a:buFontTx/>
              <a:buNone/>
              <a:defRPr sz="15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35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-80" normalizeH="0" baseline="0" noProof="0" dirty="0">
              <a:ln>
                <a:noFill/>
              </a:ln>
              <a:solidFill>
                <a:srgbClr val="4D858D"/>
              </a:solidFill>
              <a:effectLst/>
              <a:uLnTx/>
              <a:uFillTx/>
              <a:latin typeface="Montserrat SemiBold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6EA4F0-BC48-492C-992A-577666553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811" y="3086497"/>
            <a:ext cx="3314789" cy="1554796"/>
          </a:xfrm>
        </p:spPr>
        <p:txBody>
          <a:bodyPr/>
          <a:lstStyle/>
          <a:p>
            <a:r>
              <a:rPr lang="en-GB" dirty="0"/>
              <a:t>Chris Fletcher – Development Director</a:t>
            </a:r>
          </a:p>
          <a:p>
            <a:endParaRPr lang="en-GB" dirty="0"/>
          </a:p>
          <a:p>
            <a:r>
              <a:rPr lang="en-GB" dirty="0"/>
              <a:t>Rebecca Crow – Senior Development Manager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254C7434-BC4B-48C3-92A0-B15E3D3222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5AE76CF-8808-4E0E-81AC-9C3620E529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58C59EBB-FC5C-4613-894C-FFC395856E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2474B909-D9DB-48C8-B050-0586B2BA65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8" name="Picture 3" descr="L:\DEVELOPMENT\Newbury\Planning\CGIs\00778_View6_16-06-01 - echo circle.jpg">
            <a:extLst>
              <a:ext uri="{FF2B5EF4-FFF2-40B4-BE49-F238E27FC236}">
                <a16:creationId xmlns:a16="http://schemas.microsoft.com/office/drawing/2014/main" xmlns="" id="{0FCD0C11-9196-40E4-8373-D1B2E9FBA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843" y="1399731"/>
            <a:ext cx="4830003" cy="386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0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F28495F-C12A-41F7-8D08-48E8E8AA7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404812"/>
            <a:ext cx="7360462" cy="567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4D858D"/>
                </a:solidFill>
              </a:rPr>
              <a:t>Phase 4 – </a:t>
            </a:r>
            <a:r>
              <a:rPr lang="en-GB" sz="2800" dirty="0">
                <a:solidFill>
                  <a:srgbClr val="4D858D"/>
                </a:solidFill>
              </a:rPr>
              <a:t>completion of first new homes </a:t>
            </a:r>
            <a:endParaRPr lang="en-GB" sz="3600" dirty="0">
              <a:solidFill>
                <a:srgbClr val="4D85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7C95A8-BEEA-4F80-802A-9F7CF62BA96E}"/>
              </a:ext>
            </a:extLst>
          </p:cNvPr>
          <p:cNvSpPr txBox="1"/>
          <p:nvPr/>
        </p:nvSpPr>
        <p:spPr>
          <a:xfrm>
            <a:off x="6459096" y="2788600"/>
            <a:ext cx="268490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4D858D"/>
                </a:solidFill>
              </a:rPr>
              <a:t>August 2020 – January 2021 </a:t>
            </a:r>
          </a:p>
          <a:p>
            <a:endParaRPr lang="en-GB" sz="1600" dirty="0">
              <a:solidFill>
                <a:srgbClr val="4D858D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B94410-EAE9-4FB0-8ACE-B203ABE2E94E}"/>
              </a:ext>
            </a:extLst>
          </p:cNvPr>
          <p:cNvPicPr/>
          <p:nvPr/>
        </p:nvPicPr>
        <p:blipFill rotWithShape="1">
          <a:blip r:embed="rId2"/>
          <a:srcRect l="26329" t="26939" r="20369" b="16507"/>
          <a:stretch/>
        </p:blipFill>
        <p:spPr bwMode="auto">
          <a:xfrm>
            <a:off x="322703" y="1551467"/>
            <a:ext cx="5865445" cy="3732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10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F28495F-C12A-41F7-8D08-48E8E8AA7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404812"/>
            <a:ext cx="7360462" cy="93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4D858D"/>
                </a:solidFill>
              </a:rPr>
              <a:t>Phase 5 – </a:t>
            </a:r>
            <a:r>
              <a:rPr lang="en-GB" sz="2800" dirty="0">
                <a:solidFill>
                  <a:srgbClr val="4D858D"/>
                </a:solidFill>
              </a:rPr>
              <a:t>completion of remaining homes and the Station Approach improvement works </a:t>
            </a:r>
            <a:endParaRPr lang="en-GB" sz="3600" dirty="0">
              <a:solidFill>
                <a:srgbClr val="4D85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7C95A8-BEEA-4F80-802A-9F7CF62BA96E}"/>
              </a:ext>
            </a:extLst>
          </p:cNvPr>
          <p:cNvSpPr txBox="1"/>
          <p:nvPr/>
        </p:nvSpPr>
        <p:spPr>
          <a:xfrm>
            <a:off x="6759575" y="2589421"/>
            <a:ext cx="26849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4D858D"/>
                </a:solidFill>
              </a:rPr>
              <a:t>August 2020 – July 2021</a:t>
            </a:r>
          </a:p>
          <a:p>
            <a:endParaRPr lang="en-GB" sz="1600" dirty="0">
              <a:solidFill>
                <a:srgbClr val="4D858D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108042-BC64-4142-8019-77FAAA64A30A}"/>
              </a:ext>
            </a:extLst>
          </p:cNvPr>
          <p:cNvPicPr/>
          <p:nvPr/>
        </p:nvPicPr>
        <p:blipFill rotWithShape="1">
          <a:blip r:embed="rId2"/>
          <a:srcRect l="29661" t="30569" r="23700" b="20329"/>
          <a:stretch/>
        </p:blipFill>
        <p:spPr bwMode="auto">
          <a:xfrm>
            <a:off x="358775" y="1360966"/>
            <a:ext cx="6400800" cy="3790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6A3ABFF-FE8E-4A37-8641-B5FDB9D29A3F}"/>
              </a:ext>
            </a:extLst>
          </p:cNvPr>
          <p:cNvSpPr/>
          <p:nvPr/>
        </p:nvSpPr>
        <p:spPr>
          <a:xfrm>
            <a:off x="2701352" y="3882082"/>
            <a:ext cx="3600450" cy="1027430"/>
          </a:xfrm>
          <a:custGeom>
            <a:avLst/>
            <a:gdLst>
              <a:gd name="connsiteX0" fmla="*/ 0 w 3867462"/>
              <a:gd name="connsiteY0" fmla="*/ 779488 h 1199213"/>
              <a:gd name="connsiteX1" fmla="*/ 1828800 w 3867462"/>
              <a:gd name="connsiteY1" fmla="*/ 479685 h 1199213"/>
              <a:gd name="connsiteX2" fmla="*/ 3747541 w 3867462"/>
              <a:gd name="connsiteY2" fmla="*/ 0 h 1199213"/>
              <a:gd name="connsiteX3" fmla="*/ 3867462 w 3867462"/>
              <a:gd name="connsiteY3" fmla="*/ 419725 h 1199213"/>
              <a:gd name="connsiteX4" fmla="*/ 2878111 w 3867462"/>
              <a:gd name="connsiteY4" fmla="*/ 659567 h 1199213"/>
              <a:gd name="connsiteX5" fmla="*/ 449705 w 3867462"/>
              <a:gd name="connsiteY5" fmla="*/ 989351 h 1199213"/>
              <a:gd name="connsiteX6" fmla="*/ 449705 w 3867462"/>
              <a:gd name="connsiteY6" fmla="*/ 1139252 h 1199213"/>
              <a:gd name="connsiteX7" fmla="*/ 29980 w 3867462"/>
              <a:gd name="connsiteY7" fmla="*/ 1199213 h 1199213"/>
              <a:gd name="connsiteX8" fmla="*/ 0 w 3867462"/>
              <a:gd name="connsiteY8" fmla="*/ 779488 h 11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7462" h="1199213">
                <a:moveTo>
                  <a:pt x="0" y="779488"/>
                </a:moveTo>
                <a:lnTo>
                  <a:pt x="1828800" y="479685"/>
                </a:lnTo>
                <a:lnTo>
                  <a:pt x="3747541" y="0"/>
                </a:lnTo>
                <a:lnTo>
                  <a:pt x="3867462" y="419725"/>
                </a:lnTo>
                <a:lnTo>
                  <a:pt x="2878111" y="659567"/>
                </a:lnTo>
                <a:lnTo>
                  <a:pt x="449705" y="989351"/>
                </a:lnTo>
                <a:lnTo>
                  <a:pt x="449705" y="1139252"/>
                </a:lnTo>
                <a:lnTo>
                  <a:pt x="29980" y="1199213"/>
                </a:lnTo>
                <a:lnTo>
                  <a:pt x="0" y="779488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11" name="TextBox 118">
            <a:extLst>
              <a:ext uri="{FF2B5EF4-FFF2-40B4-BE49-F238E27FC236}">
                <a16:creationId xmlns:a16="http://schemas.microsoft.com/office/drawing/2014/main" xmlns="" id="{99C63CDF-6E47-45EF-A370-7F356DA0CE28}"/>
              </a:ext>
            </a:extLst>
          </p:cNvPr>
          <p:cNvSpPr txBox="1"/>
          <p:nvPr/>
        </p:nvSpPr>
        <p:spPr>
          <a:xfrm>
            <a:off x="550546" y="3853824"/>
            <a:ext cx="1833880" cy="10839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kern="1200" dirty="0">
                <a:solidFill>
                  <a:srgbClr val="4D858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Station Approach Improvement Works (April 2020 – Sept 2020)</a:t>
            </a:r>
            <a:endParaRPr lang="en-GB" sz="1200" dirty="0">
              <a:solidFill>
                <a:srgbClr val="4D858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DECC2281-FF23-49E1-9AB8-183D46ABCF09}"/>
              </a:ext>
            </a:extLst>
          </p:cNvPr>
          <p:cNvCxnSpPr>
            <a:cxnSpLocks/>
          </p:cNvCxnSpPr>
          <p:nvPr/>
        </p:nvCxnSpPr>
        <p:spPr>
          <a:xfrm>
            <a:off x="2402690" y="4395796"/>
            <a:ext cx="606324" cy="261264"/>
          </a:xfrm>
          <a:prstGeom prst="straightConnector1">
            <a:avLst/>
          </a:prstGeom>
          <a:ln w="38100">
            <a:solidFill>
              <a:schemeClr val="accent6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2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F28495F-C12A-41F7-8D08-48E8E8AA7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404812"/>
            <a:ext cx="7360462" cy="567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4D858D"/>
                </a:solidFill>
              </a:rPr>
              <a:t>Scheme Completion – July 2021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E02C00-AF1B-4446-AFED-CA0A4770466C}"/>
              </a:ext>
            </a:extLst>
          </p:cNvPr>
          <p:cNvPicPr/>
          <p:nvPr/>
        </p:nvPicPr>
        <p:blipFill rotWithShape="1">
          <a:blip r:embed="rId2"/>
          <a:srcRect l="10746" t="11654" r="24129" b="3896"/>
          <a:stretch/>
        </p:blipFill>
        <p:spPr bwMode="auto">
          <a:xfrm>
            <a:off x="1164930" y="972211"/>
            <a:ext cx="6192800" cy="4492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07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F28495F-C12A-41F7-8D08-48E8E8AA7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404812"/>
            <a:ext cx="7360462" cy="567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4D858D"/>
                </a:solidFill>
              </a:rPr>
              <a:t>The Completed Scheme – </a:t>
            </a:r>
            <a:r>
              <a:rPr lang="en-GB" sz="2800" dirty="0">
                <a:solidFill>
                  <a:srgbClr val="4D858D"/>
                </a:solidFill>
              </a:rPr>
              <a:t>view from the Station </a:t>
            </a:r>
            <a:endParaRPr lang="en-GB" sz="3600" dirty="0">
              <a:solidFill>
                <a:srgbClr val="4D858D"/>
              </a:solidFill>
            </a:endParaRPr>
          </a:p>
        </p:txBody>
      </p:sp>
      <p:pic>
        <p:nvPicPr>
          <p:cNvPr id="4" name="Picture 4" descr="L:\DEVELOPMENT\Newbury\Planning\CGIs\00778_View7_16-02-18.jpg">
            <a:extLst>
              <a:ext uri="{FF2B5EF4-FFF2-40B4-BE49-F238E27FC236}">
                <a16:creationId xmlns:a16="http://schemas.microsoft.com/office/drawing/2014/main" xmlns="" id="{DFB059F8-D194-4F2D-AAEE-EE73931A6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05" y="1082385"/>
            <a:ext cx="5854589" cy="468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17BF5B-2BB2-4CB9-90A4-DBC2675ECB00}"/>
              </a:ext>
            </a:extLst>
          </p:cNvPr>
          <p:cNvSpPr txBox="1"/>
          <p:nvPr/>
        </p:nvSpPr>
        <p:spPr>
          <a:xfrm>
            <a:off x="69712" y="2562447"/>
            <a:ext cx="176972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>
              <a:solidFill>
                <a:srgbClr val="4D858D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837B2E50-7BD2-4EC3-AB5B-EC5E3829277A}"/>
              </a:ext>
            </a:extLst>
          </p:cNvPr>
          <p:cNvCxnSpPr/>
          <p:nvPr/>
        </p:nvCxnSpPr>
        <p:spPr>
          <a:xfrm>
            <a:off x="1114061" y="2289170"/>
            <a:ext cx="757270" cy="169783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18">
            <a:extLst>
              <a:ext uri="{FF2B5EF4-FFF2-40B4-BE49-F238E27FC236}">
                <a16:creationId xmlns:a16="http://schemas.microsoft.com/office/drawing/2014/main" xmlns="" id="{D49E620D-B0C8-4C9D-94EC-1FBFBE758EB1}"/>
              </a:ext>
            </a:extLst>
          </p:cNvPr>
          <p:cNvSpPr txBox="1"/>
          <p:nvPr/>
        </p:nvSpPr>
        <p:spPr>
          <a:xfrm>
            <a:off x="507823" y="1737743"/>
            <a:ext cx="1833880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kern="1200" dirty="0">
                <a:solidFill>
                  <a:srgbClr val="4D858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station car park</a:t>
            </a:r>
            <a:endParaRPr lang="en-GB" sz="1200" dirty="0">
              <a:solidFill>
                <a:srgbClr val="4D858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18">
            <a:extLst>
              <a:ext uri="{FF2B5EF4-FFF2-40B4-BE49-F238E27FC236}">
                <a16:creationId xmlns:a16="http://schemas.microsoft.com/office/drawing/2014/main" xmlns="" id="{AE681B80-466A-4D44-8EAD-E0A3D3674CF2}"/>
              </a:ext>
            </a:extLst>
          </p:cNvPr>
          <p:cNvSpPr txBox="1"/>
          <p:nvPr/>
        </p:nvSpPr>
        <p:spPr>
          <a:xfrm>
            <a:off x="2205126" y="5402865"/>
            <a:ext cx="183388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>
                <a:solidFill>
                  <a:srgbClr val="4D858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Pedestrian and cyclist route to town centre </a:t>
            </a:r>
            <a:endParaRPr lang="en-GB" sz="1200" dirty="0">
              <a:solidFill>
                <a:srgbClr val="4D858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9F00149A-4BB1-458B-B20F-02D66FC6BB18}"/>
              </a:ext>
            </a:extLst>
          </p:cNvPr>
          <p:cNvCxnSpPr>
            <a:cxnSpLocks/>
          </p:cNvCxnSpPr>
          <p:nvPr/>
        </p:nvCxnSpPr>
        <p:spPr>
          <a:xfrm flipV="1">
            <a:off x="2205126" y="5178056"/>
            <a:ext cx="1739553" cy="22480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6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644F42-D188-417C-BEE2-7B47C03F4E4F}"/>
              </a:ext>
            </a:extLst>
          </p:cNvPr>
          <p:cNvPicPr/>
          <p:nvPr/>
        </p:nvPicPr>
        <p:blipFill rotWithShape="1">
          <a:blip r:embed="rId2"/>
          <a:srcRect l="19988" t="5350" r="19831" b="9438"/>
          <a:stretch/>
        </p:blipFill>
        <p:spPr bwMode="auto">
          <a:xfrm>
            <a:off x="395177" y="1400619"/>
            <a:ext cx="5334000" cy="424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18">
            <a:extLst>
              <a:ext uri="{FF2B5EF4-FFF2-40B4-BE49-F238E27FC236}">
                <a16:creationId xmlns:a16="http://schemas.microsoft.com/office/drawing/2014/main" xmlns="" id="{63A63111-00FD-44A7-B4C9-07BF206F52C3}"/>
              </a:ext>
            </a:extLst>
          </p:cNvPr>
          <p:cNvSpPr txBox="1"/>
          <p:nvPr/>
        </p:nvSpPr>
        <p:spPr>
          <a:xfrm>
            <a:off x="6043245" y="4755358"/>
            <a:ext cx="1833880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kern="1200" dirty="0">
                <a:solidFill>
                  <a:srgbClr val="4D858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</a:t>
            </a:r>
            <a:r>
              <a:rPr lang="en-GB" sz="1600" dirty="0">
                <a:solidFill>
                  <a:srgbClr val="4D858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to</a:t>
            </a:r>
            <a:r>
              <a:rPr lang="en-GB" sz="1600" kern="1200" dirty="0">
                <a:solidFill>
                  <a:srgbClr val="4D858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station car park</a:t>
            </a:r>
            <a:endParaRPr lang="en-GB" sz="1200" dirty="0">
              <a:solidFill>
                <a:srgbClr val="4D858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1CBC5926-07DD-4DBD-818F-4D2615894AD8}"/>
              </a:ext>
            </a:extLst>
          </p:cNvPr>
          <p:cNvSpPr txBox="1">
            <a:spLocks/>
          </p:cNvSpPr>
          <p:nvPr/>
        </p:nvSpPr>
        <p:spPr>
          <a:xfrm>
            <a:off x="358775" y="404812"/>
            <a:ext cx="8274862" cy="56739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200"/>
              </a:spcBef>
              <a:buFont typeface="Arial" panose="020B0604020202020204" pitchFamily="34" charset="0"/>
              <a:buNone/>
              <a:defRPr sz="4400" b="0" kern="1200" spc="-15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None/>
              <a:defRPr sz="2400" kern="1200" spc="-80" baseline="0">
                <a:solidFill>
                  <a:schemeClr val="accent2"/>
                </a:solidFill>
                <a:latin typeface="Montserrat" panose="02000505000000020004" pitchFamily="2" charset="0"/>
                <a:ea typeface="+mn-ea"/>
                <a:cs typeface="+mn-cs"/>
              </a:defRPr>
            </a:lvl2pPr>
            <a:lvl3pPr marL="358775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rgbClr val="4D858D"/>
                </a:solidFill>
              </a:rPr>
              <a:t>The Completed Scheme – </a:t>
            </a:r>
            <a:r>
              <a:rPr lang="en-GB" sz="2800" dirty="0">
                <a:solidFill>
                  <a:srgbClr val="4D858D"/>
                </a:solidFill>
              </a:rPr>
              <a:t>view along Market Street</a:t>
            </a:r>
            <a:endParaRPr lang="en-GB" sz="3600" dirty="0">
              <a:solidFill>
                <a:srgbClr val="4D858D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46F128A7-A93F-4C4A-B203-C4772D774B84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4496207" y="4455042"/>
            <a:ext cx="1547038" cy="59270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B9643CDF-3E00-484E-9B4F-4462DD64A1EB}"/>
              </a:ext>
            </a:extLst>
          </p:cNvPr>
          <p:cNvCxnSpPr>
            <a:cxnSpLocks/>
          </p:cNvCxnSpPr>
          <p:nvPr/>
        </p:nvCxnSpPr>
        <p:spPr>
          <a:xfrm flipH="1" flipV="1">
            <a:off x="1626185" y="4526402"/>
            <a:ext cx="734243" cy="144909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18">
            <a:extLst>
              <a:ext uri="{FF2B5EF4-FFF2-40B4-BE49-F238E27FC236}">
                <a16:creationId xmlns:a16="http://schemas.microsoft.com/office/drawing/2014/main" xmlns="" id="{7BB73820-762C-4B52-BEB5-69602E8FD52A}"/>
              </a:ext>
            </a:extLst>
          </p:cNvPr>
          <p:cNvSpPr txBox="1"/>
          <p:nvPr/>
        </p:nvSpPr>
        <p:spPr>
          <a:xfrm>
            <a:off x="1626185" y="5695078"/>
            <a:ext cx="1833880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kern="1200" dirty="0">
                <a:solidFill>
                  <a:srgbClr val="4D858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retail and office space </a:t>
            </a:r>
            <a:endParaRPr lang="en-GB" sz="1200" dirty="0">
              <a:solidFill>
                <a:srgbClr val="4D858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F90432D-30B9-4BE0-9517-3D36DEE56DD9}"/>
              </a:ext>
            </a:extLst>
          </p:cNvPr>
          <p:cNvSpPr txBox="1"/>
          <p:nvPr/>
        </p:nvSpPr>
        <p:spPr>
          <a:xfrm>
            <a:off x="6043245" y="1770368"/>
            <a:ext cx="26335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D858D"/>
                </a:solidFill>
              </a:rPr>
              <a:t>There will be nine new retail and office units of various sizes in the completed development, fronting both Market Street and the Station entrance.  </a:t>
            </a:r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1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38">
            <a:extLst>
              <a:ext uri="{FF2B5EF4-FFF2-40B4-BE49-F238E27FC236}">
                <a16:creationId xmlns:a16="http://schemas.microsoft.com/office/drawing/2014/main" xmlns="" id="{E7008179-DE31-461C-8F3A-BD56B404BF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243" y="1995858"/>
            <a:ext cx="1725988" cy="2562987"/>
          </a:xfrm>
        </p:spPr>
      </p:pic>
      <p:pic>
        <p:nvPicPr>
          <p:cNvPr id="19" name="Picture Placeholder 6">
            <a:extLst>
              <a:ext uri="{FF2B5EF4-FFF2-40B4-BE49-F238E27FC236}">
                <a16:creationId xmlns:a16="http://schemas.microsoft.com/office/drawing/2014/main" xmlns="" id="{D7717382-EE1C-4CFC-A3C3-17081A21616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131" y="404813"/>
            <a:ext cx="1758679" cy="2562988"/>
          </a:xfrm>
        </p:spPr>
      </p:pic>
      <p:pic>
        <p:nvPicPr>
          <p:cNvPr id="20" name="Picture Placeholder 29">
            <a:extLst>
              <a:ext uri="{FF2B5EF4-FFF2-40B4-BE49-F238E27FC236}">
                <a16:creationId xmlns:a16="http://schemas.microsoft.com/office/drawing/2014/main" xmlns="" id="{33938E6F-A8B0-4A6D-8759-B41EB2F1AA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8917" y="404812"/>
            <a:ext cx="1725988" cy="2562989"/>
          </a:xfrm>
        </p:spPr>
      </p:pic>
      <p:pic>
        <p:nvPicPr>
          <p:cNvPr id="22" name="Picture Placeholder 40">
            <a:extLst>
              <a:ext uri="{FF2B5EF4-FFF2-40B4-BE49-F238E27FC236}">
                <a16:creationId xmlns:a16="http://schemas.microsoft.com/office/drawing/2014/main" xmlns="" id="{6F19A2AA-6F6D-4B94-B4E1-060C15DDEAA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8917" y="1995858"/>
            <a:ext cx="1725988" cy="2562987"/>
          </a:xfr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xmlns="" id="{F6C20673-6D5A-44F7-84DF-18956263AC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404811"/>
            <a:ext cx="4831356" cy="1902960"/>
          </a:xfrm>
        </p:spPr>
        <p:txBody>
          <a:bodyPr>
            <a:normAutofit fontScale="92500"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GB" sz="4300" dirty="0"/>
              <a:t>Grainger plc 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GB" sz="4300" dirty="0"/>
              <a:t>A leader in the Private Rented Sector (PRS)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GB" sz="43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GB" sz="43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GB" sz="43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GB" sz="43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GB" sz="4300" dirty="0"/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en-GB" sz="43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0D73928E-DF0C-445B-BB37-F04C87CE2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064" y="4044680"/>
            <a:ext cx="5664406" cy="50555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Chris Fletcher</a:t>
            </a:r>
          </a:p>
          <a:p>
            <a:r>
              <a:rPr lang="en-GB" dirty="0"/>
              <a:t>Development Director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6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/>
          </p:cNvPr>
          <p:cNvCxnSpPr>
            <a:cxnSpLocks/>
          </p:cNvCxnSpPr>
          <p:nvPr/>
        </p:nvCxnSpPr>
        <p:spPr>
          <a:xfrm flipV="1">
            <a:off x="4591664" y="1269682"/>
            <a:ext cx="0" cy="39600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PRS?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xmlns="" id="{2D06D2D6-7284-4C22-9657-497844F2E529}"/>
              </a:ext>
            </a:extLst>
          </p:cNvPr>
          <p:cNvSpPr txBox="1">
            <a:spLocks/>
          </p:cNvSpPr>
          <p:nvPr/>
        </p:nvSpPr>
        <p:spPr>
          <a:xfrm>
            <a:off x="358774" y="1467682"/>
            <a:ext cx="8426441" cy="450639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 spc="-80" baseline="0">
                <a:solidFill>
                  <a:schemeClr val="accent2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ct val="80000"/>
              <a:buFontTx/>
              <a:buBlip>
                <a:blip r:embed="rId3"/>
              </a:buBlip>
              <a:defRPr sz="14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Montserrat Light"/>
              </a:rPr>
              <a:t>The Private Rented Sector (PRS) comprises residential accommodation privately owned and rented.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Montserrat Light"/>
              </a:rPr>
              <a:t>In 2017, 4.2 million UK households (20%) were in the PRS, a rapid rise from 11% in 2004.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Montserrat Light"/>
              </a:rPr>
              <a:t>The purpose-built PRS movement (known as Build to Rent), is a move from traditional buy-to-let landlords to a focus on larger scale development and institutional owners.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Montserrat Light"/>
              </a:rPr>
              <a:t>It is a definitively new product tailored towards a lifestyle built around amenity provision, community and services otherwise typically not provided in buy-to-let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1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58200" y="1343234"/>
            <a:ext cx="8427600" cy="494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28537" y="1697569"/>
            <a:ext cx="4086926" cy="4034637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9" name="Freeform: Shape 8">
            <a:extLst/>
          </p:cNvPr>
          <p:cNvSpPr/>
          <p:nvPr/>
        </p:nvSpPr>
        <p:spPr>
          <a:xfrm>
            <a:off x="2530372" y="1697569"/>
            <a:ext cx="2021695" cy="3048095"/>
          </a:xfrm>
          <a:custGeom>
            <a:avLst/>
            <a:gdLst>
              <a:gd name="connsiteX0" fmla="*/ 2429222 w 2429222"/>
              <a:gd name="connsiteY0" fmla="*/ 0 h 3708762"/>
              <a:gd name="connsiteX1" fmla="*/ 2167952 w 2429222"/>
              <a:gd name="connsiteY1" fmla="*/ 266785 h 3708762"/>
              <a:gd name="connsiteX2" fmla="*/ 2428777 w 2429222"/>
              <a:gd name="connsiteY2" fmla="*/ 533115 h 3708762"/>
              <a:gd name="connsiteX3" fmla="*/ 2257721 w 2429222"/>
              <a:gd name="connsiteY3" fmla="*/ 541752 h 3708762"/>
              <a:gd name="connsiteX4" fmla="*/ 531875 w 2429222"/>
              <a:gd name="connsiteY4" fmla="*/ 2453934 h 3708762"/>
              <a:gd name="connsiteX5" fmla="*/ 763898 w 2429222"/>
              <a:gd name="connsiteY5" fmla="*/ 3370124 h 3708762"/>
              <a:gd name="connsiteX6" fmla="*/ 809265 w 2429222"/>
              <a:gd name="connsiteY6" fmla="*/ 3444789 h 3708762"/>
              <a:gd name="connsiteX7" fmla="*/ 447203 w 2429222"/>
              <a:gd name="connsiteY7" fmla="*/ 3351817 h 3708762"/>
              <a:gd name="connsiteX8" fmla="*/ 347554 w 2429222"/>
              <a:gd name="connsiteY8" fmla="*/ 3708762 h 3708762"/>
              <a:gd name="connsiteX9" fmla="*/ 296218 w 2429222"/>
              <a:gd name="connsiteY9" fmla="*/ 3624228 h 3708762"/>
              <a:gd name="connsiteX10" fmla="*/ 0 w 2429222"/>
              <a:gd name="connsiteY10" fmla="*/ 2453934 h 3708762"/>
              <a:gd name="connsiteX11" fmla="*/ 2203340 w 2429222"/>
              <a:gd name="connsiteY11" fmla="*/ 11410 h 3708762"/>
              <a:gd name="connsiteX12" fmla="*/ 2429222 w 2429222"/>
              <a:gd name="connsiteY12" fmla="*/ 0 h 370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9222" h="3708762">
                <a:moveTo>
                  <a:pt x="2429222" y="0"/>
                </a:moveTo>
                <a:lnTo>
                  <a:pt x="2167952" y="266785"/>
                </a:lnTo>
                <a:lnTo>
                  <a:pt x="2428777" y="533115"/>
                </a:lnTo>
                <a:lnTo>
                  <a:pt x="2257721" y="541752"/>
                </a:lnTo>
                <a:cubicBezTo>
                  <a:pt x="1288339" y="640183"/>
                  <a:pt x="531875" y="1458731"/>
                  <a:pt x="531875" y="2453934"/>
                </a:cubicBezTo>
                <a:cubicBezTo>
                  <a:pt x="531875" y="2785669"/>
                  <a:pt x="615926" y="3097775"/>
                  <a:pt x="763898" y="3370124"/>
                </a:cubicBezTo>
                <a:lnTo>
                  <a:pt x="809265" y="3444789"/>
                </a:lnTo>
                <a:lnTo>
                  <a:pt x="447203" y="3351817"/>
                </a:lnTo>
                <a:lnTo>
                  <a:pt x="347554" y="3708762"/>
                </a:lnTo>
                <a:lnTo>
                  <a:pt x="296218" y="3624228"/>
                </a:lnTo>
                <a:cubicBezTo>
                  <a:pt x="107306" y="3276343"/>
                  <a:pt x="0" y="2877675"/>
                  <a:pt x="0" y="2453934"/>
                </a:cubicBezTo>
                <a:cubicBezTo>
                  <a:pt x="0" y="1182712"/>
                  <a:pt x="965756" y="137141"/>
                  <a:pt x="2203340" y="11410"/>
                </a:cubicBezTo>
                <a:lnTo>
                  <a:pt x="24292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0" name="Freeform: Shape 9">
            <a:extLst/>
          </p:cNvPr>
          <p:cNvSpPr/>
          <p:nvPr/>
        </p:nvSpPr>
        <p:spPr>
          <a:xfrm>
            <a:off x="4622819" y="1699149"/>
            <a:ext cx="1992644" cy="2889723"/>
          </a:xfrm>
          <a:custGeom>
            <a:avLst/>
            <a:gdLst>
              <a:gd name="connsiteX0" fmla="*/ 3141 w 2394315"/>
              <a:gd name="connsiteY0" fmla="*/ 0 h 3516064"/>
              <a:gd name="connsiteX1" fmla="*/ 190975 w 2394315"/>
              <a:gd name="connsiteY1" fmla="*/ 9488 h 3516064"/>
              <a:gd name="connsiteX2" fmla="*/ 2394315 w 2394315"/>
              <a:gd name="connsiteY2" fmla="*/ 2452012 h 3516064"/>
              <a:gd name="connsiteX3" fmla="*/ 2201446 w 2394315"/>
              <a:gd name="connsiteY3" fmla="*/ 3407687 h 3516064"/>
              <a:gd name="connsiteX4" fmla="*/ 2149258 w 2394315"/>
              <a:gd name="connsiteY4" fmla="*/ 3516064 h 3516064"/>
              <a:gd name="connsiteX5" fmla="*/ 2011833 w 2394315"/>
              <a:gd name="connsiteY5" fmla="*/ 3158369 h 3516064"/>
              <a:gd name="connsiteX6" fmla="*/ 1662851 w 2394315"/>
              <a:gd name="connsiteY6" fmla="*/ 3300883 h 3516064"/>
              <a:gd name="connsiteX7" fmla="*/ 1711368 w 2394315"/>
              <a:gd name="connsiteY7" fmla="*/ 3200182 h 3516064"/>
              <a:gd name="connsiteX8" fmla="*/ 1862440 w 2394315"/>
              <a:gd name="connsiteY8" fmla="*/ 2452012 h 3516064"/>
              <a:gd name="connsiteX9" fmla="*/ 136594 w 2394315"/>
              <a:gd name="connsiteY9" fmla="*/ 539830 h 3516064"/>
              <a:gd name="connsiteX10" fmla="*/ 0 w 2394315"/>
              <a:gd name="connsiteY10" fmla="*/ 532933 h 3516064"/>
              <a:gd name="connsiteX11" fmla="*/ 262528 w 2394315"/>
              <a:gd name="connsiteY11" fmla="*/ 264863 h 3516064"/>
              <a:gd name="connsiteX12" fmla="*/ 3141 w 2394315"/>
              <a:gd name="connsiteY12" fmla="*/ 0 h 351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4315" h="3516064">
                <a:moveTo>
                  <a:pt x="3141" y="0"/>
                </a:moveTo>
                <a:lnTo>
                  <a:pt x="190975" y="9488"/>
                </a:lnTo>
                <a:cubicBezTo>
                  <a:pt x="1428559" y="135219"/>
                  <a:pt x="2394315" y="1180790"/>
                  <a:pt x="2394315" y="2452012"/>
                </a:cubicBezTo>
                <a:cubicBezTo>
                  <a:pt x="2394315" y="2791005"/>
                  <a:pt x="2325639" y="3113951"/>
                  <a:pt x="2201446" y="3407687"/>
                </a:cubicBezTo>
                <a:lnTo>
                  <a:pt x="2149258" y="3516064"/>
                </a:lnTo>
                <a:lnTo>
                  <a:pt x="2011833" y="3158369"/>
                </a:lnTo>
                <a:lnTo>
                  <a:pt x="1662851" y="3300883"/>
                </a:lnTo>
                <a:lnTo>
                  <a:pt x="1711368" y="3200182"/>
                </a:lnTo>
                <a:cubicBezTo>
                  <a:pt x="1808647" y="2970225"/>
                  <a:pt x="1862440" y="2717400"/>
                  <a:pt x="1862440" y="2452012"/>
                </a:cubicBezTo>
                <a:cubicBezTo>
                  <a:pt x="1862440" y="1456809"/>
                  <a:pt x="1105976" y="638261"/>
                  <a:pt x="136594" y="539830"/>
                </a:cubicBezTo>
                <a:lnTo>
                  <a:pt x="0" y="532933"/>
                </a:lnTo>
                <a:lnTo>
                  <a:pt x="262528" y="264863"/>
                </a:lnTo>
                <a:lnTo>
                  <a:pt x="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1" name="Freeform: Shape 10">
            <a:extLst/>
          </p:cNvPr>
          <p:cNvSpPr/>
          <p:nvPr/>
        </p:nvSpPr>
        <p:spPr>
          <a:xfrm>
            <a:off x="2859467" y="4470609"/>
            <a:ext cx="3524102" cy="1261597"/>
          </a:xfrm>
          <a:custGeom>
            <a:avLst/>
            <a:gdLst>
              <a:gd name="connsiteX0" fmla="*/ 3746811 w 4234479"/>
              <a:gd name="connsiteY0" fmla="*/ 0 h 1535045"/>
              <a:gd name="connsiteX1" fmla="*/ 3883894 w 4234479"/>
              <a:gd name="connsiteY1" fmla="*/ 356801 h 1535045"/>
              <a:gd name="connsiteX2" fmla="*/ 4234479 w 4234479"/>
              <a:gd name="connsiteY2" fmla="*/ 213635 h 1535045"/>
              <a:gd name="connsiteX3" fmla="*/ 4216900 w 4234479"/>
              <a:gd name="connsiteY3" fmla="*/ 250139 h 1535045"/>
              <a:gd name="connsiteX4" fmla="*/ 2058843 w 4234479"/>
              <a:gd name="connsiteY4" fmla="*/ 1535045 h 1535045"/>
              <a:gd name="connsiteX5" fmla="*/ 23720 w 4234479"/>
              <a:gd name="connsiteY5" fmla="*/ 452571 h 1535045"/>
              <a:gd name="connsiteX6" fmla="*/ 0 w 4234479"/>
              <a:gd name="connsiteY6" fmla="*/ 413513 h 1535045"/>
              <a:gd name="connsiteX7" fmla="*/ 356177 w 4234479"/>
              <a:gd name="connsiteY7" fmla="*/ 504974 h 1535045"/>
              <a:gd name="connsiteX8" fmla="*/ 457399 w 4234479"/>
              <a:gd name="connsiteY8" fmla="*/ 142401 h 1535045"/>
              <a:gd name="connsiteX9" fmla="*/ 464759 w 4234479"/>
              <a:gd name="connsiteY9" fmla="*/ 154513 h 1535045"/>
              <a:gd name="connsiteX10" fmla="*/ 2058843 w 4234479"/>
              <a:gd name="connsiteY10" fmla="*/ 1001951 h 1535045"/>
              <a:gd name="connsiteX11" fmla="*/ 3652927 w 4234479"/>
              <a:gd name="connsiteY11" fmla="*/ 154513 h 1535045"/>
              <a:gd name="connsiteX12" fmla="*/ 3746811 w 4234479"/>
              <a:gd name="connsiteY12" fmla="*/ 0 h 153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34479" h="1535045">
                <a:moveTo>
                  <a:pt x="3746811" y="0"/>
                </a:moveTo>
                <a:lnTo>
                  <a:pt x="3883894" y="356801"/>
                </a:lnTo>
                <a:lnTo>
                  <a:pt x="4234479" y="213635"/>
                </a:lnTo>
                <a:lnTo>
                  <a:pt x="4216900" y="250139"/>
                </a:lnTo>
                <a:cubicBezTo>
                  <a:pt x="3801295" y="1015487"/>
                  <a:pt x="2990721" y="1535045"/>
                  <a:pt x="2058843" y="1535045"/>
                </a:cubicBezTo>
                <a:cubicBezTo>
                  <a:pt x="1211681" y="1535045"/>
                  <a:pt x="464770" y="1105659"/>
                  <a:pt x="23720" y="452571"/>
                </a:cubicBezTo>
                <a:lnTo>
                  <a:pt x="0" y="413513"/>
                </a:lnTo>
                <a:lnTo>
                  <a:pt x="356177" y="504974"/>
                </a:lnTo>
                <a:lnTo>
                  <a:pt x="457399" y="142401"/>
                </a:lnTo>
                <a:lnTo>
                  <a:pt x="464759" y="154513"/>
                </a:lnTo>
                <a:cubicBezTo>
                  <a:pt x="810228" y="665797"/>
                  <a:pt x="1395273" y="1001951"/>
                  <a:pt x="2058843" y="1001951"/>
                </a:cubicBezTo>
                <a:cubicBezTo>
                  <a:pt x="2722413" y="1001951"/>
                  <a:pt x="3307458" y="665797"/>
                  <a:pt x="3652927" y="154513"/>
                </a:cubicBezTo>
                <a:lnTo>
                  <a:pt x="37468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6" name="Isosceles Triangle 15">
            <a:extLst/>
          </p:cNvPr>
          <p:cNvSpPr/>
          <p:nvPr/>
        </p:nvSpPr>
        <p:spPr>
          <a:xfrm>
            <a:off x="3443310" y="2646864"/>
            <a:ext cx="2289315" cy="77298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Grow rents</a:t>
            </a:r>
          </a:p>
        </p:txBody>
      </p:sp>
      <p:grpSp>
        <p:nvGrpSpPr>
          <p:cNvPr id="17" name="Group 16">
            <a:extLst/>
          </p:cNvPr>
          <p:cNvGrpSpPr/>
          <p:nvPr/>
        </p:nvGrpSpPr>
        <p:grpSpPr>
          <a:xfrm>
            <a:off x="3724466" y="3415933"/>
            <a:ext cx="1727005" cy="1126921"/>
            <a:chOff x="3540786" y="3154166"/>
            <a:chExt cx="2075129" cy="1485435"/>
          </a:xfrm>
        </p:grpSpPr>
        <p:sp>
          <p:nvSpPr>
            <p:cNvPr id="18" name="Rectangle 17">
              <a:extLst/>
            </p:cNvPr>
            <p:cNvSpPr/>
            <p:nvPr/>
          </p:nvSpPr>
          <p:spPr>
            <a:xfrm>
              <a:off x="3540786" y="3154166"/>
              <a:ext cx="2075129" cy="74271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Simplify </a:t>
              </a:r>
              <a:br>
                <a:rPr kumimoji="0" lang="en-GB" sz="15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</a:br>
              <a:r>
                <a:rPr kumimoji="0" lang="en-GB" sz="15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and focus</a:t>
              </a:r>
            </a:p>
          </p:txBody>
        </p:sp>
        <p:sp>
          <p:nvSpPr>
            <p:cNvPr id="19" name="Rectangle 18">
              <a:extLst/>
            </p:cNvPr>
            <p:cNvSpPr/>
            <p:nvPr/>
          </p:nvSpPr>
          <p:spPr>
            <a:xfrm>
              <a:off x="3540786" y="3896883"/>
              <a:ext cx="2075129" cy="7427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Build on our experience</a:t>
              </a:r>
            </a:p>
          </p:txBody>
        </p:sp>
      </p:grpSp>
      <p:sp>
        <p:nvSpPr>
          <p:cNvPr id="13" name="Rectangle 12">
            <a:extLst/>
          </p:cNvPr>
          <p:cNvSpPr/>
          <p:nvPr/>
        </p:nvSpPr>
        <p:spPr>
          <a:xfrm rot="17784390">
            <a:off x="2804489" y="1894954"/>
            <a:ext cx="3692467" cy="3740345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587660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Originate</a:t>
            </a:r>
          </a:p>
        </p:txBody>
      </p:sp>
      <p:sp>
        <p:nvSpPr>
          <p:cNvPr id="14" name="Rectangle 13">
            <a:extLst/>
          </p:cNvPr>
          <p:cNvSpPr/>
          <p:nvPr/>
        </p:nvSpPr>
        <p:spPr>
          <a:xfrm rot="3800122">
            <a:off x="2670293" y="1954290"/>
            <a:ext cx="3692467" cy="3740345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587660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Invest</a:t>
            </a:r>
          </a:p>
        </p:txBody>
      </p:sp>
      <p:sp>
        <p:nvSpPr>
          <p:cNvPr id="15" name="Rectangle 14">
            <a:extLst/>
          </p:cNvPr>
          <p:cNvSpPr/>
          <p:nvPr/>
        </p:nvSpPr>
        <p:spPr>
          <a:xfrm rot="10800000" flipH="1" flipV="1">
            <a:off x="2703375" y="1850809"/>
            <a:ext cx="3739087" cy="3693709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Operate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4391000" y="1908192"/>
            <a:ext cx="400882" cy="0"/>
          </a:xfrm>
          <a:prstGeom prst="straightConnector1">
            <a:avLst/>
          </a:prstGeom>
          <a:ln w="47625"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2929524" y="4504363"/>
            <a:ext cx="195939" cy="335143"/>
          </a:xfrm>
          <a:prstGeom prst="straightConnector1">
            <a:avLst/>
          </a:prstGeom>
          <a:ln w="47625"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/>
          </p:cNvPr>
          <p:cNvCxnSpPr>
            <a:cxnSpLocks/>
          </p:cNvCxnSpPr>
          <p:nvPr/>
        </p:nvCxnSpPr>
        <p:spPr>
          <a:xfrm flipV="1">
            <a:off x="4591664" y="1269682"/>
            <a:ext cx="0" cy="39600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86DF5A10-29CC-46BE-A684-FF69132278D2}"/>
              </a:ext>
            </a:extLst>
          </p:cNvPr>
          <p:cNvCxnSpPr>
            <a:cxnSpLocks/>
          </p:cNvCxnSpPr>
          <p:nvPr/>
        </p:nvCxnSpPr>
        <p:spPr>
          <a:xfrm flipH="1">
            <a:off x="6105815" y="4353021"/>
            <a:ext cx="169129" cy="357406"/>
          </a:xfrm>
          <a:prstGeom prst="straightConnector1">
            <a:avLst/>
          </a:prstGeom>
          <a:ln w="47625"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fully integrated business model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3D2F5-B39A-4611-9C91-A23CB0951C07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4D858D">
                    <a:lumMod val="7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4D858D">
                  <a:lumMod val="75000"/>
                </a:srgb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/>
          </p:cNvPr>
          <p:cNvSpPr txBox="1"/>
          <p:nvPr/>
        </p:nvSpPr>
        <p:spPr>
          <a:xfrm>
            <a:off x="450611" y="1537272"/>
            <a:ext cx="1745011" cy="149887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Planning process </a:t>
            </a:r>
          </a:p>
          <a:p>
            <a:pPr marL="0" marR="0" lvl="1" indent="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Design</a:t>
            </a:r>
          </a:p>
          <a:p>
            <a:pPr marL="0" marR="0" lvl="1" indent="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Layout</a:t>
            </a:r>
          </a:p>
          <a:p>
            <a:pPr marL="0" marR="0" lvl="1" indent="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Specifications</a:t>
            </a:r>
          </a:p>
          <a:p>
            <a:pPr marL="0" marR="0" lvl="1" indent="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Delivery management</a:t>
            </a:r>
          </a:p>
        </p:txBody>
      </p:sp>
      <p:sp>
        <p:nvSpPr>
          <p:cNvPr id="21" name="TextBox 20">
            <a:extLst/>
          </p:cNvPr>
          <p:cNvSpPr txBox="1"/>
          <p:nvPr/>
        </p:nvSpPr>
        <p:spPr>
          <a:xfrm>
            <a:off x="6276976" y="1540506"/>
            <a:ext cx="2379646" cy="1575816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defPPr>
              <a:defRPr lang="en-US"/>
            </a:defPPr>
            <a:lvl2pPr marL="0" lvl="1" algn="r">
              <a:lnSpc>
                <a:spcPct val="85000"/>
              </a:lnSpc>
              <a:spcBef>
                <a:spcPts val="400"/>
              </a:spcBef>
              <a:spcAft>
                <a:spcPts val="600"/>
              </a:spcAft>
              <a:buSzPct val="80000"/>
              <a:defRPr sz="1200" spc="-80">
                <a:solidFill>
                  <a:schemeClr val="accent2"/>
                </a:solidFill>
              </a:defRPr>
            </a:lvl2pPr>
          </a:lstStyle>
          <a:p>
            <a:pPr marL="0" marR="0" lvl="1" indent="0" algn="r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Capital allocation</a:t>
            </a:r>
          </a:p>
          <a:p>
            <a:pPr marL="0" marR="0" lvl="1" indent="0" algn="r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Geographical targeting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4D858D"/>
                </a:solidFill>
              </a:rPr>
              <a:t>Investment management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4D858D"/>
                </a:solidFill>
              </a:rPr>
              <a:t>Acquisitions</a:t>
            </a:r>
            <a:endParaRPr kumimoji="0" lang="en-GB" sz="1400" b="0" i="0" u="none" strike="noStrike" kern="1200" cap="none" spc="-80" normalizeH="0" baseline="0" noProof="0" dirty="0">
              <a:ln>
                <a:noFill/>
              </a:ln>
              <a:solidFill>
                <a:srgbClr val="4D858D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0" marR="0" lvl="1" indent="0" algn="r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Asset recycling</a:t>
            </a:r>
          </a:p>
          <a:p>
            <a:pPr marL="0" marR="0" lvl="1" indent="0" algn="r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Valuation</a:t>
            </a:r>
          </a:p>
        </p:txBody>
      </p:sp>
      <p:sp>
        <p:nvSpPr>
          <p:cNvPr id="22" name="TextBox 21">
            <a:extLst/>
          </p:cNvPr>
          <p:cNvSpPr txBox="1"/>
          <p:nvPr/>
        </p:nvSpPr>
        <p:spPr>
          <a:xfrm>
            <a:off x="1238086" y="5427818"/>
            <a:ext cx="2376265" cy="7956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Lettings</a:t>
            </a:r>
          </a:p>
          <a:p>
            <a:pPr marL="0" marR="0" lvl="1" indent="0" algn="ctr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On boarding</a:t>
            </a:r>
          </a:p>
          <a:p>
            <a:pPr marL="0" marR="0" lvl="1" indent="0" algn="ctr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Customer experience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41331" y="5427818"/>
            <a:ext cx="3007157" cy="795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Technology</a:t>
            </a:r>
          </a:p>
          <a:p>
            <a:pPr marL="0" marR="0" lvl="1" indent="0" algn="ctr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Management efficiencies</a:t>
            </a:r>
          </a:p>
          <a:p>
            <a:pPr marL="0" marR="0" lvl="1" indent="0" algn="ctr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GB" sz="1400" b="0" i="0" u="none" strike="noStrike" kern="1200" cap="none" spc="-8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Repairs &amp; maintenance</a:t>
            </a:r>
          </a:p>
        </p:txBody>
      </p:sp>
      <p:cxnSp>
        <p:nvCxnSpPr>
          <p:cNvPr id="28" name="Straight Connector 27">
            <a:extLst/>
          </p:cNvPr>
          <p:cNvCxnSpPr>
            <a:cxnSpLocks/>
          </p:cNvCxnSpPr>
          <p:nvPr/>
        </p:nvCxnSpPr>
        <p:spPr>
          <a:xfrm>
            <a:off x="6383569" y="4629929"/>
            <a:ext cx="2541600" cy="123120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/>
          </p:cNvPr>
          <p:cNvCxnSpPr>
            <a:cxnSpLocks/>
          </p:cNvCxnSpPr>
          <p:nvPr/>
        </p:nvCxnSpPr>
        <p:spPr>
          <a:xfrm flipH="1">
            <a:off x="319548" y="4786721"/>
            <a:ext cx="2539919" cy="123062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2">
            <a:extLst>
              <a:ext uri="{FF2B5EF4-FFF2-40B4-BE49-F238E27FC236}">
                <a16:creationId xmlns:a16="http://schemas.microsoft.com/office/drawing/2014/main" xmlns="" id="{C26362C6-B99C-4C6A-81C1-630B9822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2774" y="6480640"/>
            <a:ext cx="4788177" cy="227300"/>
          </a:xfrm>
        </p:spPr>
        <p:txBody>
          <a:bodyPr/>
          <a:lstStyle/>
          <a:p>
            <a:pPr algn="l"/>
            <a:r>
              <a:rPr lang="en-GB" dirty="0"/>
              <a:t>Grainger Plc  |  www.graingerplc.co.uk  |  October 2018  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xmlns="" id="{FFD8E355-FAC6-40EF-99F6-89508AC856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837646"/>
            <a:ext cx="8426450" cy="455612"/>
          </a:xfrm>
        </p:spPr>
        <p:txBody>
          <a:bodyPr/>
          <a:lstStyle/>
          <a:p>
            <a:r>
              <a:rPr lang="en-GB" dirty="0"/>
              <a:t>Grainger plc</a:t>
            </a:r>
          </a:p>
        </p:txBody>
      </p:sp>
    </p:spTree>
    <p:extLst>
      <p:ext uri="{BB962C8B-B14F-4D97-AF65-F5344CB8AC3E}">
        <p14:creationId xmlns:p14="http://schemas.microsoft.com/office/powerpoint/2010/main" val="36087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174226-9DEA-4CCB-A37B-B6E764AB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2313A-DEBC-4CA4-B008-A02D4ABE2C72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4D858D">
                    <a:lumMod val="7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4D858D">
                  <a:lumMod val="75000"/>
                </a:srgb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grpSp>
        <p:nvGrpSpPr>
          <p:cNvPr id="355" name="Group 354">
            <a:extLst>
              <a:ext uri="{FF2B5EF4-FFF2-40B4-BE49-F238E27FC236}">
                <a16:creationId xmlns:a16="http://schemas.microsoft.com/office/drawing/2014/main" xmlns="" id="{BE419ACF-22A5-415B-B5D5-94E7C6220C3E}"/>
              </a:ext>
            </a:extLst>
          </p:cNvPr>
          <p:cNvGrpSpPr/>
          <p:nvPr/>
        </p:nvGrpSpPr>
        <p:grpSpPr>
          <a:xfrm>
            <a:off x="3053931" y="1008184"/>
            <a:ext cx="3100535" cy="5316256"/>
            <a:chOff x="3053931" y="1008184"/>
            <a:chExt cx="3100535" cy="531625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0DAAE9CE-F317-452B-B86D-0BBBA835199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53931" y="1008184"/>
              <a:ext cx="3100535" cy="5316256"/>
              <a:chOff x="2068" y="0"/>
              <a:chExt cx="2523" cy="4326"/>
            </a:xfrm>
            <a:solidFill>
              <a:schemeClr val="accent1"/>
            </a:solidFill>
          </p:grpSpPr>
          <p:sp>
            <p:nvSpPr>
              <p:cNvPr id="54" name="Freeform 6">
                <a:extLst>
                  <a:ext uri="{FF2B5EF4-FFF2-40B4-BE49-F238E27FC236}">
                    <a16:creationId xmlns:a16="http://schemas.microsoft.com/office/drawing/2014/main" xmlns="" id="{A60C0540-7BDB-4D87-8054-401F1DCC6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0" y="3572"/>
                <a:ext cx="72" cy="34"/>
              </a:xfrm>
              <a:custGeom>
                <a:avLst/>
                <a:gdLst>
                  <a:gd name="T0" fmla="*/ 1 w 13"/>
                  <a:gd name="T1" fmla="*/ 3 h 6"/>
                  <a:gd name="T2" fmla="*/ 4 w 13"/>
                  <a:gd name="T3" fmla="*/ 6 h 6"/>
                  <a:gd name="T4" fmla="*/ 10 w 13"/>
                  <a:gd name="T5" fmla="*/ 6 h 6"/>
                  <a:gd name="T6" fmla="*/ 9 w 13"/>
                  <a:gd name="T7" fmla="*/ 2 h 6"/>
                  <a:gd name="T8" fmla="*/ 7 w 13"/>
                  <a:gd name="T9" fmla="*/ 1 h 6"/>
                  <a:gd name="T10" fmla="*/ 6 w 13"/>
                  <a:gd name="T11" fmla="*/ 2 h 6"/>
                  <a:gd name="T12" fmla="*/ 5 w 13"/>
                  <a:gd name="T13" fmla="*/ 1 h 6"/>
                  <a:gd name="T14" fmla="*/ 4 w 13"/>
                  <a:gd name="T15" fmla="*/ 0 h 6"/>
                  <a:gd name="T16" fmla="*/ 1 w 13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1" y="5"/>
                      <a:pt x="2" y="5"/>
                      <a:pt x="4" y="6"/>
                    </a:cubicBezTo>
                    <a:cubicBezTo>
                      <a:pt x="6" y="6"/>
                      <a:pt x="8" y="6"/>
                      <a:pt x="10" y="6"/>
                    </a:cubicBezTo>
                    <a:cubicBezTo>
                      <a:pt x="13" y="5"/>
                      <a:pt x="11" y="2"/>
                      <a:pt x="9" y="2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55" name="Freeform 7">
                <a:extLst>
                  <a:ext uri="{FF2B5EF4-FFF2-40B4-BE49-F238E27FC236}">
                    <a16:creationId xmlns:a16="http://schemas.microsoft.com/office/drawing/2014/main" xmlns="" id="{34E585BF-7671-476A-9A9F-042EAA821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" y="374"/>
                <a:ext cx="229" cy="357"/>
              </a:xfrm>
              <a:custGeom>
                <a:avLst/>
                <a:gdLst>
                  <a:gd name="T0" fmla="*/ 2 w 41"/>
                  <a:gd name="T1" fmla="*/ 56 h 64"/>
                  <a:gd name="T2" fmla="*/ 4 w 41"/>
                  <a:gd name="T3" fmla="*/ 55 h 64"/>
                  <a:gd name="T4" fmla="*/ 6 w 41"/>
                  <a:gd name="T5" fmla="*/ 53 h 64"/>
                  <a:gd name="T6" fmla="*/ 10 w 41"/>
                  <a:gd name="T7" fmla="*/ 50 h 64"/>
                  <a:gd name="T8" fmla="*/ 7 w 41"/>
                  <a:gd name="T9" fmla="*/ 46 h 64"/>
                  <a:gd name="T10" fmla="*/ 4 w 41"/>
                  <a:gd name="T11" fmla="*/ 45 h 64"/>
                  <a:gd name="T12" fmla="*/ 1 w 41"/>
                  <a:gd name="T13" fmla="*/ 42 h 64"/>
                  <a:gd name="T14" fmla="*/ 3 w 41"/>
                  <a:gd name="T15" fmla="*/ 40 h 64"/>
                  <a:gd name="T16" fmla="*/ 3 w 41"/>
                  <a:gd name="T17" fmla="*/ 38 h 64"/>
                  <a:gd name="T18" fmla="*/ 0 w 41"/>
                  <a:gd name="T19" fmla="*/ 33 h 64"/>
                  <a:gd name="T20" fmla="*/ 0 w 41"/>
                  <a:gd name="T21" fmla="*/ 30 h 64"/>
                  <a:gd name="T22" fmla="*/ 3 w 41"/>
                  <a:gd name="T23" fmla="*/ 27 h 64"/>
                  <a:gd name="T24" fmla="*/ 3 w 41"/>
                  <a:gd name="T25" fmla="*/ 24 h 64"/>
                  <a:gd name="T26" fmla="*/ 6 w 41"/>
                  <a:gd name="T27" fmla="*/ 23 h 64"/>
                  <a:gd name="T28" fmla="*/ 8 w 41"/>
                  <a:gd name="T29" fmla="*/ 26 h 64"/>
                  <a:gd name="T30" fmla="*/ 10 w 41"/>
                  <a:gd name="T31" fmla="*/ 30 h 64"/>
                  <a:gd name="T32" fmla="*/ 11 w 41"/>
                  <a:gd name="T33" fmla="*/ 31 h 64"/>
                  <a:gd name="T34" fmla="*/ 13 w 41"/>
                  <a:gd name="T35" fmla="*/ 26 h 64"/>
                  <a:gd name="T36" fmla="*/ 17 w 41"/>
                  <a:gd name="T37" fmla="*/ 28 h 64"/>
                  <a:gd name="T38" fmla="*/ 16 w 41"/>
                  <a:gd name="T39" fmla="*/ 24 h 64"/>
                  <a:gd name="T40" fmla="*/ 14 w 41"/>
                  <a:gd name="T41" fmla="*/ 20 h 64"/>
                  <a:gd name="T42" fmla="*/ 17 w 41"/>
                  <a:gd name="T43" fmla="*/ 15 h 64"/>
                  <a:gd name="T44" fmla="*/ 23 w 41"/>
                  <a:gd name="T45" fmla="*/ 13 h 64"/>
                  <a:gd name="T46" fmla="*/ 34 w 41"/>
                  <a:gd name="T47" fmla="*/ 4 h 64"/>
                  <a:gd name="T48" fmla="*/ 39 w 41"/>
                  <a:gd name="T49" fmla="*/ 0 h 64"/>
                  <a:gd name="T50" fmla="*/ 40 w 41"/>
                  <a:gd name="T51" fmla="*/ 6 h 64"/>
                  <a:gd name="T52" fmla="*/ 39 w 41"/>
                  <a:gd name="T53" fmla="*/ 12 h 64"/>
                  <a:gd name="T54" fmla="*/ 40 w 41"/>
                  <a:gd name="T55" fmla="*/ 15 h 64"/>
                  <a:gd name="T56" fmla="*/ 36 w 41"/>
                  <a:gd name="T57" fmla="*/ 19 h 64"/>
                  <a:gd name="T58" fmla="*/ 34 w 41"/>
                  <a:gd name="T59" fmla="*/ 21 h 64"/>
                  <a:gd name="T60" fmla="*/ 34 w 41"/>
                  <a:gd name="T61" fmla="*/ 25 h 64"/>
                  <a:gd name="T62" fmla="*/ 33 w 41"/>
                  <a:gd name="T63" fmla="*/ 27 h 64"/>
                  <a:gd name="T64" fmla="*/ 32 w 41"/>
                  <a:gd name="T65" fmla="*/ 30 h 64"/>
                  <a:gd name="T66" fmla="*/ 30 w 41"/>
                  <a:gd name="T67" fmla="*/ 33 h 64"/>
                  <a:gd name="T68" fmla="*/ 28 w 41"/>
                  <a:gd name="T69" fmla="*/ 33 h 64"/>
                  <a:gd name="T70" fmla="*/ 26 w 41"/>
                  <a:gd name="T71" fmla="*/ 35 h 64"/>
                  <a:gd name="T72" fmla="*/ 32 w 41"/>
                  <a:gd name="T73" fmla="*/ 37 h 64"/>
                  <a:gd name="T74" fmla="*/ 31 w 41"/>
                  <a:gd name="T75" fmla="*/ 42 h 64"/>
                  <a:gd name="T76" fmla="*/ 25 w 41"/>
                  <a:gd name="T77" fmla="*/ 42 h 64"/>
                  <a:gd name="T78" fmla="*/ 27 w 41"/>
                  <a:gd name="T79" fmla="*/ 44 h 64"/>
                  <a:gd name="T80" fmla="*/ 25 w 41"/>
                  <a:gd name="T81" fmla="*/ 48 h 64"/>
                  <a:gd name="T82" fmla="*/ 20 w 41"/>
                  <a:gd name="T83" fmla="*/ 48 h 64"/>
                  <a:gd name="T84" fmla="*/ 18 w 41"/>
                  <a:gd name="T85" fmla="*/ 43 h 64"/>
                  <a:gd name="T86" fmla="*/ 19 w 41"/>
                  <a:gd name="T87" fmla="*/ 40 h 64"/>
                  <a:gd name="T88" fmla="*/ 18 w 41"/>
                  <a:gd name="T89" fmla="*/ 39 h 64"/>
                  <a:gd name="T90" fmla="*/ 15 w 41"/>
                  <a:gd name="T91" fmla="*/ 45 h 64"/>
                  <a:gd name="T92" fmla="*/ 18 w 41"/>
                  <a:gd name="T93" fmla="*/ 51 h 64"/>
                  <a:gd name="T94" fmla="*/ 15 w 41"/>
                  <a:gd name="T95" fmla="*/ 51 h 64"/>
                  <a:gd name="T96" fmla="*/ 15 w 41"/>
                  <a:gd name="T97" fmla="*/ 55 h 64"/>
                  <a:gd name="T98" fmla="*/ 13 w 41"/>
                  <a:gd name="T99" fmla="*/ 58 h 64"/>
                  <a:gd name="T100" fmla="*/ 10 w 41"/>
                  <a:gd name="T101" fmla="*/ 59 h 64"/>
                  <a:gd name="T102" fmla="*/ 8 w 41"/>
                  <a:gd name="T103" fmla="*/ 61 h 64"/>
                  <a:gd name="T104" fmla="*/ 5 w 41"/>
                  <a:gd name="T105" fmla="*/ 63 h 64"/>
                  <a:gd name="T106" fmla="*/ 3 w 41"/>
                  <a:gd name="T107" fmla="*/ 62 h 64"/>
                  <a:gd name="T108" fmla="*/ 0 w 41"/>
                  <a:gd name="T109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64">
                    <a:moveTo>
                      <a:pt x="0" y="57"/>
                    </a:moveTo>
                    <a:cubicBezTo>
                      <a:pt x="0" y="57"/>
                      <a:pt x="1" y="57"/>
                      <a:pt x="2" y="56"/>
                    </a:cubicBezTo>
                    <a:cubicBezTo>
                      <a:pt x="2" y="56"/>
                      <a:pt x="2" y="56"/>
                      <a:pt x="3" y="55"/>
                    </a:cubicBezTo>
                    <a:cubicBezTo>
                      <a:pt x="3" y="55"/>
                      <a:pt x="4" y="55"/>
                      <a:pt x="4" y="55"/>
                    </a:cubicBezTo>
                    <a:cubicBezTo>
                      <a:pt x="4" y="54"/>
                      <a:pt x="4" y="54"/>
                      <a:pt x="5" y="54"/>
                    </a:cubicBezTo>
                    <a:cubicBezTo>
                      <a:pt x="5" y="53"/>
                      <a:pt x="6" y="54"/>
                      <a:pt x="6" y="53"/>
                    </a:cubicBezTo>
                    <a:cubicBezTo>
                      <a:pt x="7" y="52"/>
                      <a:pt x="6" y="52"/>
                      <a:pt x="6" y="51"/>
                    </a:cubicBezTo>
                    <a:cubicBezTo>
                      <a:pt x="6" y="50"/>
                      <a:pt x="9" y="50"/>
                      <a:pt x="10" y="50"/>
                    </a:cubicBezTo>
                    <a:cubicBezTo>
                      <a:pt x="11" y="49"/>
                      <a:pt x="11" y="48"/>
                      <a:pt x="10" y="47"/>
                    </a:cubicBezTo>
                    <a:cubicBezTo>
                      <a:pt x="9" y="46"/>
                      <a:pt x="8" y="47"/>
                      <a:pt x="7" y="46"/>
                    </a:cubicBezTo>
                    <a:cubicBezTo>
                      <a:pt x="7" y="46"/>
                      <a:pt x="7" y="46"/>
                      <a:pt x="6" y="46"/>
                    </a:cubicBezTo>
                    <a:cubicBezTo>
                      <a:pt x="6" y="46"/>
                      <a:pt x="5" y="45"/>
                      <a:pt x="4" y="45"/>
                    </a:cubicBezTo>
                    <a:cubicBezTo>
                      <a:pt x="3" y="45"/>
                      <a:pt x="2" y="45"/>
                      <a:pt x="1" y="44"/>
                    </a:cubicBezTo>
                    <a:cubicBezTo>
                      <a:pt x="0" y="44"/>
                      <a:pt x="0" y="43"/>
                      <a:pt x="1" y="42"/>
                    </a:cubicBezTo>
                    <a:cubicBezTo>
                      <a:pt x="2" y="42"/>
                      <a:pt x="2" y="41"/>
                      <a:pt x="3" y="41"/>
                    </a:cubicBezTo>
                    <a:cubicBezTo>
                      <a:pt x="3" y="41"/>
                      <a:pt x="3" y="40"/>
                      <a:pt x="3" y="40"/>
                    </a:cubicBezTo>
                    <a:cubicBezTo>
                      <a:pt x="4" y="39"/>
                      <a:pt x="5" y="39"/>
                      <a:pt x="5" y="38"/>
                    </a:cubicBezTo>
                    <a:cubicBezTo>
                      <a:pt x="5" y="38"/>
                      <a:pt x="4" y="38"/>
                      <a:pt x="3" y="38"/>
                    </a:cubicBezTo>
                    <a:cubicBezTo>
                      <a:pt x="2" y="37"/>
                      <a:pt x="1" y="36"/>
                      <a:pt x="1" y="35"/>
                    </a:cubicBezTo>
                    <a:cubicBezTo>
                      <a:pt x="0" y="35"/>
                      <a:pt x="0" y="34"/>
                      <a:pt x="0" y="33"/>
                    </a:cubicBezTo>
                    <a:cubicBezTo>
                      <a:pt x="0" y="32"/>
                      <a:pt x="0" y="32"/>
                      <a:pt x="0" y="31"/>
                    </a:cubicBezTo>
                    <a:cubicBezTo>
                      <a:pt x="0" y="31"/>
                      <a:pt x="0" y="30"/>
                      <a:pt x="0" y="30"/>
                    </a:cubicBezTo>
                    <a:cubicBezTo>
                      <a:pt x="0" y="29"/>
                      <a:pt x="0" y="27"/>
                      <a:pt x="1" y="27"/>
                    </a:cubicBezTo>
                    <a:cubicBezTo>
                      <a:pt x="2" y="27"/>
                      <a:pt x="2" y="27"/>
                      <a:pt x="3" y="27"/>
                    </a:cubicBezTo>
                    <a:cubicBezTo>
                      <a:pt x="3" y="26"/>
                      <a:pt x="3" y="26"/>
                      <a:pt x="3" y="25"/>
                    </a:cubicBezTo>
                    <a:cubicBezTo>
                      <a:pt x="2" y="25"/>
                      <a:pt x="3" y="24"/>
                      <a:pt x="3" y="24"/>
                    </a:cubicBezTo>
                    <a:cubicBezTo>
                      <a:pt x="3" y="23"/>
                      <a:pt x="3" y="23"/>
                      <a:pt x="4" y="23"/>
                    </a:cubicBezTo>
                    <a:cubicBezTo>
                      <a:pt x="4" y="22"/>
                      <a:pt x="5" y="23"/>
                      <a:pt x="6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9" y="24"/>
                      <a:pt x="9" y="25"/>
                      <a:pt x="8" y="26"/>
                    </a:cubicBezTo>
                    <a:cubicBezTo>
                      <a:pt x="8" y="26"/>
                      <a:pt x="8" y="27"/>
                      <a:pt x="8" y="27"/>
                    </a:cubicBezTo>
                    <a:cubicBezTo>
                      <a:pt x="9" y="28"/>
                      <a:pt x="10" y="28"/>
                      <a:pt x="10" y="30"/>
                    </a:cubicBezTo>
                    <a:cubicBezTo>
                      <a:pt x="10" y="30"/>
                      <a:pt x="9" y="32"/>
                      <a:pt x="10" y="33"/>
                    </a:cubicBezTo>
                    <a:cubicBezTo>
                      <a:pt x="11" y="33"/>
                      <a:pt x="11" y="32"/>
                      <a:pt x="11" y="31"/>
                    </a:cubicBezTo>
                    <a:cubicBezTo>
                      <a:pt x="11" y="30"/>
                      <a:pt x="10" y="28"/>
                      <a:pt x="11" y="27"/>
                    </a:cubicBezTo>
                    <a:cubicBezTo>
                      <a:pt x="12" y="26"/>
                      <a:pt x="12" y="26"/>
                      <a:pt x="13" y="26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6" y="27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6"/>
                      <a:pt x="16" y="25"/>
                      <a:pt x="16" y="24"/>
                    </a:cubicBezTo>
                    <a:cubicBezTo>
                      <a:pt x="15" y="24"/>
                      <a:pt x="15" y="23"/>
                      <a:pt x="14" y="22"/>
                    </a:cubicBezTo>
                    <a:cubicBezTo>
                      <a:pt x="14" y="22"/>
                      <a:pt x="14" y="21"/>
                      <a:pt x="14" y="20"/>
                    </a:cubicBezTo>
                    <a:cubicBezTo>
                      <a:pt x="14" y="19"/>
                      <a:pt x="15" y="19"/>
                      <a:pt x="15" y="18"/>
                    </a:cubicBezTo>
                    <a:cubicBezTo>
                      <a:pt x="16" y="17"/>
                      <a:pt x="16" y="16"/>
                      <a:pt x="17" y="15"/>
                    </a:cubicBezTo>
                    <a:cubicBezTo>
                      <a:pt x="18" y="14"/>
                      <a:pt x="20" y="13"/>
                      <a:pt x="21" y="13"/>
                    </a:cubicBezTo>
                    <a:cubicBezTo>
                      <a:pt x="22" y="13"/>
                      <a:pt x="23" y="13"/>
                      <a:pt x="23" y="13"/>
                    </a:cubicBezTo>
                    <a:cubicBezTo>
                      <a:pt x="25" y="12"/>
                      <a:pt x="26" y="12"/>
                      <a:pt x="26" y="11"/>
                    </a:cubicBezTo>
                    <a:cubicBezTo>
                      <a:pt x="29" y="8"/>
                      <a:pt x="32" y="6"/>
                      <a:pt x="34" y="4"/>
                    </a:cubicBezTo>
                    <a:cubicBezTo>
                      <a:pt x="35" y="3"/>
                      <a:pt x="36" y="2"/>
                      <a:pt x="38" y="1"/>
                    </a:cubicBezTo>
                    <a:cubicBezTo>
                      <a:pt x="38" y="0"/>
                      <a:pt x="39" y="0"/>
                      <a:pt x="39" y="0"/>
                    </a:cubicBezTo>
                    <a:cubicBezTo>
                      <a:pt x="40" y="1"/>
                      <a:pt x="40" y="2"/>
                      <a:pt x="40" y="3"/>
                    </a:cubicBezTo>
                    <a:cubicBezTo>
                      <a:pt x="40" y="4"/>
                      <a:pt x="40" y="5"/>
                      <a:pt x="40" y="6"/>
                    </a:cubicBezTo>
                    <a:cubicBezTo>
                      <a:pt x="40" y="7"/>
                      <a:pt x="41" y="7"/>
                      <a:pt x="41" y="8"/>
                    </a:cubicBezTo>
                    <a:cubicBezTo>
                      <a:pt x="41" y="10"/>
                      <a:pt x="40" y="10"/>
                      <a:pt x="39" y="12"/>
                    </a:cubicBezTo>
                    <a:cubicBezTo>
                      <a:pt x="39" y="13"/>
                      <a:pt x="39" y="13"/>
                      <a:pt x="40" y="13"/>
                    </a:cubicBezTo>
                    <a:cubicBezTo>
                      <a:pt x="40" y="14"/>
                      <a:pt x="40" y="14"/>
                      <a:pt x="40" y="15"/>
                    </a:cubicBezTo>
                    <a:cubicBezTo>
                      <a:pt x="40" y="16"/>
                      <a:pt x="38" y="17"/>
                      <a:pt x="37" y="17"/>
                    </a:cubicBezTo>
                    <a:cubicBezTo>
                      <a:pt x="36" y="18"/>
                      <a:pt x="35" y="18"/>
                      <a:pt x="36" y="19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5" y="21"/>
                      <a:pt x="35" y="21"/>
                      <a:pt x="34" y="2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3"/>
                      <a:pt x="32" y="24"/>
                      <a:pt x="34" y="25"/>
                    </a:cubicBezTo>
                    <a:cubicBezTo>
                      <a:pt x="34" y="25"/>
                      <a:pt x="34" y="25"/>
                      <a:pt x="35" y="25"/>
                    </a:cubicBezTo>
                    <a:cubicBezTo>
                      <a:pt x="35" y="26"/>
                      <a:pt x="34" y="27"/>
                      <a:pt x="33" y="27"/>
                    </a:cubicBezTo>
                    <a:cubicBezTo>
                      <a:pt x="33" y="27"/>
                      <a:pt x="32" y="28"/>
                      <a:pt x="32" y="28"/>
                    </a:cubicBezTo>
                    <a:cubicBezTo>
                      <a:pt x="32" y="29"/>
                      <a:pt x="32" y="29"/>
                      <a:pt x="32" y="30"/>
                    </a:cubicBezTo>
                    <a:cubicBezTo>
                      <a:pt x="32" y="31"/>
                      <a:pt x="32" y="31"/>
                      <a:pt x="31" y="32"/>
                    </a:cubicBezTo>
                    <a:cubicBezTo>
                      <a:pt x="31" y="32"/>
                      <a:pt x="31" y="32"/>
                      <a:pt x="30" y="33"/>
                    </a:cubicBezTo>
                    <a:cubicBezTo>
                      <a:pt x="30" y="33"/>
                      <a:pt x="30" y="33"/>
                      <a:pt x="29" y="33"/>
                    </a:cubicBezTo>
                    <a:cubicBezTo>
                      <a:pt x="29" y="33"/>
                      <a:pt x="29" y="33"/>
                      <a:pt x="28" y="33"/>
                    </a:cubicBezTo>
                    <a:cubicBezTo>
                      <a:pt x="27" y="33"/>
                      <a:pt x="26" y="34"/>
                      <a:pt x="26" y="34"/>
                    </a:cubicBezTo>
                    <a:cubicBezTo>
                      <a:pt x="25" y="35"/>
                      <a:pt x="26" y="35"/>
                      <a:pt x="26" y="35"/>
                    </a:cubicBezTo>
                    <a:cubicBezTo>
                      <a:pt x="28" y="35"/>
                      <a:pt x="29" y="34"/>
                      <a:pt x="30" y="35"/>
                    </a:cubicBezTo>
                    <a:cubicBezTo>
                      <a:pt x="31" y="35"/>
                      <a:pt x="32" y="36"/>
                      <a:pt x="32" y="37"/>
                    </a:cubicBezTo>
                    <a:cubicBezTo>
                      <a:pt x="32" y="37"/>
                      <a:pt x="32" y="38"/>
                      <a:pt x="32" y="39"/>
                    </a:cubicBezTo>
                    <a:cubicBezTo>
                      <a:pt x="32" y="40"/>
                      <a:pt x="32" y="41"/>
                      <a:pt x="31" y="42"/>
                    </a:cubicBezTo>
                    <a:cubicBezTo>
                      <a:pt x="30" y="42"/>
                      <a:pt x="29" y="42"/>
                      <a:pt x="28" y="42"/>
                    </a:cubicBezTo>
                    <a:cubicBezTo>
                      <a:pt x="27" y="42"/>
                      <a:pt x="26" y="42"/>
                      <a:pt x="25" y="42"/>
                    </a:cubicBezTo>
                    <a:cubicBezTo>
                      <a:pt x="25" y="43"/>
                      <a:pt x="25" y="42"/>
                      <a:pt x="25" y="43"/>
                    </a:cubicBezTo>
                    <a:cubicBezTo>
                      <a:pt x="26" y="43"/>
                      <a:pt x="27" y="43"/>
                      <a:pt x="27" y="44"/>
                    </a:cubicBezTo>
                    <a:cubicBezTo>
                      <a:pt x="28" y="45"/>
                      <a:pt x="28" y="46"/>
                      <a:pt x="27" y="47"/>
                    </a:cubicBezTo>
                    <a:cubicBezTo>
                      <a:pt x="27" y="47"/>
                      <a:pt x="26" y="48"/>
                      <a:pt x="25" y="48"/>
                    </a:cubicBezTo>
                    <a:cubicBezTo>
                      <a:pt x="24" y="48"/>
                      <a:pt x="24" y="49"/>
                      <a:pt x="24" y="49"/>
                    </a:cubicBezTo>
                    <a:cubicBezTo>
                      <a:pt x="22" y="49"/>
                      <a:pt x="21" y="49"/>
                      <a:pt x="20" y="48"/>
                    </a:cubicBezTo>
                    <a:cubicBezTo>
                      <a:pt x="20" y="47"/>
                      <a:pt x="18" y="47"/>
                      <a:pt x="18" y="46"/>
                    </a:cubicBezTo>
                    <a:cubicBezTo>
                      <a:pt x="17" y="44"/>
                      <a:pt x="18" y="44"/>
                      <a:pt x="18" y="43"/>
                    </a:cubicBezTo>
                    <a:cubicBezTo>
                      <a:pt x="18" y="42"/>
                      <a:pt x="18" y="42"/>
                      <a:pt x="18" y="41"/>
                    </a:cubicBezTo>
                    <a:cubicBezTo>
                      <a:pt x="18" y="41"/>
                      <a:pt x="19" y="40"/>
                      <a:pt x="19" y="40"/>
                    </a:cubicBezTo>
                    <a:cubicBezTo>
                      <a:pt x="20" y="39"/>
                      <a:pt x="21" y="39"/>
                      <a:pt x="21" y="38"/>
                    </a:cubicBezTo>
                    <a:cubicBezTo>
                      <a:pt x="20" y="38"/>
                      <a:pt x="19" y="38"/>
                      <a:pt x="18" y="39"/>
                    </a:cubicBezTo>
                    <a:cubicBezTo>
                      <a:pt x="17" y="40"/>
                      <a:pt x="16" y="40"/>
                      <a:pt x="15" y="41"/>
                    </a:cubicBezTo>
                    <a:cubicBezTo>
                      <a:pt x="14" y="42"/>
                      <a:pt x="15" y="44"/>
                      <a:pt x="15" y="45"/>
                    </a:cubicBezTo>
                    <a:cubicBezTo>
                      <a:pt x="15" y="46"/>
                      <a:pt x="16" y="47"/>
                      <a:pt x="17" y="48"/>
                    </a:cubicBezTo>
                    <a:cubicBezTo>
                      <a:pt x="18" y="48"/>
                      <a:pt x="18" y="50"/>
                      <a:pt x="18" y="51"/>
                    </a:cubicBezTo>
                    <a:cubicBezTo>
                      <a:pt x="18" y="52"/>
                      <a:pt x="18" y="52"/>
                      <a:pt x="17" y="52"/>
                    </a:cubicBezTo>
                    <a:cubicBezTo>
                      <a:pt x="16" y="52"/>
                      <a:pt x="16" y="52"/>
                      <a:pt x="15" y="51"/>
                    </a:cubicBezTo>
                    <a:cubicBezTo>
                      <a:pt x="13" y="51"/>
                      <a:pt x="14" y="52"/>
                      <a:pt x="14" y="53"/>
                    </a:cubicBezTo>
                    <a:cubicBezTo>
                      <a:pt x="15" y="54"/>
                      <a:pt x="15" y="54"/>
                      <a:pt x="15" y="55"/>
                    </a:cubicBezTo>
                    <a:cubicBezTo>
                      <a:pt x="15" y="56"/>
                      <a:pt x="14" y="56"/>
                      <a:pt x="14" y="56"/>
                    </a:cubicBezTo>
                    <a:cubicBezTo>
                      <a:pt x="13" y="57"/>
                      <a:pt x="13" y="57"/>
                      <a:pt x="13" y="58"/>
                    </a:cubicBezTo>
                    <a:cubicBezTo>
                      <a:pt x="12" y="58"/>
                      <a:pt x="12" y="58"/>
                      <a:pt x="11" y="57"/>
                    </a:cubicBezTo>
                    <a:cubicBezTo>
                      <a:pt x="10" y="57"/>
                      <a:pt x="10" y="58"/>
                      <a:pt x="10" y="59"/>
                    </a:cubicBezTo>
                    <a:cubicBezTo>
                      <a:pt x="9" y="59"/>
                      <a:pt x="10" y="61"/>
                      <a:pt x="9" y="61"/>
                    </a:cubicBezTo>
                    <a:cubicBezTo>
                      <a:pt x="9" y="61"/>
                      <a:pt x="8" y="61"/>
                      <a:pt x="8" y="61"/>
                    </a:cubicBezTo>
                    <a:cubicBezTo>
                      <a:pt x="7" y="62"/>
                      <a:pt x="7" y="62"/>
                      <a:pt x="6" y="62"/>
                    </a:cubicBezTo>
                    <a:cubicBezTo>
                      <a:pt x="6" y="63"/>
                      <a:pt x="5" y="63"/>
                      <a:pt x="5" y="63"/>
                    </a:cubicBezTo>
                    <a:cubicBezTo>
                      <a:pt x="4" y="64"/>
                      <a:pt x="5" y="64"/>
                      <a:pt x="4" y="63"/>
                    </a:cubicBezTo>
                    <a:cubicBezTo>
                      <a:pt x="4" y="63"/>
                      <a:pt x="3" y="63"/>
                      <a:pt x="3" y="62"/>
                    </a:cubicBezTo>
                    <a:cubicBezTo>
                      <a:pt x="3" y="62"/>
                      <a:pt x="3" y="61"/>
                      <a:pt x="2" y="61"/>
                    </a:cubicBezTo>
                    <a:cubicBezTo>
                      <a:pt x="1" y="60"/>
                      <a:pt x="0" y="58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xmlns="" id="{89E81293-C41D-4B70-83D2-A316E0545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" y="497"/>
                <a:ext cx="33" cy="33"/>
              </a:xfrm>
              <a:custGeom>
                <a:avLst/>
                <a:gdLst>
                  <a:gd name="T0" fmla="*/ 0 w 6"/>
                  <a:gd name="T1" fmla="*/ 4 h 6"/>
                  <a:gd name="T2" fmla="*/ 2 w 6"/>
                  <a:gd name="T3" fmla="*/ 3 h 6"/>
                  <a:gd name="T4" fmla="*/ 5 w 6"/>
                  <a:gd name="T5" fmla="*/ 1 h 6"/>
                  <a:gd name="T6" fmla="*/ 6 w 6"/>
                  <a:gd name="T7" fmla="*/ 2 h 6"/>
                  <a:gd name="T8" fmla="*/ 4 w 6"/>
                  <a:gd name="T9" fmla="*/ 5 h 6"/>
                  <a:gd name="T10" fmla="*/ 2 w 6"/>
                  <a:gd name="T11" fmla="*/ 6 h 6"/>
                  <a:gd name="T12" fmla="*/ 0 w 6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5" y="3"/>
                      <a:pt x="4" y="4"/>
                      <a:pt x="4" y="5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1" y="6"/>
                      <a:pt x="0" y="5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57" name="Freeform 9">
                <a:extLst>
                  <a:ext uri="{FF2B5EF4-FFF2-40B4-BE49-F238E27FC236}">
                    <a16:creationId xmlns:a16="http://schemas.microsoft.com/office/drawing/2014/main" xmlns="" id="{4E286902-1EE8-43A9-B5CF-F1A074E8B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748"/>
                <a:ext cx="117" cy="84"/>
              </a:xfrm>
              <a:custGeom>
                <a:avLst/>
                <a:gdLst>
                  <a:gd name="T0" fmla="*/ 14 w 21"/>
                  <a:gd name="T1" fmla="*/ 0 h 15"/>
                  <a:gd name="T2" fmla="*/ 12 w 21"/>
                  <a:gd name="T3" fmla="*/ 1 h 15"/>
                  <a:gd name="T4" fmla="*/ 11 w 21"/>
                  <a:gd name="T5" fmla="*/ 3 h 15"/>
                  <a:gd name="T6" fmla="*/ 9 w 21"/>
                  <a:gd name="T7" fmla="*/ 2 h 15"/>
                  <a:gd name="T8" fmla="*/ 8 w 21"/>
                  <a:gd name="T9" fmla="*/ 3 h 15"/>
                  <a:gd name="T10" fmla="*/ 6 w 21"/>
                  <a:gd name="T11" fmla="*/ 4 h 15"/>
                  <a:gd name="T12" fmla="*/ 5 w 21"/>
                  <a:gd name="T13" fmla="*/ 3 h 15"/>
                  <a:gd name="T14" fmla="*/ 3 w 21"/>
                  <a:gd name="T15" fmla="*/ 4 h 15"/>
                  <a:gd name="T16" fmla="*/ 1 w 21"/>
                  <a:gd name="T17" fmla="*/ 5 h 15"/>
                  <a:gd name="T18" fmla="*/ 1 w 21"/>
                  <a:gd name="T19" fmla="*/ 8 h 15"/>
                  <a:gd name="T20" fmla="*/ 2 w 21"/>
                  <a:gd name="T21" fmla="*/ 10 h 15"/>
                  <a:gd name="T22" fmla="*/ 3 w 21"/>
                  <a:gd name="T23" fmla="*/ 10 h 15"/>
                  <a:gd name="T24" fmla="*/ 5 w 21"/>
                  <a:gd name="T25" fmla="*/ 9 h 15"/>
                  <a:gd name="T26" fmla="*/ 5 w 21"/>
                  <a:gd name="T27" fmla="*/ 10 h 15"/>
                  <a:gd name="T28" fmla="*/ 6 w 21"/>
                  <a:gd name="T29" fmla="*/ 10 h 15"/>
                  <a:gd name="T30" fmla="*/ 7 w 21"/>
                  <a:gd name="T31" fmla="*/ 11 h 15"/>
                  <a:gd name="T32" fmla="*/ 8 w 21"/>
                  <a:gd name="T33" fmla="*/ 12 h 15"/>
                  <a:gd name="T34" fmla="*/ 9 w 21"/>
                  <a:gd name="T35" fmla="*/ 13 h 15"/>
                  <a:gd name="T36" fmla="*/ 9 w 21"/>
                  <a:gd name="T37" fmla="*/ 14 h 15"/>
                  <a:gd name="T38" fmla="*/ 11 w 21"/>
                  <a:gd name="T39" fmla="*/ 14 h 15"/>
                  <a:gd name="T40" fmla="*/ 13 w 21"/>
                  <a:gd name="T41" fmla="*/ 15 h 15"/>
                  <a:gd name="T42" fmla="*/ 15 w 21"/>
                  <a:gd name="T43" fmla="*/ 15 h 15"/>
                  <a:gd name="T44" fmla="*/ 16 w 21"/>
                  <a:gd name="T45" fmla="*/ 12 h 15"/>
                  <a:gd name="T46" fmla="*/ 13 w 21"/>
                  <a:gd name="T47" fmla="*/ 12 h 15"/>
                  <a:gd name="T48" fmla="*/ 10 w 21"/>
                  <a:gd name="T49" fmla="*/ 11 h 15"/>
                  <a:gd name="T50" fmla="*/ 15 w 21"/>
                  <a:gd name="T51" fmla="*/ 10 h 15"/>
                  <a:gd name="T52" fmla="*/ 18 w 21"/>
                  <a:gd name="T53" fmla="*/ 9 h 15"/>
                  <a:gd name="T54" fmla="*/ 17 w 21"/>
                  <a:gd name="T55" fmla="*/ 8 h 15"/>
                  <a:gd name="T56" fmla="*/ 15 w 21"/>
                  <a:gd name="T57" fmla="*/ 5 h 15"/>
                  <a:gd name="T58" fmla="*/ 15 w 21"/>
                  <a:gd name="T59" fmla="*/ 4 h 15"/>
                  <a:gd name="T60" fmla="*/ 15 w 21"/>
                  <a:gd name="T61" fmla="*/ 4 h 15"/>
                  <a:gd name="T62" fmla="*/ 17 w 21"/>
                  <a:gd name="T63" fmla="*/ 5 h 15"/>
                  <a:gd name="T64" fmla="*/ 19 w 21"/>
                  <a:gd name="T65" fmla="*/ 6 h 15"/>
                  <a:gd name="T66" fmla="*/ 20 w 21"/>
                  <a:gd name="T67" fmla="*/ 4 h 15"/>
                  <a:gd name="T68" fmla="*/ 18 w 21"/>
                  <a:gd name="T69" fmla="*/ 3 h 15"/>
                  <a:gd name="T70" fmla="*/ 14 w 21"/>
                  <a:gd name="T7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" h="15">
                    <a:moveTo>
                      <a:pt x="14" y="0"/>
                    </a:moveTo>
                    <a:cubicBezTo>
                      <a:pt x="13" y="0"/>
                      <a:pt x="13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4"/>
                      <a:pt x="10" y="2"/>
                      <a:pt x="9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4" y="3"/>
                      <a:pt x="3" y="3"/>
                      <a:pt x="3" y="4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9"/>
                      <a:pt x="2" y="9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1"/>
                      <a:pt x="7" y="11"/>
                    </a:cubicBezTo>
                    <a:cubicBezTo>
                      <a:pt x="7" y="12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4"/>
                      <a:pt x="10" y="14"/>
                      <a:pt x="11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3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6" y="12"/>
                    </a:cubicBezTo>
                    <a:cubicBezTo>
                      <a:pt x="15" y="12"/>
                      <a:pt x="14" y="12"/>
                      <a:pt x="13" y="12"/>
                    </a:cubicBezTo>
                    <a:cubicBezTo>
                      <a:pt x="12" y="12"/>
                      <a:pt x="10" y="11"/>
                      <a:pt x="10" y="11"/>
                    </a:cubicBezTo>
                    <a:cubicBezTo>
                      <a:pt x="10" y="10"/>
                      <a:pt x="14" y="10"/>
                      <a:pt x="15" y="10"/>
                    </a:cubicBezTo>
                    <a:cubicBezTo>
                      <a:pt x="16" y="11"/>
                      <a:pt x="18" y="11"/>
                      <a:pt x="18" y="9"/>
                    </a:cubicBezTo>
                    <a:cubicBezTo>
                      <a:pt x="18" y="9"/>
                      <a:pt x="17" y="8"/>
                      <a:pt x="17" y="8"/>
                    </a:cubicBezTo>
                    <a:cubicBezTo>
                      <a:pt x="16" y="7"/>
                      <a:pt x="16" y="6"/>
                      <a:pt x="15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5"/>
                      <a:pt x="17" y="5"/>
                    </a:cubicBezTo>
                    <a:cubicBezTo>
                      <a:pt x="17" y="6"/>
                      <a:pt x="18" y="6"/>
                      <a:pt x="19" y="6"/>
                    </a:cubicBezTo>
                    <a:cubicBezTo>
                      <a:pt x="20" y="7"/>
                      <a:pt x="21" y="5"/>
                      <a:pt x="20" y="4"/>
                    </a:cubicBezTo>
                    <a:cubicBezTo>
                      <a:pt x="20" y="3"/>
                      <a:pt x="19" y="3"/>
                      <a:pt x="18" y="3"/>
                    </a:cubicBezTo>
                    <a:cubicBezTo>
                      <a:pt x="16" y="3"/>
                      <a:pt x="17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xmlns="" id="{9EABA0B4-F290-4C29-BB57-783DE6EE3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" y="837"/>
                <a:ext cx="50" cy="45"/>
              </a:xfrm>
              <a:custGeom>
                <a:avLst/>
                <a:gdLst>
                  <a:gd name="T0" fmla="*/ 5 w 9"/>
                  <a:gd name="T1" fmla="*/ 1 h 8"/>
                  <a:gd name="T2" fmla="*/ 3 w 9"/>
                  <a:gd name="T3" fmla="*/ 1 h 8"/>
                  <a:gd name="T4" fmla="*/ 2 w 9"/>
                  <a:gd name="T5" fmla="*/ 1 h 8"/>
                  <a:gd name="T6" fmla="*/ 1 w 9"/>
                  <a:gd name="T7" fmla="*/ 2 h 8"/>
                  <a:gd name="T8" fmla="*/ 0 w 9"/>
                  <a:gd name="T9" fmla="*/ 4 h 8"/>
                  <a:gd name="T10" fmla="*/ 2 w 9"/>
                  <a:gd name="T11" fmla="*/ 6 h 8"/>
                  <a:gd name="T12" fmla="*/ 7 w 9"/>
                  <a:gd name="T13" fmla="*/ 8 h 8"/>
                  <a:gd name="T14" fmla="*/ 9 w 9"/>
                  <a:gd name="T15" fmla="*/ 6 h 8"/>
                  <a:gd name="T16" fmla="*/ 7 w 9"/>
                  <a:gd name="T17" fmla="*/ 5 h 8"/>
                  <a:gd name="T18" fmla="*/ 8 w 9"/>
                  <a:gd name="T19" fmla="*/ 3 h 8"/>
                  <a:gd name="T20" fmla="*/ 8 w 9"/>
                  <a:gd name="T21" fmla="*/ 2 h 8"/>
                  <a:gd name="T22" fmla="*/ 5 w 9"/>
                  <a:gd name="T2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8">
                    <a:moveTo>
                      <a:pt x="5" y="1"/>
                    </a:moveTo>
                    <a:cubicBezTo>
                      <a:pt x="4" y="1"/>
                      <a:pt x="4" y="0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3" y="7"/>
                      <a:pt x="5" y="8"/>
                      <a:pt x="7" y="8"/>
                    </a:cubicBezTo>
                    <a:cubicBezTo>
                      <a:pt x="7" y="8"/>
                      <a:pt x="9" y="7"/>
                      <a:pt x="9" y="6"/>
                    </a:cubicBezTo>
                    <a:cubicBezTo>
                      <a:pt x="9" y="6"/>
                      <a:pt x="8" y="6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7" y="2"/>
                      <a:pt x="6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xmlns="" id="{FBB7639A-B7E5-48ED-90FD-F1ADB1236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876"/>
                <a:ext cx="73" cy="145"/>
              </a:xfrm>
              <a:custGeom>
                <a:avLst/>
                <a:gdLst>
                  <a:gd name="T0" fmla="*/ 5 w 13"/>
                  <a:gd name="T1" fmla="*/ 1 h 26"/>
                  <a:gd name="T2" fmla="*/ 2 w 13"/>
                  <a:gd name="T3" fmla="*/ 1 h 26"/>
                  <a:gd name="T4" fmla="*/ 2 w 13"/>
                  <a:gd name="T5" fmla="*/ 5 h 26"/>
                  <a:gd name="T6" fmla="*/ 3 w 13"/>
                  <a:gd name="T7" fmla="*/ 7 h 26"/>
                  <a:gd name="T8" fmla="*/ 2 w 13"/>
                  <a:gd name="T9" fmla="*/ 9 h 26"/>
                  <a:gd name="T10" fmla="*/ 2 w 13"/>
                  <a:gd name="T11" fmla="*/ 12 h 26"/>
                  <a:gd name="T12" fmla="*/ 1 w 13"/>
                  <a:gd name="T13" fmla="*/ 13 h 26"/>
                  <a:gd name="T14" fmla="*/ 0 w 13"/>
                  <a:gd name="T15" fmla="*/ 14 h 26"/>
                  <a:gd name="T16" fmla="*/ 0 w 13"/>
                  <a:gd name="T17" fmla="*/ 14 h 26"/>
                  <a:gd name="T18" fmla="*/ 2 w 13"/>
                  <a:gd name="T19" fmla="*/ 15 h 26"/>
                  <a:gd name="T20" fmla="*/ 2 w 13"/>
                  <a:gd name="T21" fmla="*/ 18 h 26"/>
                  <a:gd name="T22" fmla="*/ 2 w 13"/>
                  <a:gd name="T23" fmla="*/ 20 h 26"/>
                  <a:gd name="T24" fmla="*/ 2 w 13"/>
                  <a:gd name="T25" fmla="*/ 22 h 26"/>
                  <a:gd name="T26" fmla="*/ 3 w 13"/>
                  <a:gd name="T27" fmla="*/ 23 h 26"/>
                  <a:gd name="T28" fmla="*/ 4 w 13"/>
                  <a:gd name="T29" fmla="*/ 25 h 26"/>
                  <a:gd name="T30" fmla="*/ 7 w 13"/>
                  <a:gd name="T31" fmla="*/ 25 h 26"/>
                  <a:gd name="T32" fmla="*/ 10 w 13"/>
                  <a:gd name="T33" fmla="*/ 25 h 26"/>
                  <a:gd name="T34" fmla="*/ 6 w 13"/>
                  <a:gd name="T35" fmla="*/ 21 h 26"/>
                  <a:gd name="T36" fmla="*/ 8 w 13"/>
                  <a:gd name="T37" fmla="*/ 21 h 26"/>
                  <a:gd name="T38" fmla="*/ 9 w 13"/>
                  <a:gd name="T39" fmla="*/ 18 h 26"/>
                  <a:gd name="T40" fmla="*/ 8 w 13"/>
                  <a:gd name="T41" fmla="*/ 17 h 26"/>
                  <a:gd name="T42" fmla="*/ 7 w 13"/>
                  <a:gd name="T43" fmla="*/ 15 h 26"/>
                  <a:gd name="T44" fmla="*/ 8 w 13"/>
                  <a:gd name="T45" fmla="*/ 15 h 26"/>
                  <a:gd name="T46" fmla="*/ 9 w 13"/>
                  <a:gd name="T47" fmla="*/ 13 h 26"/>
                  <a:gd name="T48" fmla="*/ 10 w 13"/>
                  <a:gd name="T49" fmla="*/ 12 h 26"/>
                  <a:gd name="T50" fmla="*/ 10 w 13"/>
                  <a:gd name="T51" fmla="*/ 11 h 26"/>
                  <a:gd name="T52" fmla="*/ 11 w 13"/>
                  <a:gd name="T53" fmla="*/ 11 h 26"/>
                  <a:gd name="T54" fmla="*/ 8 w 13"/>
                  <a:gd name="T55" fmla="*/ 7 h 26"/>
                  <a:gd name="T56" fmla="*/ 7 w 13"/>
                  <a:gd name="T57" fmla="*/ 6 h 26"/>
                  <a:gd name="T58" fmla="*/ 5 w 13"/>
                  <a:gd name="T59" fmla="*/ 4 h 26"/>
                  <a:gd name="T60" fmla="*/ 4 w 13"/>
                  <a:gd name="T61" fmla="*/ 3 h 26"/>
                  <a:gd name="T62" fmla="*/ 10 w 13"/>
                  <a:gd name="T63" fmla="*/ 6 h 26"/>
                  <a:gd name="T64" fmla="*/ 8 w 13"/>
                  <a:gd name="T65" fmla="*/ 3 h 26"/>
                  <a:gd name="T66" fmla="*/ 5 w 13"/>
                  <a:gd name="T6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26">
                    <a:moveTo>
                      <a:pt x="5" y="1"/>
                    </a:moveTo>
                    <a:cubicBezTo>
                      <a:pt x="4" y="1"/>
                      <a:pt x="3" y="0"/>
                      <a:pt x="2" y="1"/>
                    </a:cubicBezTo>
                    <a:cubicBezTo>
                      <a:pt x="1" y="2"/>
                      <a:pt x="2" y="4"/>
                      <a:pt x="2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8"/>
                      <a:pt x="2" y="8"/>
                      <a:pt x="2" y="9"/>
                    </a:cubicBezTo>
                    <a:cubicBezTo>
                      <a:pt x="2" y="10"/>
                      <a:pt x="2" y="11"/>
                      <a:pt x="2" y="12"/>
                    </a:cubicBezTo>
                    <a:cubicBezTo>
                      <a:pt x="1" y="12"/>
                      <a:pt x="1" y="12"/>
                      <a:pt x="1" y="13"/>
                    </a:cubicBezTo>
                    <a:cubicBezTo>
                      <a:pt x="1" y="13"/>
                      <a:pt x="0" y="1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5"/>
                      <a:pt x="1" y="15"/>
                      <a:pt x="2" y="15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1"/>
                      <a:pt x="2" y="21"/>
                      <a:pt x="2" y="22"/>
                    </a:cubicBezTo>
                    <a:cubicBezTo>
                      <a:pt x="2" y="22"/>
                      <a:pt x="3" y="23"/>
                      <a:pt x="3" y="23"/>
                    </a:cubicBezTo>
                    <a:cubicBezTo>
                      <a:pt x="3" y="24"/>
                      <a:pt x="3" y="24"/>
                      <a:pt x="4" y="25"/>
                    </a:cubicBezTo>
                    <a:cubicBezTo>
                      <a:pt x="4" y="26"/>
                      <a:pt x="6" y="25"/>
                      <a:pt x="7" y="25"/>
                    </a:cubicBezTo>
                    <a:cubicBezTo>
                      <a:pt x="8" y="25"/>
                      <a:pt x="9" y="26"/>
                      <a:pt x="10" y="25"/>
                    </a:cubicBezTo>
                    <a:cubicBezTo>
                      <a:pt x="11" y="23"/>
                      <a:pt x="6" y="22"/>
                      <a:pt x="6" y="21"/>
                    </a:cubicBezTo>
                    <a:cubicBezTo>
                      <a:pt x="7" y="21"/>
                      <a:pt x="8" y="22"/>
                      <a:pt x="8" y="21"/>
                    </a:cubicBezTo>
                    <a:cubicBezTo>
                      <a:pt x="9" y="20"/>
                      <a:pt x="9" y="19"/>
                      <a:pt x="9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7" y="16"/>
                      <a:pt x="6" y="16"/>
                      <a:pt x="7" y="15"/>
                    </a:cubicBezTo>
                    <a:cubicBezTo>
                      <a:pt x="7" y="15"/>
                      <a:pt x="8" y="15"/>
                      <a:pt x="8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9" y="12"/>
                      <a:pt x="9" y="12"/>
                      <a:pt x="10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3" y="10"/>
                      <a:pt x="9" y="8"/>
                      <a:pt x="8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6" y="3"/>
                      <a:pt x="8" y="7"/>
                      <a:pt x="10" y="6"/>
                    </a:cubicBezTo>
                    <a:cubicBezTo>
                      <a:pt x="10" y="4"/>
                      <a:pt x="9" y="4"/>
                      <a:pt x="8" y="3"/>
                    </a:cubicBezTo>
                    <a:cubicBezTo>
                      <a:pt x="7" y="2"/>
                      <a:pt x="7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xmlns="" id="{328A7E85-1FDB-4308-AC9A-F117FD12E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8" y="1038"/>
                <a:ext cx="50" cy="67"/>
              </a:xfrm>
              <a:custGeom>
                <a:avLst/>
                <a:gdLst>
                  <a:gd name="T0" fmla="*/ 4 w 9"/>
                  <a:gd name="T1" fmla="*/ 2 h 12"/>
                  <a:gd name="T2" fmla="*/ 1 w 9"/>
                  <a:gd name="T3" fmla="*/ 5 h 12"/>
                  <a:gd name="T4" fmla="*/ 1 w 9"/>
                  <a:gd name="T5" fmla="*/ 7 h 12"/>
                  <a:gd name="T6" fmla="*/ 1 w 9"/>
                  <a:gd name="T7" fmla="*/ 8 h 12"/>
                  <a:gd name="T8" fmla="*/ 0 w 9"/>
                  <a:gd name="T9" fmla="*/ 10 h 12"/>
                  <a:gd name="T10" fmla="*/ 2 w 9"/>
                  <a:gd name="T11" fmla="*/ 12 h 12"/>
                  <a:gd name="T12" fmla="*/ 2 w 9"/>
                  <a:gd name="T13" fmla="*/ 11 h 12"/>
                  <a:gd name="T14" fmla="*/ 3 w 9"/>
                  <a:gd name="T15" fmla="*/ 10 h 12"/>
                  <a:gd name="T16" fmla="*/ 5 w 9"/>
                  <a:gd name="T17" fmla="*/ 9 h 12"/>
                  <a:gd name="T18" fmla="*/ 7 w 9"/>
                  <a:gd name="T19" fmla="*/ 7 h 12"/>
                  <a:gd name="T20" fmla="*/ 8 w 9"/>
                  <a:gd name="T21" fmla="*/ 5 h 12"/>
                  <a:gd name="T22" fmla="*/ 8 w 9"/>
                  <a:gd name="T23" fmla="*/ 4 h 12"/>
                  <a:gd name="T24" fmla="*/ 7 w 9"/>
                  <a:gd name="T25" fmla="*/ 2 h 12"/>
                  <a:gd name="T26" fmla="*/ 7 w 9"/>
                  <a:gd name="T27" fmla="*/ 0 h 12"/>
                  <a:gd name="T28" fmla="*/ 4 w 9"/>
                  <a:gd name="T2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4" y="2"/>
                    </a:moveTo>
                    <a:cubicBezTo>
                      <a:pt x="3" y="3"/>
                      <a:pt x="2" y="4"/>
                      <a:pt x="1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0" y="11"/>
                      <a:pt x="1" y="12"/>
                      <a:pt x="2" y="12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4" y="9"/>
                      <a:pt x="5" y="9"/>
                    </a:cubicBezTo>
                    <a:cubicBezTo>
                      <a:pt x="6" y="9"/>
                      <a:pt x="6" y="8"/>
                      <a:pt x="7" y="7"/>
                    </a:cubicBezTo>
                    <a:cubicBezTo>
                      <a:pt x="7" y="6"/>
                      <a:pt x="8" y="6"/>
                      <a:pt x="8" y="5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2"/>
                      <a:pt x="7" y="1"/>
                      <a:pt x="7" y="0"/>
                    </a:cubicBezTo>
                    <a:cubicBezTo>
                      <a:pt x="5" y="0"/>
                      <a:pt x="5" y="2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61" name="Freeform 13">
                <a:extLst>
                  <a:ext uri="{FF2B5EF4-FFF2-40B4-BE49-F238E27FC236}">
                    <a16:creationId xmlns:a16="http://schemas.microsoft.com/office/drawing/2014/main" xmlns="" id="{27A003DA-023D-4E2D-BCA8-0BD46CF56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754"/>
                <a:ext cx="274" cy="307"/>
              </a:xfrm>
              <a:custGeom>
                <a:avLst/>
                <a:gdLst>
                  <a:gd name="T0" fmla="*/ 48 w 49"/>
                  <a:gd name="T1" fmla="*/ 42 h 55"/>
                  <a:gd name="T2" fmla="*/ 49 w 49"/>
                  <a:gd name="T3" fmla="*/ 38 h 55"/>
                  <a:gd name="T4" fmla="*/ 47 w 49"/>
                  <a:gd name="T5" fmla="*/ 34 h 55"/>
                  <a:gd name="T6" fmla="*/ 42 w 49"/>
                  <a:gd name="T7" fmla="*/ 36 h 55"/>
                  <a:gd name="T8" fmla="*/ 37 w 49"/>
                  <a:gd name="T9" fmla="*/ 36 h 55"/>
                  <a:gd name="T10" fmla="*/ 35 w 49"/>
                  <a:gd name="T11" fmla="*/ 35 h 55"/>
                  <a:gd name="T12" fmla="*/ 33 w 49"/>
                  <a:gd name="T13" fmla="*/ 35 h 55"/>
                  <a:gd name="T14" fmla="*/ 31 w 49"/>
                  <a:gd name="T15" fmla="*/ 32 h 55"/>
                  <a:gd name="T16" fmla="*/ 28 w 49"/>
                  <a:gd name="T17" fmla="*/ 31 h 55"/>
                  <a:gd name="T18" fmla="*/ 27 w 49"/>
                  <a:gd name="T19" fmla="*/ 28 h 55"/>
                  <a:gd name="T20" fmla="*/ 26 w 49"/>
                  <a:gd name="T21" fmla="*/ 23 h 55"/>
                  <a:gd name="T22" fmla="*/ 28 w 49"/>
                  <a:gd name="T23" fmla="*/ 19 h 55"/>
                  <a:gd name="T24" fmla="*/ 28 w 49"/>
                  <a:gd name="T25" fmla="*/ 10 h 55"/>
                  <a:gd name="T26" fmla="*/ 26 w 49"/>
                  <a:gd name="T27" fmla="*/ 6 h 55"/>
                  <a:gd name="T28" fmla="*/ 24 w 49"/>
                  <a:gd name="T29" fmla="*/ 4 h 55"/>
                  <a:gd name="T30" fmla="*/ 21 w 49"/>
                  <a:gd name="T31" fmla="*/ 1 h 55"/>
                  <a:gd name="T32" fmla="*/ 17 w 49"/>
                  <a:gd name="T33" fmla="*/ 7 h 55"/>
                  <a:gd name="T34" fmla="*/ 18 w 49"/>
                  <a:gd name="T35" fmla="*/ 9 h 55"/>
                  <a:gd name="T36" fmla="*/ 18 w 49"/>
                  <a:gd name="T37" fmla="*/ 12 h 55"/>
                  <a:gd name="T38" fmla="*/ 18 w 49"/>
                  <a:gd name="T39" fmla="*/ 14 h 55"/>
                  <a:gd name="T40" fmla="*/ 19 w 49"/>
                  <a:gd name="T41" fmla="*/ 18 h 55"/>
                  <a:gd name="T42" fmla="*/ 16 w 49"/>
                  <a:gd name="T43" fmla="*/ 17 h 55"/>
                  <a:gd name="T44" fmla="*/ 14 w 49"/>
                  <a:gd name="T45" fmla="*/ 15 h 55"/>
                  <a:gd name="T46" fmla="*/ 10 w 49"/>
                  <a:gd name="T47" fmla="*/ 10 h 55"/>
                  <a:gd name="T48" fmla="*/ 7 w 49"/>
                  <a:gd name="T49" fmla="*/ 7 h 55"/>
                  <a:gd name="T50" fmla="*/ 6 w 49"/>
                  <a:gd name="T51" fmla="*/ 11 h 55"/>
                  <a:gd name="T52" fmla="*/ 8 w 49"/>
                  <a:gd name="T53" fmla="*/ 13 h 55"/>
                  <a:gd name="T54" fmla="*/ 6 w 49"/>
                  <a:gd name="T55" fmla="*/ 16 h 55"/>
                  <a:gd name="T56" fmla="*/ 7 w 49"/>
                  <a:gd name="T57" fmla="*/ 19 h 55"/>
                  <a:gd name="T58" fmla="*/ 4 w 49"/>
                  <a:gd name="T59" fmla="*/ 17 h 55"/>
                  <a:gd name="T60" fmla="*/ 1 w 49"/>
                  <a:gd name="T61" fmla="*/ 15 h 55"/>
                  <a:gd name="T62" fmla="*/ 1 w 49"/>
                  <a:gd name="T63" fmla="*/ 19 h 55"/>
                  <a:gd name="T64" fmla="*/ 1 w 49"/>
                  <a:gd name="T65" fmla="*/ 22 h 55"/>
                  <a:gd name="T66" fmla="*/ 3 w 49"/>
                  <a:gd name="T67" fmla="*/ 26 h 55"/>
                  <a:gd name="T68" fmla="*/ 8 w 49"/>
                  <a:gd name="T69" fmla="*/ 29 h 55"/>
                  <a:gd name="T70" fmla="*/ 9 w 49"/>
                  <a:gd name="T71" fmla="*/ 25 h 55"/>
                  <a:gd name="T72" fmla="*/ 11 w 49"/>
                  <a:gd name="T73" fmla="*/ 24 h 55"/>
                  <a:gd name="T74" fmla="*/ 14 w 49"/>
                  <a:gd name="T75" fmla="*/ 27 h 55"/>
                  <a:gd name="T76" fmla="*/ 18 w 49"/>
                  <a:gd name="T77" fmla="*/ 30 h 55"/>
                  <a:gd name="T78" fmla="*/ 16 w 49"/>
                  <a:gd name="T79" fmla="*/ 31 h 55"/>
                  <a:gd name="T80" fmla="*/ 14 w 49"/>
                  <a:gd name="T81" fmla="*/ 34 h 55"/>
                  <a:gd name="T82" fmla="*/ 15 w 49"/>
                  <a:gd name="T83" fmla="*/ 37 h 55"/>
                  <a:gd name="T84" fmla="*/ 18 w 49"/>
                  <a:gd name="T85" fmla="*/ 38 h 55"/>
                  <a:gd name="T86" fmla="*/ 21 w 49"/>
                  <a:gd name="T87" fmla="*/ 42 h 55"/>
                  <a:gd name="T88" fmla="*/ 22 w 49"/>
                  <a:gd name="T89" fmla="*/ 43 h 55"/>
                  <a:gd name="T90" fmla="*/ 24 w 49"/>
                  <a:gd name="T91" fmla="*/ 44 h 55"/>
                  <a:gd name="T92" fmla="*/ 26 w 49"/>
                  <a:gd name="T93" fmla="*/ 43 h 55"/>
                  <a:gd name="T94" fmla="*/ 28 w 49"/>
                  <a:gd name="T95" fmla="*/ 42 h 55"/>
                  <a:gd name="T96" fmla="*/ 29 w 49"/>
                  <a:gd name="T97" fmla="*/ 46 h 55"/>
                  <a:gd name="T98" fmla="*/ 32 w 49"/>
                  <a:gd name="T99" fmla="*/ 41 h 55"/>
                  <a:gd name="T100" fmla="*/ 34 w 49"/>
                  <a:gd name="T101" fmla="*/ 43 h 55"/>
                  <a:gd name="T102" fmla="*/ 39 w 49"/>
                  <a:gd name="T103" fmla="*/ 43 h 55"/>
                  <a:gd name="T104" fmla="*/ 35 w 49"/>
                  <a:gd name="T105" fmla="*/ 45 h 55"/>
                  <a:gd name="T106" fmla="*/ 33 w 49"/>
                  <a:gd name="T107" fmla="*/ 49 h 55"/>
                  <a:gd name="T108" fmla="*/ 32 w 49"/>
                  <a:gd name="T109" fmla="*/ 54 h 55"/>
                  <a:gd name="T110" fmla="*/ 37 w 49"/>
                  <a:gd name="T111" fmla="*/ 53 h 55"/>
                  <a:gd name="T112" fmla="*/ 39 w 49"/>
                  <a:gd name="T113" fmla="*/ 51 h 55"/>
                  <a:gd name="T114" fmla="*/ 42 w 49"/>
                  <a:gd name="T115" fmla="*/ 47 h 55"/>
                  <a:gd name="T116" fmla="*/ 45 w 49"/>
                  <a:gd name="T117" fmla="*/ 4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" h="55">
                    <a:moveTo>
                      <a:pt x="45" y="43"/>
                    </a:moveTo>
                    <a:cubicBezTo>
                      <a:pt x="46" y="43"/>
                      <a:pt x="47" y="43"/>
                      <a:pt x="48" y="42"/>
                    </a:cubicBezTo>
                    <a:cubicBezTo>
                      <a:pt x="48" y="42"/>
                      <a:pt x="49" y="41"/>
                      <a:pt x="49" y="40"/>
                    </a:cubicBezTo>
                    <a:cubicBezTo>
                      <a:pt x="49" y="40"/>
                      <a:pt x="49" y="38"/>
                      <a:pt x="49" y="38"/>
                    </a:cubicBezTo>
                    <a:cubicBezTo>
                      <a:pt x="49" y="37"/>
                      <a:pt x="48" y="37"/>
                      <a:pt x="48" y="36"/>
                    </a:cubicBezTo>
                    <a:cubicBezTo>
                      <a:pt x="48" y="35"/>
                      <a:pt x="48" y="34"/>
                      <a:pt x="47" y="34"/>
                    </a:cubicBezTo>
                    <a:cubicBezTo>
                      <a:pt x="46" y="34"/>
                      <a:pt x="45" y="35"/>
                      <a:pt x="45" y="35"/>
                    </a:cubicBezTo>
                    <a:cubicBezTo>
                      <a:pt x="44" y="35"/>
                      <a:pt x="43" y="35"/>
                      <a:pt x="42" y="36"/>
                    </a:cubicBezTo>
                    <a:cubicBezTo>
                      <a:pt x="41" y="36"/>
                      <a:pt x="41" y="37"/>
                      <a:pt x="40" y="37"/>
                    </a:cubicBezTo>
                    <a:cubicBezTo>
                      <a:pt x="39" y="37"/>
                      <a:pt x="38" y="37"/>
                      <a:pt x="37" y="36"/>
                    </a:cubicBezTo>
                    <a:cubicBezTo>
                      <a:pt x="37" y="36"/>
                      <a:pt x="37" y="35"/>
                      <a:pt x="36" y="35"/>
                    </a:cubicBezTo>
                    <a:cubicBezTo>
                      <a:pt x="36" y="35"/>
                      <a:pt x="35" y="35"/>
                      <a:pt x="35" y="35"/>
                    </a:cubicBezTo>
                    <a:cubicBezTo>
                      <a:pt x="35" y="35"/>
                      <a:pt x="34" y="35"/>
                      <a:pt x="34" y="35"/>
                    </a:cubicBezTo>
                    <a:cubicBezTo>
                      <a:pt x="34" y="35"/>
                      <a:pt x="33" y="35"/>
                      <a:pt x="33" y="35"/>
                    </a:cubicBezTo>
                    <a:cubicBezTo>
                      <a:pt x="32" y="35"/>
                      <a:pt x="31" y="35"/>
                      <a:pt x="31" y="34"/>
                    </a:cubicBezTo>
                    <a:cubicBezTo>
                      <a:pt x="31" y="33"/>
                      <a:pt x="32" y="32"/>
                      <a:pt x="31" y="32"/>
                    </a:cubicBezTo>
                    <a:cubicBezTo>
                      <a:pt x="30" y="31"/>
                      <a:pt x="29" y="32"/>
                      <a:pt x="28" y="32"/>
                    </a:cubicBezTo>
                    <a:cubicBezTo>
                      <a:pt x="27" y="31"/>
                      <a:pt x="27" y="31"/>
                      <a:pt x="28" y="31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29"/>
                      <a:pt x="28" y="29"/>
                      <a:pt x="27" y="28"/>
                    </a:cubicBezTo>
                    <a:cubicBezTo>
                      <a:pt x="27" y="27"/>
                      <a:pt x="28" y="26"/>
                      <a:pt x="28" y="25"/>
                    </a:cubicBezTo>
                    <a:cubicBezTo>
                      <a:pt x="28" y="24"/>
                      <a:pt x="27" y="24"/>
                      <a:pt x="26" y="23"/>
                    </a:cubicBezTo>
                    <a:cubicBezTo>
                      <a:pt x="26" y="22"/>
                      <a:pt x="27" y="22"/>
                      <a:pt x="28" y="21"/>
                    </a:cubicBezTo>
                    <a:cubicBezTo>
                      <a:pt x="28" y="20"/>
                      <a:pt x="28" y="20"/>
                      <a:pt x="28" y="19"/>
                    </a:cubicBezTo>
                    <a:cubicBezTo>
                      <a:pt x="28" y="18"/>
                      <a:pt x="28" y="17"/>
                      <a:pt x="28" y="16"/>
                    </a:cubicBezTo>
                    <a:cubicBezTo>
                      <a:pt x="28" y="14"/>
                      <a:pt x="28" y="12"/>
                      <a:pt x="28" y="10"/>
                    </a:cubicBezTo>
                    <a:cubicBezTo>
                      <a:pt x="28" y="10"/>
                      <a:pt x="28" y="9"/>
                      <a:pt x="27" y="8"/>
                    </a:cubicBezTo>
                    <a:cubicBezTo>
                      <a:pt x="27" y="7"/>
                      <a:pt x="26" y="7"/>
                      <a:pt x="26" y="6"/>
                    </a:cubicBezTo>
                    <a:cubicBezTo>
                      <a:pt x="25" y="6"/>
                      <a:pt x="25" y="5"/>
                      <a:pt x="24" y="5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3"/>
                      <a:pt x="23" y="3"/>
                      <a:pt x="23" y="2"/>
                    </a:cubicBezTo>
                    <a:cubicBezTo>
                      <a:pt x="22" y="2"/>
                      <a:pt x="22" y="1"/>
                      <a:pt x="21" y="1"/>
                    </a:cubicBezTo>
                    <a:cubicBezTo>
                      <a:pt x="20" y="0"/>
                      <a:pt x="18" y="2"/>
                      <a:pt x="17" y="3"/>
                    </a:cubicBezTo>
                    <a:cubicBezTo>
                      <a:pt x="15" y="4"/>
                      <a:pt x="16" y="6"/>
                      <a:pt x="17" y="7"/>
                    </a:cubicBezTo>
                    <a:cubicBezTo>
                      <a:pt x="17" y="7"/>
                      <a:pt x="17" y="8"/>
                      <a:pt x="17" y="8"/>
                    </a:cubicBezTo>
                    <a:cubicBezTo>
                      <a:pt x="17" y="9"/>
                      <a:pt x="18" y="8"/>
                      <a:pt x="18" y="9"/>
                    </a:cubicBezTo>
                    <a:cubicBezTo>
                      <a:pt x="19" y="9"/>
                      <a:pt x="18" y="10"/>
                      <a:pt x="18" y="10"/>
                    </a:cubicBezTo>
                    <a:cubicBezTo>
                      <a:pt x="18" y="11"/>
                      <a:pt x="17" y="11"/>
                      <a:pt x="18" y="12"/>
                    </a:cubicBezTo>
                    <a:cubicBezTo>
                      <a:pt x="18" y="12"/>
                      <a:pt x="18" y="13"/>
                      <a:pt x="18" y="13"/>
                    </a:cubicBezTo>
                    <a:cubicBezTo>
                      <a:pt x="18" y="13"/>
                      <a:pt x="18" y="14"/>
                      <a:pt x="18" y="14"/>
                    </a:cubicBezTo>
                    <a:cubicBezTo>
                      <a:pt x="18" y="15"/>
                      <a:pt x="19" y="15"/>
                      <a:pt x="19" y="15"/>
                    </a:cubicBezTo>
                    <a:cubicBezTo>
                      <a:pt x="19" y="15"/>
                      <a:pt x="20" y="17"/>
                      <a:pt x="19" y="18"/>
                    </a:cubicBezTo>
                    <a:cubicBezTo>
                      <a:pt x="19" y="17"/>
                      <a:pt x="18" y="16"/>
                      <a:pt x="17" y="16"/>
                    </a:cubicBezTo>
                    <a:cubicBezTo>
                      <a:pt x="17" y="15"/>
                      <a:pt x="16" y="16"/>
                      <a:pt x="16" y="17"/>
                    </a:cubicBezTo>
                    <a:cubicBezTo>
                      <a:pt x="15" y="17"/>
                      <a:pt x="14" y="16"/>
                      <a:pt x="14" y="16"/>
                    </a:cubicBezTo>
                    <a:cubicBezTo>
                      <a:pt x="14" y="16"/>
                      <a:pt x="14" y="15"/>
                      <a:pt x="14" y="15"/>
                    </a:cubicBezTo>
                    <a:cubicBezTo>
                      <a:pt x="14" y="14"/>
                      <a:pt x="12" y="14"/>
                      <a:pt x="11" y="13"/>
                    </a:cubicBezTo>
                    <a:cubicBezTo>
                      <a:pt x="11" y="12"/>
                      <a:pt x="10" y="11"/>
                      <a:pt x="10" y="10"/>
                    </a:cubicBezTo>
                    <a:cubicBezTo>
                      <a:pt x="10" y="9"/>
                      <a:pt x="9" y="9"/>
                      <a:pt x="9" y="8"/>
                    </a:cubicBezTo>
                    <a:cubicBezTo>
                      <a:pt x="9" y="8"/>
                      <a:pt x="8" y="6"/>
                      <a:pt x="7" y="7"/>
                    </a:cubicBezTo>
                    <a:cubicBezTo>
                      <a:pt x="6" y="7"/>
                      <a:pt x="7" y="9"/>
                      <a:pt x="7" y="9"/>
                    </a:cubicBezTo>
                    <a:cubicBezTo>
                      <a:pt x="7" y="10"/>
                      <a:pt x="6" y="10"/>
                      <a:pt x="6" y="11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7" y="12"/>
                      <a:pt x="8" y="13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8" y="15"/>
                      <a:pt x="6" y="15"/>
                      <a:pt x="6" y="16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6" y="20"/>
                      <a:pt x="6" y="19"/>
                      <a:pt x="5" y="18"/>
                    </a:cubicBezTo>
                    <a:cubicBezTo>
                      <a:pt x="5" y="17"/>
                      <a:pt x="4" y="17"/>
                      <a:pt x="4" y="17"/>
                    </a:cubicBezTo>
                    <a:cubicBezTo>
                      <a:pt x="4" y="16"/>
                      <a:pt x="3" y="15"/>
                      <a:pt x="3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6"/>
                      <a:pt x="1" y="17"/>
                      <a:pt x="2" y="17"/>
                    </a:cubicBezTo>
                    <a:cubicBezTo>
                      <a:pt x="2" y="18"/>
                      <a:pt x="2" y="18"/>
                      <a:pt x="1" y="19"/>
                    </a:cubicBezTo>
                    <a:cubicBezTo>
                      <a:pt x="1" y="19"/>
                      <a:pt x="0" y="19"/>
                      <a:pt x="0" y="20"/>
                    </a:cubicBezTo>
                    <a:cubicBezTo>
                      <a:pt x="0" y="21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4"/>
                    </a:cubicBezTo>
                    <a:cubicBezTo>
                      <a:pt x="2" y="25"/>
                      <a:pt x="2" y="25"/>
                      <a:pt x="3" y="26"/>
                    </a:cubicBezTo>
                    <a:cubicBezTo>
                      <a:pt x="4" y="26"/>
                      <a:pt x="4" y="27"/>
                      <a:pt x="5" y="28"/>
                    </a:cubicBezTo>
                    <a:cubicBezTo>
                      <a:pt x="6" y="28"/>
                      <a:pt x="7" y="29"/>
                      <a:pt x="8" y="29"/>
                    </a:cubicBezTo>
                    <a:cubicBezTo>
                      <a:pt x="9" y="28"/>
                      <a:pt x="9" y="27"/>
                      <a:pt x="9" y="26"/>
                    </a:cubicBezTo>
                    <a:cubicBezTo>
                      <a:pt x="8" y="26"/>
                      <a:pt x="9" y="25"/>
                      <a:pt x="9" y="25"/>
                    </a:cubicBezTo>
                    <a:cubicBezTo>
                      <a:pt x="10" y="24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2" y="25"/>
                      <a:pt x="12" y="25"/>
                      <a:pt x="12" y="26"/>
                    </a:cubicBezTo>
                    <a:cubicBezTo>
                      <a:pt x="13" y="26"/>
                      <a:pt x="14" y="26"/>
                      <a:pt x="14" y="27"/>
                    </a:cubicBezTo>
                    <a:cubicBezTo>
                      <a:pt x="15" y="27"/>
                      <a:pt x="15" y="28"/>
                      <a:pt x="16" y="28"/>
                    </a:cubicBezTo>
                    <a:cubicBezTo>
                      <a:pt x="17" y="29"/>
                      <a:pt x="17" y="29"/>
                      <a:pt x="18" y="30"/>
                    </a:cubicBezTo>
                    <a:cubicBezTo>
                      <a:pt x="18" y="30"/>
                      <a:pt x="19" y="31"/>
                      <a:pt x="19" y="32"/>
                    </a:cubicBezTo>
                    <a:cubicBezTo>
                      <a:pt x="19" y="32"/>
                      <a:pt x="17" y="31"/>
                      <a:pt x="16" y="31"/>
                    </a:cubicBezTo>
                    <a:cubicBezTo>
                      <a:pt x="15" y="30"/>
                      <a:pt x="14" y="30"/>
                      <a:pt x="13" y="31"/>
                    </a:cubicBezTo>
                    <a:cubicBezTo>
                      <a:pt x="13" y="32"/>
                      <a:pt x="13" y="33"/>
                      <a:pt x="14" y="34"/>
                    </a:cubicBezTo>
                    <a:cubicBezTo>
                      <a:pt x="14" y="35"/>
                      <a:pt x="14" y="35"/>
                      <a:pt x="14" y="36"/>
                    </a:cubicBezTo>
                    <a:cubicBezTo>
                      <a:pt x="15" y="36"/>
                      <a:pt x="15" y="36"/>
                      <a:pt x="15" y="37"/>
                    </a:cubicBezTo>
                    <a:cubicBezTo>
                      <a:pt x="15" y="37"/>
                      <a:pt x="15" y="37"/>
                      <a:pt x="16" y="37"/>
                    </a:cubicBezTo>
                    <a:cubicBezTo>
                      <a:pt x="16" y="38"/>
                      <a:pt x="19" y="37"/>
                      <a:pt x="18" y="38"/>
                    </a:cubicBezTo>
                    <a:cubicBezTo>
                      <a:pt x="18" y="39"/>
                      <a:pt x="16" y="41"/>
                      <a:pt x="18" y="41"/>
                    </a:cubicBezTo>
                    <a:cubicBezTo>
                      <a:pt x="19" y="41"/>
                      <a:pt x="21" y="40"/>
                      <a:pt x="21" y="42"/>
                    </a:cubicBezTo>
                    <a:cubicBezTo>
                      <a:pt x="21" y="42"/>
                      <a:pt x="20" y="43"/>
                      <a:pt x="20" y="43"/>
                    </a:cubicBezTo>
                    <a:cubicBezTo>
                      <a:pt x="20" y="44"/>
                      <a:pt x="21" y="44"/>
                      <a:pt x="22" y="43"/>
                    </a:cubicBezTo>
                    <a:cubicBezTo>
                      <a:pt x="22" y="43"/>
                      <a:pt x="23" y="43"/>
                      <a:pt x="23" y="44"/>
                    </a:cubicBezTo>
                    <a:cubicBezTo>
                      <a:pt x="23" y="44"/>
                      <a:pt x="23" y="44"/>
                      <a:pt x="24" y="44"/>
                    </a:cubicBezTo>
                    <a:cubicBezTo>
                      <a:pt x="24" y="45"/>
                      <a:pt x="25" y="44"/>
                      <a:pt x="25" y="44"/>
                    </a:cubicBezTo>
                    <a:cubicBezTo>
                      <a:pt x="26" y="44"/>
                      <a:pt x="26" y="44"/>
                      <a:pt x="26" y="43"/>
                    </a:cubicBezTo>
                    <a:cubicBezTo>
                      <a:pt x="27" y="43"/>
                      <a:pt x="26" y="42"/>
                      <a:pt x="27" y="42"/>
                    </a:cubicBezTo>
                    <a:cubicBezTo>
                      <a:pt x="27" y="42"/>
                      <a:pt x="28" y="41"/>
                      <a:pt x="28" y="42"/>
                    </a:cubicBezTo>
                    <a:cubicBezTo>
                      <a:pt x="29" y="42"/>
                      <a:pt x="28" y="43"/>
                      <a:pt x="28" y="44"/>
                    </a:cubicBezTo>
                    <a:cubicBezTo>
                      <a:pt x="29" y="44"/>
                      <a:pt x="29" y="46"/>
                      <a:pt x="29" y="46"/>
                    </a:cubicBezTo>
                    <a:cubicBezTo>
                      <a:pt x="31" y="47"/>
                      <a:pt x="31" y="44"/>
                      <a:pt x="32" y="43"/>
                    </a:cubicBezTo>
                    <a:cubicBezTo>
                      <a:pt x="32" y="42"/>
                      <a:pt x="32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4" y="39"/>
                      <a:pt x="33" y="42"/>
                      <a:pt x="34" y="43"/>
                    </a:cubicBezTo>
                    <a:cubicBezTo>
                      <a:pt x="35" y="44"/>
                      <a:pt x="36" y="43"/>
                      <a:pt x="37" y="43"/>
                    </a:cubicBezTo>
                    <a:cubicBezTo>
                      <a:pt x="38" y="42"/>
                      <a:pt x="40" y="42"/>
                      <a:pt x="39" y="43"/>
                    </a:cubicBezTo>
                    <a:cubicBezTo>
                      <a:pt x="39" y="44"/>
                      <a:pt x="37" y="44"/>
                      <a:pt x="37" y="45"/>
                    </a:cubicBezTo>
                    <a:cubicBezTo>
                      <a:pt x="36" y="45"/>
                      <a:pt x="36" y="45"/>
                      <a:pt x="35" y="45"/>
                    </a:cubicBezTo>
                    <a:cubicBezTo>
                      <a:pt x="35" y="46"/>
                      <a:pt x="35" y="46"/>
                      <a:pt x="35" y="47"/>
                    </a:cubicBezTo>
                    <a:cubicBezTo>
                      <a:pt x="34" y="48"/>
                      <a:pt x="34" y="48"/>
                      <a:pt x="33" y="49"/>
                    </a:cubicBezTo>
                    <a:cubicBezTo>
                      <a:pt x="33" y="50"/>
                      <a:pt x="33" y="50"/>
                      <a:pt x="33" y="51"/>
                    </a:cubicBezTo>
                    <a:cubicBezTo>
                      <a:pt x="33" y="52"/>
                      <a:pt x="32" y="53"/>
                      <a:pt x="32" y="54"/>
                    </a:cubicBezTo>
                    <a:cubicBezTo>
                      <a:pt x="33" y="54"/>
                      <a:pt x="35" y="55"/>
                      <a:pt x="35" y="55"/>
                    </a:cubicBezTo>
                    <a:cubicBezTo>
                      <a:pt x="36" y="54"/>
                      <a:pt x="36" y="54"/>
                      <a:pt x="37" y="53"/>
                    </a:cubicBezTo>
                    <a:cubicBezTo>
                      <a:pt x="37" y="53"/>
                      <a:pt x="38" y="53"/>
                      <a:pt x="39" y="52"/>
                    </a:cubicBezTo>
                    <a:cubicBezTo>
                      <a:pt x="39" y="52"/>
                      <a:pt x="39" y="51"/>
                      <a:pt x="39" y="51"/>
                    </a:cubicBezTo>
                    <a:cubicBezTo>
                      <a:pt x="39" y="50"/>
                      <a:pt x="40" y="49"/>
                      <a:pt x="41" y="49"/>
                    </a:cubicBezTo>
                    <a:cubicBezTo>
                      <a:pt x="41" y="48"/>
                      <a:pt x="42" y="48"/>
                      <a:pt x="42" y="47"/>
                    </a:cubicBezTo>
                    <a:cubicBezTo>
                      <a:pt x="43" y="46"/>
                      <a:pt x="42" y="45"/>
                      <a:pt x="43" y="44"/>
                    </a:cubicBezTo>
                    <a:cubicBezTo>
                      <a:pt x="43" y="43"/>
                      <a:pt x="44" y="43"/>
                      <a:pt x="4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62" name="Freeform 14">
                <a:extLst>
                  <a:ext uri="{FF2B5EF4-FFF2-40B4-BE49-F238E27FC236}">
                    <a16:creationId xmlns:a16="http://schemas.microsoft.com/office/drawing/2014/main" xmlns="" id="{C4F17FFE-9FEA-4169-9DE8-D57871867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854"/>
                <a:ext cx="28" cy="73"/>
              </a:xfrm>
              <a:custGeom>
                <a:avLst/>
                <a:gdLst>
                  <a:gd name="T0" fmla="*/ 1 w 5"/>
                  <a:gd name="T1" fmla="*/ 8 h 13"/>
                  <a:gd name="T2" fmla="*/ 1 w 5"/>
                  <a:gd name="T3" fmla="*/ 11 h 13"/>
                  <a:gd name="T4" fmla="*/ 4 w 5"/>
                  <a:gd name="T5" fmla="*/ 12 h 13"/>
                  <a:gd name="T6" fmla="*/ 3 w 5"/>
                  <a:gd name="T7" fmla="*/ 9 h 13"/>
                  <a:gd name="T8" fmla="*/ 3 w 5"/>
                  <a:gd name="T9" fmla="*/ 7 h 13"/>
                  <a:gd name="T10" fmla="*/ 3 w 5"/>
                  <a:gd name="T11" fmla="*/ 3 h 13"/>
                  <a:gd name="T12" fmla="*/ 4 w 5"/>
                  <a:gd name="T13" fmla="*/ 1 h 13"/>
                  <a:gd name="T14" fmla="*/ 0 w 5"/>
                  <a:gd name="T15" fmla="*/ 3 h 13"/>
                  <a:gd name="T16" fmla="*/ 1 w 5"/>
                  <a:gd name="T17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3">
                    <a:moveTo>
                      <a:pt x="1" y="8"/>
                    </a:moveTo>
                    <a:cubicBezTo>
                      <a:pt x="1" y="9"/>
                      <a:pt x="1" y="10"/>
                      <a:pt x="1" y="11"/>
                    </a:cubicBezTo>
                    <a:cubicBezTo>
                      <a:pt x="2" y="12"/>
                      <a:pt x="3" y="13"/>
                      <a:pt x="4" y="12"/>
                    </a:cubicBezTo>
                    <a:cubicBezTo>
                      <a:pt x="5" y="11"/>
                      <a:pt x="4" y="10"/>
                      <a:pt x="3" y="9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2" y="0"/>
                      <a:pt x="1" y="2"/>
                      <a:pt x="0" y="3"/>
                    </a:cubicBezTo>
                    <a:cubicBezTo>
                      <a:pt x="0" y="5"/>
                      <a:pt x="1" y="6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xmlns="" id="{80A5B890-7E87-4347-BD26-8B35AC27C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9" y="927"/>
                <a:ext cx="27" cy="22"/>
              </a:xfrm>
              <a:custGeom>
                <a:avLst/>
                <a:gdLst>
                  <a:gd name="T0" fmla="*/ 0 w 5"/>
                  <a:gd name="T1" fmla="*/ 1 h 4"/>
                  <a:gd name="T2" fmla="*/ 4 w 5"/>
                  <a:gd name="T3" fmla="*/ 2 h 4"/>
                  <a:gd name="T4" fmla="*/ 2 w 5"/>
                  <a:gd name="T5" fmla="*/ 0 h 4"/>
                  <a:gd name="T6" fmla="*/ 0 w 5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0" y="3"/>
                      <a:pt x="5" y="4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64" name="Freeform 16">
                <a:extLst>
                  <a:ext uri="{FF2B5EF4-FFF2-40B4-BE49-F238E27FC236}">
                    <a16:creationId xmlns:a16="http://schemas.microsoft.com/office/drawing/2014/main" xmlns="" id="{1EFC1C8E-6B06-4B0E-93D0-E146C3B1F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1049"/>
                <a:ext cx="50" cy="51"/>
              </a:xfrm>
              <a:custGeom>
                <a:avLst/>
                <a:gdLst>
                  <a:gd name="T0" fmla="*/ 9 w 9"/>
                  <a:gd name="T1" fmla="*/ 3 h 9"/>
                  <a:gd name="T2" fmla="*/ 9 w 9"/>
                  <a:gd name="T3" fmla="*/ 1 h 9"/>
                  <a:gd name="T4" fmla="*/ 5 w 9"/>
                  <a:gd name="T5" fmla="*/ 0 h 9"/>
                  <a:gd name="T6" fmla="*/ 1 w 9"/>
                  <a:gd name="T7" fmla="*/ 2 h 9"/>
                  <a:gd name="T8" fmla="*/ 2 w 9"/>
                  <a:gd name="T9" fmla="*/ 6 h 9"/>
                  <a:gd name="T10" fmla="*/ 6 w 9"/>
                  <a:gd name="T11" fmla="*/ 8 h 9"/>
                  <a:gd name="T12" fmla="*/ 8 w 9"/>
                  <a:gd name="T13" fmla="*/ 8 h 9"/>
                  <a:gd name="T14" fmla="*/ 9 w 9"/>
                  <a:gd name="T15" fmla="*/ 6 h 9"/>
                  <a:gd name="T16" fmla="*/ 9 w 9"/>
                  <a:gd name="T17" fmla="*/ 4 h 9"/>
                  <a:gd name="T18" fmla="*/ 9 w 9"/>
                  <a:gd name="T1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9" y="3"/>
                    </a:moveTo>
                    <a:cubicBezTo>
                      <a:pt x="9" y="2"/>
                      <a:pt x="9" y="2"/>
                      <a:pt x="9" y="1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3" y="0"/>
                      <a:pt x="2" y="0"/>
                      <a:pt x="1" y="2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4" y="6"/>
                      <a:pt x="4" y="8"/>
                      <a:pt x="6" y="8"/>
                    </a:cubicBezTo>
                    <a:cubicBezTo>
                      <a:pt x="6" y="8"/>
                      <a:pt x="7" y="9"/>
                      <a:pt x="8" y="8"/>
                    </a:cubicBezTo>
                    <a:cubicBezTo>
                      <a:pt x="8" y="8"/>
                      <a:pt x="9" y="7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3"/>
                      <a:pt x="8" y="3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65" name="Freeform 17">
                <a:extLst>
                  <a:ext uri="{FF2B5EF4-FFF2-40B4-BE49-F238E27FC236}">
                    <a16:creationId xmlns:a16="http://schemas.microsoft.com/office/drawing/2014/main" xmlns="" id="{B7D6F33A-B21F-4E43-84BC-D923C0AE6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1088"/>
                <a:ext cx="28" cy="40"/>
              </a:xfrm>
              <a:custGeom>
                <a:avLst/>
                <a:gdLst>
                  <a:gd name="T0" fmla="*/ 2 w 5"/>
                  <a:gd name="T1" fmla="*/ 2 h 7"/>
                  <a:gd name="T2" fmla="*/ 1 w 5"/>
                  <a:gd name="T3" fmla="*/ 3 h 7"/>
                  <a:gd name="T4" fmla="*/ 0 w 5"/>
                  <a:gd name="T5" fmla="*/ 4 h 7"/>
                  <a:gd name="T6" fmla="*/ 1 w 5"/>
                  <a:gd name="T7" fmla="*/ 7 h 7"/>
                  <a:gd name="T8" fmla="*/ 4 w 5"/>
                  <a:gd name="T9" fmla="*/ 6 h 7"/>
                  <a:gd name="T10" fmla="*/ 2 w 5"/>
                  <a:gd name="T1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2" y="2"/>
                    </a:moveTo>
                    <a:cubicBezTo>
                      <a:pt x="1" y="2"/>
                      <a:pt x="2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5"/>
                      <a:pt x="0" y="7"/>
                      <a:pt x="1" y="7"/>
                    </a:cubicBezTo>
                    <a:cubicBezTo>
                      <a:pt x="2" y="7"/>
                      <a:pt x="4" y="7"/>
                      <a:pt x="4" y="6"/>
                    </a:cubicBezTo>
                    <a:cubicBezTo>
                      <a:pt x="5" y="5"/>
                      <a:pt x="4" y="0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66" name="Freeform 18">
                <a:extLst>
                  <a:ext uri="{FF2B5EF4-FFF2-40B4-BE49-F238E27FC236}">
                    <a16:creationId xmlns:a16="http://schemas.microsoft.com/office/drawing/2014/main" xmlns="" id="{B6FB3FDB-3671-4F53-A086-473B98027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" y="1211"/>
                <a:ext cx="61" cy="56"/>
              </a:xfrm>
              <a:custGeom>
                <a:avLst/>
                <a:gdLst>
                  <a:gd name="T0" fmla="*/ 1 w 11"/>
                  <a:gd name="T1" fmla="*/ 8 h 10"/>
                  <a:gd name="T2" fmla="*/ 2 w 11"/>
                  <a:gd name="T3" fmla="*/ 7 h 10"/>
                  <a:gd name="T4" fmla="*/ 3 w 11"/>
                  <a:gd name="T5" fmla="*/ 5 h 10"/>
                  <a:gd name="T6" fmla="*/ 5 w 11"/>
                  <a:gd name="T7" fmla="*/ 4 h 10"/>
                  <a:gd name="T8" fmla="*/ 6 w 11"/>
                  <a:gd name="T9" fmla="*/ 3 h 10"/>
                  <a:gd name="T10" fmla="*/ 6 w 11"/>
                  <a:gd name="T11" fmla="*/ 2 h 10"/>
                  <a:gd name="T12" fmla="*/ 9 w 11"/>
                  <a:gd name="T13" fmla="*/ 1 h 10"/>
                  <a:gd name="T14" fmla="*/ 11 w 11"/>
                  <a:gd name="T15" fmla="*/ 1 h 10"/>
                  <a:gd name="T16" fmla="*/ 11 w 11"/>
                  <a:gd name="T17" fmla="*/ 3 h 10"/>
                  <a:gd name="T18" fmla="*/ 8 w 11"/>
                  <a:gd name="T19" fmla="*/ 6 h 10"/>
                  <a:gd name="T20" fmla="*/ 5 w 11"/>
                  <a:gd name="T21" fmla="*/ 8 h 10"/>
                  <a:gd name="T22" fmla="*/ 2 w 11"/>
                  <a:gd name="T23" fmla="*/ 10 h 10"/>
                  <a:gd name="T24" fmla="*/ 1 w 11"/>
                  <a:gd name="T25" fmla="*/ 10 h 10"/>
                  <a:gd name="T26" fmla="*/ 1 w 11"/>
                  <a:gd name="T2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0">
                    <a:moveTo>
                      <a:pt x="1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2" y="6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8" y="1"/>
                      <a:pt x="9" y="1"/>
                    </a:cubicBezTo>
                    <a:cubicBezTo>
                      <a:pt x="9" y="1"/>
                      <a:pt x="10" y="0"/>
                      <a:pt x="11" y="1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9" y="5"/>
                      <a:pt x="8" y="6"/>
                    </a:cubicBezTo>
                    <a:cubicBezTo>
                      <a:pt x="7" y="7"/>
                      <a:pt x="6" y="7"/>
                      <a:pt x="5" y="8"/>
                    </a:cubicBezTo>
                    <a:cubicBezTo>
                      <a:pt x="4" y="9"/>
                      <a:pt x="4" y="9"/>
                      <a:pt x="2" y="10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0" y="9"/>
                      <a:pt x="1" y="8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67" name="Freeform 19">
                <a:extLst>
                  <a:ext uri="{FF2B5EF4-FFF2-40B4-BE49-F238E27FC236}">
                    <a16:creationId xmlns:a16="http://schemas.microsoft.com/office/drawing/2014/main" xmlns="" id="{EA854DFE-3217-467C-B2A9-F8863A6A4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7" y="1273"/>
                <a:ext cx="62" cy="44"/>
              </a:xfrm>
              <a:custGeom>
                <a:avLst/>
                <a:gdLst>
                  <a:gd name="T0" fmla="*/ 7 w 11"/>
                  <a:gd name="T1" fmla="*/ 2 h 8"/>
                  <a:gd name="T2" fmla="*/ 5 w 11"/>
                  <a:gd name="T3" fmla="*/ 2 h 8"/>
                  <a:gd name="T4" fmla="*/ 1 w 11"/>
                  <a:gd name="T5" fmla="*/ 2 h 8"/>
                  <a:gd name="T6" fmla="*/ 0 w 11"/>
                  <a:gd name="T7" fmla="*/ 4 h 8"/>
                  <a:gd name="T8" fmla="*/ 1 w 11"/>
                  <a:gd name="T9" fmla="*/ 5 h 8"/>
                  <a:gd name="T10" fmla="*/ 2 w 11"/>
                  <a:gd name="T11" fmla="*/ 8 h 8"/>
                  <a:gd name="T12" fmla="*/ 4 w 11"/>
                  <a:gd name="T13" fmla="*/ 7 h 8"/>
                  <a:gd name="T14" fmla="*/ 5 w 11"/>
                  <a:gd name="T15" fmla="*/ 6 h 8"/>
                  <a:gd name="T16" fmla="*/ 6 w 11"/>
                  <a:gd name="T17" fmla="*/ 6 h 8"/>
                  <a:gd name="T18" fmla="*/ 8 w 11"/>
                  <a:gd name="T19" fmla="*/ 4 h 8"/>
                  <a:gd name="T20" fmla="*/ 10 w 11"/>
                  <a:gd name="T21" fmla="*/ 3 h 8"/>
                  <a:gd name="T22" fmla="*/ 11 w 11"/>
                  <a:gd name="T23" fmla="*/ 2 h 8"/>
                  <a:gd name="T24" fmla="*/ 9 w 11"/>
                  <a:gd name="T25" fmla="*/ 0 h 8"/>
                  <a:gd name="T26" fmla="*/ 7 w 11"/>
                  <a:gd name="T2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8">
                    <a:moveTo>
                      <a:pt x="7" y="2"/>
                    </a:move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2" y="1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0" y="5"/>
                      <a:pt x="1" y="5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8" y="1"/>
                      <a:pt x="8" y="2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68" name="Freeform 20">
                <a:extLst>
                  <a:ext uri="{FF2B5EF4-FFF2-40B4-BE49-F238E27FC236}">
                    <a16:creationId xmlns:a16="http://schemas.microsoft.com/office/drawing/2014/main" xmlns="" id="{0295D543-DF19-41DE-A4C7-FF90F533D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3918"/>
                <a:ext cx="151" cy="95"/>
              </a:xfrm>
              <a:custGeom>
                <a:avLst/>
                <a:gdLst>
                  <a:gd name="T0" fmla="*/ 21 w 27"/>
                  <a:gd name="T1" fmla="*/ 14 h 17"/>
                  <a:gd name="T2" fmla="*/ 22 w 27"/>
                  <a:gd name="T3" fmla="*/ 12 h 17"/>
                  <a:gd name="T4" fmla="*/ 24 w 27"/>
                  <a:gd name="T5" fmla="*/ 9 h 17"/>
                  <a:gd name="T6" fmla="*/ 27 w 27"/>
                  <a:gd name="T7" fmla="*/ 6 h 17"/>
                  <a:gd name="T8" fmla="*/ 25 w 27"/>
                  <a:gd name="T9" fmla="*/ 3 h 17"/>
                  <a:gd name="T10" fmla="*/ 21 w 27"/>
                  <a:gd name="T11" fmla="*/ 2 h 17"/>
                  <a:gd name="T12" fmla="*/ 15 w 27"/>
                  <a:gd name="T13" fmla="*/ 1 h 17"/>
                  <a:gd name="T14" fmla="*/ 11 w 27"/>
                  <a:gd name="T15" fmla="*/ 3 h 17"/>
                  <a:gd name="T16" fmla="*/ 9 w 27"/>
                  <a:gd name="T17" fmla="*/ 3 h 17"/>
                  <a:gd name="T18" fmla="*/ 8 w 27"/>
                  <a:gd name="T19" fmla="*/ 4 h 17"/>
                  <a:gd name="T20" fmla="*/ 6 w 27"/>
                  <a:gd name="T21" fmla="*/ 5 h 17"/>
                  <a:gd name="T22" fmla="*/ 5 w 27"/>
                  <a:gd name="T23" fmla="*/ 6 h 17"/>
                  <a:gd name="T24" fmla="*/ 3 w 27"/>
                  <a:gd name="T25" fmla="*/ 6 h 17"/>
                  <a:gd name="T26" fmla="*/ 2 w 27"/>
                  <a:gd name="T27" fmla="*/ 8 h 17"/>
                  <a:gd name="T28" fmla="*/ 1 w 27"/>
                  <a:gd name="T29" fmla="*/ 10 h 17"/>
                  <a:gd name="T30" fmla="*/ 4 w 27"/>
                  <a:gd name="T31" fmla="*/ 10 h 17"/>
                  <a:gd name="T32" fmla="*/ 7 w 27"/>
                  <a:gd name="T33" fmla="*/ 11 h 17"/>
                  <a:gd name="T34" fmla="*/ 8 w 27"/>
                  <a:gd name="T35" fmla="*/ 11 h 17"/>
                  <a:gd name="T36" fmla="*/ 10 w 27"/>
                  <a:gd name="T37" fmla="*/ 13 h 17"/>
                  <a:gd name="T38" fmla="*/ 13 w 27"/>
                  <a:gd name="T39" fmla="*/ 15 h 17"/>
                  <a:gd name="T40" fmla="*/ 21 w 27"/>
                  <a:gd name="T41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17">
                    <a:moveTo>
                      <a:pt x="21" y="14"/>
                    </a:moveTo>
                    <a:cubicBezTo>
                      <a:pt x="22" y="13"/>
                      <a:pt x="22" y="13"/>
                      <a:pt x="22" y="12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8"/>
                      <a:pt x="27" y="8"/>
                      <a:pt x="27" y="6"/>
                    </a:cubicBezTo>
                    <a:cubicBezTo>
                      <a:pt x="27" y="6"/>
                      <a:pt x="26" y="4"/>
                      <a:pt x="25" y="3"/>
                    </a:cubicBezTo>
                    <a:cubicBezTo>
                      <a:pt x="24" y="2"/>
                      <a:pt x="22" y="3"/>
                      <a:pt x="21" y="2"/>
                    </a:cubicBezTo>
                    <a:cubicBezTo>
                      <a:pt x="19" y="2"/>
                      <a:pt x="17" y="1"/>
                      <a:pt x="15" y="1"/>
                    </a:cubicBezTo>
                    <a:cubicBezTo>
                      <a:pt x="14" y="0"/>
                      <a:pt x="12" y="2"/>
                      <a:pt x="11" y="3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1" y="9"/>
                      <a:pt x="0" y="9"/>
                      <a:pt x="1" y="10"/>
                    </a:cubicBezTo>
                    <a:cubicBezTo>
                      <a:pt x="2" y="10"/>
                      <a:pt x="3" y="10"/>
                      <a:pt x="4" y="10"/>
                    </a:cubicBezTo>
                    <a:cubicBezTo>
                      <a:pt x="5" y="10"/>
                      <a:pt x="6" y="10"/>
                      <a:pt x="7" y="11"/>
                    </a:cubicBezTo>
                    <a:cubicBezTo>
                      <a:pt x="7" y="11"/>
                      <a:pt x="8" y="11"/>
                      <a:pt x="8" y="11"/>
                    </a:cubicBezTo>
                    <a:cubicBezTo>
                      <a:pt x="9" y="12"/>
                      <a:pt x="9" y="12"/>
                      <a:pt x="10" y="13"/>
                    </a:cubicBezTo>
                    <a:cubicBezTo>
                      <a:pt x="11" y="13"/>
                      <a:pt x="12" y="14"/>
                      <a:pt x="13" y="15"/>
                    </a:cubicBezTo>
                    <a:cubicBezTo>
                      <a:pt x="15" y="17"/>
                      <a:pt x="18" y="15"/>
                      <a:pt x="2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69" name="Freeform 21">
                <a:extLst>
                  <a:ext uri="{FF2B5EF4-FFF2-40B4-BE49-F238E27FC236}">
                    <a16:creationId xmlns:a16="http://schemas.microsoft.com/office/drawing/2014/main" xmlns="" id="{C1215738-F545-4FCA-8089-F75FBB6EA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2724"/>
                <a:ext cx="145" cy="134"/>
              </a:xfrm>
              <a:custGeom>
                <a:avLst/>
                <a:gdLst>
                  <a:gd name="T0" fmla="*/ 14 w 26"/>
                  <a:gd name="T1" fmla="*/ 21 h 24"/>
                  <a:gd name="T2" fmla="*/ 16 w 26"/>
                  <a:gd name="T3" fmla="*/ 19 h 24"/>
                  <a:gd name="T4" fmla="*/ 18 w 26"/>
                  <a:gd name="T5" fmla="*/ 17 h 24"/>
                  <a:gd name="T6" fmla="*/ 21 w 26"/>
                  <a:gd name="T7" fmla="*/ 14 h 24"/>
                  <a:gd name="T8" fmla="*/ 25 w 26"/>
                  <a:gd name="T9" fmla="*/ 9 h 24"/>
                  <a:gd name="T10" fmla="*/ 23 w 26"/>
                  <a:gd name="T11" fmla="*/ 9 h 24"/>
                  <a:gd name="T12" fmla="*/ 18 w 26"/>
                  <a:gd name="T13" fmla="*/ 9 h 24"/>
                  <a:gd name="T14" fmla="*/ 18 w 26"/>
                  <a:gd name="T15" fmla="*/ 7 h 24"/>
                  <a:gd name="T16" fmla="*/ 16 w 26"/>
                  <a:gd name="T17" fmla="*/ 5 h 24"/>
                  <a:gd name="T18" fmla="*/ 16 w 26"/>
                  <a:gd name="T19" fmla="*/ 3 h 24"/>
                  <a:gd name="T20" fmla="*/ 14 w 26"/>
                  <a:gd name="T21" fmla="*/ 1 h 24"/>
                  <a:gd name="T22" fmla="*/ 5 w 26"/>
                  <a:gd name="T23" fmla="*/ 0 h 24"/>
                  <a:gd name="T24" fmla="*/ 0 w 26"/>
                  <a:gd name="T25" fmla="*/ 4 h 24"/>
                  <a:gd name="T26" fmla="*/ 1 w 26"/>
                  <a:gd name="T27" fmla="*/ 7 h 24"/>
                  <a:gd name="T28" fmla="*/ 1 w 26"/>
                  <a:gd name="T29" fmla="*/ 9 h 24"/>
                  <a:gd name="T30" fmla="*/ 2 w 26"/>
                  <a:gd name="T31" fmla="*/ 14 h 24"/>
                  <a:gd name="T32" fmla="*/ 3 w 26"/>
                  <a:gd name="T33" fmla="*/ 16 h 24"/>
                  <a:gd name="T34" fmla="*/ 4 w 26"/>
                  <a:gd name="T35" fmla="*/ 19 h 24"/>
                  <a:gd name="T36" fmla="*/ 7 w 26"/>
                  <a:gd name="T37" fmla="*/ 21 h 24"/>
                  <a:gd name="T38" fmla="*/ 10 w 26"/>
                  <a:gd name="T39" fmla="*/ 23 h 24"/>
                  <a:gd name="T40" fmla="*/ 14 w 26"/>
                  <a:gd name="T41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4" y="21"/>
                    </a:moveTo>
                    <a:cubicBezTo>
                      <a:pt x="15" y="21"/>
                      <a:pt x="15" y="20"/>
                      <a:pt x="16" y="19"/>
                    </a:cubicBezTo>
                    <a:cubicBezTo>
                      <a:pt x="17" y="18"/>
                      <a:pt x="17" y="18"/>
                      <a:pt x="18" y="17"/>
                    </a:cubicBezTo>
                    <a:cubicBezTo>
                      <a:pt x="19" y="15"/>
                      <a:pt x="20" y="15"/>
                      <a:pt x="21" y="14"/>
                    </a:cubicBezTo>
                    <a:cubicBezTo>
                      <a:pt x="23" y="13"/>
                      <a:pt x="26" y="11"/>
                      <a:pt x="25" y="9"/>
                    </a:cubicBezTo>
                    <a:cubicBezTo>
                      <a:pt x="25" y="8"/>
                      <a:pt x="24" y="8"/>
                      <a:pt x="23" y="9"/>
                    </a:cubicBezTo>
                    <a:cubicBezTo>
                      <a:pt x="21" y="9"/>
                      <a:pt x="20" y="9"/>
                      <a:pt x="18" y="9"/>
                    </a:cubicBezTo>
                    <a:cubicBezTo>
                      <a:pt x="18" y="9"/>
                      <a:pt x="18" y="8"/>
                      <a:pt x="18" y="7"/>
                    </a:cubicBezTo>
                    <a:cubicBezTo>
                      <a:pt x="17" y="6"/>
                      <a:pt x="16" y="6"/>
                      <a:pt x="16" y="5"/>
                    </a:cubicBezTo>
                    <a:cubicBezTo>
                      <a:pt x="15" y="5"/>
                      <a:pt x="16" y="3"/>
                      <a:pt x="16" y="3"/>
                    </a:cubicBezTo>
                    <a:cubicBezTo>
                      <a:pt x="15" y="2"/>
                      <a:pt x="14" y="1"/>
                      <a:pt x="14" y="1"/>
                    </a:cubicBezTo>
                    <a:cubicBezTo>
                      <a:pt x="12" y="0"/>
                      <a:pt x="7" y="0"/>
                      <a:pt x="5" y="0"/>
                    </a:cubicBezTo>
                    <a:cubicBezTo>
                      <a:pt x="3" y="1"/>
                      <a:pt x="0" y="2"/>
                      <a:pt x="0" y="4"/>
                    </a:cubicBezTo>
                    <a:cubicBezTo>
                      <a:pt x="0" y="5"/>
                      <a:pt x="1" y="6"/>
                      <a:pt x="1" y="7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1"/>
                      <a:pt x="1" y="13"/>
                      <a:pt x="2" y="14"/>
                    </a:cubicBezTo>
                    <a:cubicBezTo>
                      <a:pt x="2" y="15"/>
                      <a:pt x="2" y="16"/>
                      <a:pt x="3" y="16"/>
                    </a:cubicBezTo>
                    <a:cubicBezTo>
                      <a:pt x="3" y="17"/>
                      <a:pt x="3" y="18"/>
                      <a:pt x="4" y="19"/>
                    </a:cubicBezTo>
                    <a:cubicBezTo>
                      <a:pt x="4" y="20"/>
                      <a:pt x="6" y="20"/>
                      <a:pt x="7" y="21"/>
                    </a:cubicBezTo>
                    <a:cubicBezTo>
                      <a:pt x="8" y="21"/>
                      <a:pt x="8" y="23"/>
                      <a:pt x="10" y="23"/>
                    </a:cubicBezTo>
                    <a:cubicBezTo>
                      <a:pt x="11" y="24"/>
                      <a:pt x="13" y="22"/>
                      <a:pt x="1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71" name="Freeform 23">
                <a:extLst>
                  <a:ext uri="{FF2B5EF4-FFF2-40B4-BE49-F238E27FC236}">
                    <a16:creationId xmlns:a16="http://schemas.microsoft.com/office/drawing/2014/main" xmlns="" id="{4364676B-2CEB-4FD0-BD96-523A716DC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574"/>
                <a:ext cx="50" cy="89"/>
              </a:xfrm>
              <a:custGeom>
                <a:avLst/>
                <a:gdLst>
                  <a:gd name="T0" fmla="*/ 9 w 9"/>
                  <a:gd name="T1" fmla="*/ 9 h 16"/>
                  <a:gd name="T2" fmla="*/ 7 w 9"/>
                  <a:gd name="T3" fmla="*/ 5 h 16"/>
                  <a:gd name="T4" fmla="*/ 4 w 9"/>
                  <a:gd name="T5" fmla="*/ 2 h 16"/>
                  <a:gd name="T6" fmla="*/ 1 w 9"/>
                  <a:gd name="T7" fmla="*/ 0 h 16"/>
                  <a:gd name="T8" fmla="*/ 0 w 9"/>
                  <a:gd name="T9" fmla="*/ 3 h 16"/>
                  <a:gd name="T10" fmla="*/ 2 w 9"/>
                  <a:gd name="T11" fmla="*/ 5 h 16"/>
                  <a:gd name="T12" fmla="*/ 3 w 9"/>
                  <a:gd name="T13" fmla="*/ 8 h 16"/>
                  <a:gd name="T14" fmla="*/ 5 w 9"/>
                  <a:gd name="T15" fmla="*/ 11 h 16"/>
                  <a:gd name="T16" fmla="*/ 5 w 9"/>
                  <a:gd name="T17" fmla="*/ 12 h 16"/>
                  <a:gd name="T18" fmla="*/ 6 w 9"/>
                  <a:gd name="T19" fmla="*/ 13 h 16"/>
                  <a:gd name="T20" fmla="*/ 7 w 9"/>
                  <a:gd name="T21" fmla="*/ 14 h 16"/>
                  <a:gd name="T22" fmla="*/ 9 w 9"/>
                  <a:gd name="T23" fmla="*/ 13 h 16"/>
                  <a:gd name="T24" fmla="*/ 9 w 9"/>
                  <a:gd name="T2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16">
                    <a:moveTo>
                      <a:pt x="9" y="9"/>
                    </a:moveTo>
                    <a:cubicBezTo>
                      <a:pt x="8" y="7"/>
                      <a:pt x="7" y="6"/>
                      <a:pt x="7" y="5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3" y="6"/>
                      <a:pt x="3" y="7"/>
                      <a:pt x="3" y="8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6"/>
                      <a:pt x="9" y="15"/>
                      <a:pt x="9" y="13"/>
                    </a:cubicBezTo>
                    <a:cubicBezTo>
                      <a:pt x="9" y="12"/>
                      <a:pt x="9" y="10"/>
                      <a:pt x="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72" name="Freeform 24">
                <a:extLst>
                  <a:ext uri="{FF2B5EF4-FFF2-40B4-BE49-F238E27FC236}">
                    <a16:creationId xmlns:a16="http://schemas.microsoft.com/office/drawing/2014/main" xmlns="" id="{FB391926-C1D8-47C0-99BB-6B2F11A81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" y="1663"/>
                <a:ext cx="89" cy="134"/>
              </a:xfrm>
              <a:custGeom>
                <a:avLst/>
                <a:gdLst>
                  <a:gd name="T0" fmla="*/ 4 w 16"/>
                  <a:gd name="T1" fmla="*/ 2 h 24"/>
                  <a:gd name="T2" fmla="*/ 3 w 16"/>
                  <a:gd name="T3" fmla="*/ 4 h 24"/>
                  <a:gd name="T4" fmla="*/ 1 w 16"/>
                  <a:gd name="T5" fmla="*/ 8 h 24"/>
                  <a:gd name="T6" fmla="*/ 2 w 16"/>
                  <a:gd name="T7" fmla="*/ 11 h 24"/>
                  <a:gd name="T8" fmla="*/ 3 w 16"/>
                  <a:gd name="T9" fmla="*/ 14 h 24"/>
                  <a:gd name="T10" fmla="*/ 3 w 16"/>
                  <a:gd name="T11" fmla="*/ 15 h 24"/>
                  <a:gd name="T12" fmla="*/ 3 w 16"/>
                  <a:gd name="T13" fmla="*/ 17 h 24"/>
                  <a:gd name="T14" fmla="*/ 3 w 16"/>
                  <a:gd name="T15" fmla="*/ 20 h 24"/>
                  <a:gd name="T16" fmla="*/ 5 w 16"/>
                  <a:gd name="T17" fmla="*/ 22 h 24"/>
                  <a:gd name="T18" fmla="*/ 8 w 16"/>
                  <a:gd name="T19" fmla="*/ 23 h 24"/>
                  <a:gd name="T20" fmla="*/ 12 w 16"/>
                  <a:gd name="T21" fmla="*/ 24 h 24"/>
                  <a:gd name="T22" fmla="*/ 14 w 16"/>
                  <a:gd name="T23" fmla="*/ 22 h 24"/>
                  <a:gd name="T24" fmla="*/ 14 w 16"/>
                  <a:gd name="T25" fmla="*/ 17 h 24"/>
                  <a:gd name="T26" fmla="*/ 14 w 16"/>
                  <a:gd name="T27" fmla="*/ 15 h 24"/>
                  <a:gd name="T28" fmla="*/ 14 w 16"/>
                  <a:gd name="T29" fmla="*/ 12 h 24"/>
                  <a:gd name="T30" fmla="*/ 13 w 16"/>
                  <a:gd name="T31" fmla="*/ 9 h 24"/>
                  <a:gd name="T32" fmla="*/ 13 w 16"/>
                  <a:gd name="T33" fmla="*/ 6 h 24"/>
                  <a:gd name="T34" fmla="*/ 12 w 16"/>
                  <a:gd name="T35" fmla="*/ 4 h 24"/>
                  <a:gd name="T36" fmla="*/ 4 w 16"/>
                  <a:gd name="T3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24">
                    <a:moveTo>
                      <a:pt x="4" y="2"/>
                    </a:moveTo>
                    <a:cubicBezTo>
                      <a:pt x="3" y="2"/>
                      <a:pt x="3" y="3"/>
                      <a:pt x="3" y="4"/>
                    </a:cubicBezTo>
                    <a:cubicBezTo>
                      <a:pt x="2" y="5"/>
                      <a:pt x="1" y="6"/>
                      <a:pt x="1" y="8"/>
                    </a:cubicBezTo>
                    <a:cubicBezTo>
                      <a:pt x="0" y="9"/>
                      <a:pt x="1" y="10"/>
                      <a:pt x="2" y="11"/>
                    </a:cubicBezTo>
                    <a:cubicBezTo>
                      <a:pt x="2" y="12"/>
                      <a:pt x="3" y="13"/>
                      <a:pt x="3" y="14"/>
                    </a:cubicBezTo>
                    <a:cubicBezTo>
                      <a:pt x="4" y="14"/>
                      <a:pt x="3" y="14"/>
                      <a:pt x="3" y="15"/>
                    </a:cubicBezTo>
                    <a:cubicBezTo>
                      <a:pt x="3" y="16"/>
                      <a:pt x="3" y="16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4" y="21"/>
                      <a:pt x="4" y="21"/>
                      <a:pt x="5" y="22"/>
                    </a:cubicBezTo>
                    <a:cubicBezTo>
                      <a:pt x="6" y="22"/>
                      <a:pt x="7" y="22"/>
                      <a:pt x="8" y="23"/>
                    </a:cubicBezTo>
                    <a:cubicBezTo>
                      <a:pt x="9" y="23"/>
                      <a:pt x="10" y="24"/>
                      <a:pt x="12" y="24"/>
                    </a:cubicBezTo>
                    <a:cubicBezTo>
                      <a:pt x="13" y="24"/>
                      <a:pt x="13" y="23"/>
                      <a:pt x="14" y="22"/>
                    </a:cubicBezTo>
                    <a:cubicBezTo>
                      <a:pt x="16" y="21"/>
                      <a:pt x="16" y="18"/>
                      <a:pt x="14" y="17"/>
                    </a:cubicBezTo>
                    <a:cubicBezTo>
                      <a:pt x="14" y="16"/>
                      <a:pt x="14" y="16"/>
                      <a:pt x="14" y="15"/>
                    </a:cubicBezTo>
                    <a:cubicBezTo>
                      <a:pt x="16" y="14"/>
                      <a:pt x="16" y="13"/>
                      <a:pt x="14" y="12"/>
                    </a:cubicBezTo>
                    <a:cubicBezTo>
                      <a:pt x="13" y="11"/>
                      <a:pt x="13" y="11"/>
                      <a:pt x="13" y="9"/>
                    </a:cubicBezTo>
                    <a:cubicBezTo>
                      <a:pt x="13" y="8"/>
                      <a:pt x="13" y="7"/>
                      <a:pt x="13" y="6"/>
                    </a:cubicBezTo>
                    <a:cubicBezTo>
                      <a:pt x="13" y="5"/>
                      <a:pt x="12" y="5"/>
                      <a:pt x="12" y="4"/>
                    </a:cubicBezTo>
                    <a:cubicBezTo>
                      <a:pt x="11" y="1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73" name="Freeform 25">
                <a:extLst>
                  <a:ext uri="{FF2B5EF4-FFF2-40B4-BE49-F238E27FC236}">
                    <a16:creationId xmlns:a16="http://schemas.microsoft.com/office/drawing/2014/main" xmlns="" id="{2CE6D6BC-E02C-4428-BFDC-5118BCD66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3" y="1278"/>
                <a:ext cx="51" cy="50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3 w 9"/>
                  <a:gd name="T5" fmla="*/ 4 h 9"/>
                  <a:gd name="T6" fmla="*/ 1 w 9"/>
                  <a:gd name="T7" fmla="*/ 8 h 9"/>
                  <a:gd name="T8" fmla="*/ 6 w 9"/>
                  <a:gd name="T9" fmla="*/ 4 h 9"/>
                  <a:gd name="T10" fmla="*/ 8 w 9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6" y="2"/>
                      <a:pt x="4" y="2"/>
                      <a:pt x="3" y="4"/>
                    </a:cubicBezTo>
                    <a:cubicBezTo>
                      <a:pt x="2" y="5"/>
                      <a:pt x="0" y="6"/>
                      <a:pt x="1" y="8"/>
                    </a:cubicBezTo>
                    <a:cubicBezTo>
                      <a:pt x="3" y="9"/>
                      <a:pt x="5" y="5"/>
                      <a:pt x="6" y="4"/>
                    </a:cubicBezTo>
                    <a:cubicBezTo>
                      <a:pt x="6" y="3"/>
                      <a:pt x="9" y="2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74" name="Freeform 26">
                <a:extLst>
                  <a:ext uri="{FF2B5EF4-FFF2-40B4-BE49-F238E27FC236}">
                    <a16:creationId xmlns:a16="http://schemas.microsoft.com/office/drawing/2014/main" xmlns="" id="{9F0FBD1D-AA0C-461D-8C06-0E114DA20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234"/>
                <a:ext cx="184" cy="173"/>
              </a:xfrm>
              <a:custGeom>
                <a:avLst/>
                <a:gdLst>
                  <a:gd name="T0" fmla="*/ 19 w 33"/>
                  <a:gd name="T1" fmla="*/ 9 h 31"/>
                  <a:gd name="T2" fmla="*/ 19 w 33"/>
                  <a:gd name="T3" fmla="*/ 8 h 31"/>
                  <a:gd name="T4" fmla="*/ 18 w 33"/>
                  <a:gd name="T5" fmla="*/ 5 h 31"/>
                  <a:gd name="T6" fmla="*/ 15 w 33"/>
                  <a:gd name="T7" fmla="*/ 2 h 31"/>
                  <a:gd name="T8" fmla="*/ 13 w 33"/>
                  <a:gd name="T9" fmla="*/ 0 h 31"/>
                  <a:gd name="T10" fmla="*/ 11 w 33"/>
                  <a:gd name="T11" fmla="*/ 0 h 31"/>
                  <a:gd name="T12" fmla="*/ 8 w 33"/>
                  <a:gd name="T13" fmla="*/ 1 h 31"/>
                  <a:gd name="T14" fmla="*/ 7 w 33"/>
                  <a:gd name="T15" fmla="*/ 2 h 31"/>
                  <a:gd name="T16" fmla="*/ 3 w 33"/>
                  <a:gd name="T17" fmla="*/ 4 h 31"/>
                  <a:gd name="T18" fmla="*/ 4 w 33"/>
                  <a:gd name="T19" fmla="*/ 5 h 31"/>
                  <a:gd name="T20" fmla="*/ 4 w 33"/>
                  <a:gd name="T21" fmla="*/ 6 h 31"/>
                  <a:gd name="T22" fmla="*/ 3 w 33"/>
                  <a:gd name="T23" fmla="*/ 7 h 31"/>
                  <a:gd name="T24" fmla="*/ 2 w 33"/>
                  <a:gd name="T25" fmla="*/ 9 h 31"/>
                  <a:gd name="T26" fmla="*/ 6 w 33"/>
                  <a:gd name="T27" fmla="*/ 10 h 31"/>
                  <a:gd name="T28" fmla="*/ 10 w 33"/>
                  <a:gd name="T29" fmla="*/ 11 h 31"/>
                  <a:gd name="T30" fmla="*/ 12 w 33"/>
                  <a:gd name="T31" fmla="*/ 13 h 31"/>
                  <a:gd name="T32" fmla="*/ 14 w 33"/>
                  <a:gd name="T33" fmla="*/ 13 h 31"/>
                  <a:gd name="T34" fmla="*/ 15 w 33"/>
                  <a:gd name="T35" fmla="*/ 13 h 31"/>
                  <a:gd name="T36" fmla="*/ 17 w 33"/>
                  <a:gd name="T37" fmla="*/ 12 h 31"/>
                  <a:gd name="T38" fmla="*/ 18 w 33"/>
                  <a:gd name="T39" fmla="*/ 13 h 31"/>
                  <a:gd name="T40" fmla="*/ 17 w 33"/>
                  <a:gd name="T41" fmla="*/ 14 h 31"/>
                  <a:gd name="T42" fmla="*/ 14 w 33"/>
                  <a:gd name="T43" fmla="*/ 17 h 31"/>
                  <a:gd name="T44" fmla="*/ 12 w 33"/>
                  <a:gd name="T45" fmla="*/ 18 h 31"/>
                  <a:gd name="T46" fmla="*/ 11 w 33"/>
                  <a:gd name="T47" fmla="*/ 19 h 31"/>
                  <a:gd name="T48" fmla="*/ 10 w 33"/>
                  <a:gd name="T49" fmla="*/ 21 h 31"/>
                  <a:gd name="T50" fmla="*/ 8 w 33"/>
                  <a:gd name="T51" fmla="*/ 23 h 31"/>
                  <a:gd name="T52" fmla="*/ 10 w 33"/>
                  <a:gd name="T53" fmla="*/ 23 h 31"/>
                  <a:gd name="T54" fmla="*/ 13 w 33"/>
                  <a:gd name="T55" fmla="*/ 23 h 31"/>
                  <a:gd name="T56" fmla="*/ 16 w 33"/>
                  <a:gd name="T57" fmla="*/ 22 h 31"/>
                  <a:gd name="T58" fmla="*/ 16 w 33"/>
                  <a:gd name="T59" fmla="*/ 23 h 31"/>
                  <a:gd name="T60" fmla="*/ 14 w 33"/>
                  <a:gd name="T61" fmla="*/ 23 h 31"/>
                  <a:gd name="T62" fmla="*/ 10 w 33"/>
                  <a:gd name="T63" fmla="*/ 25 h 31"/>
                  <a:gd name="T64" fmla="*/ 8 w 33"/>
                  <a:gd name="T65" fmla="*/ 26 h 31"/>
                  <a:gd name="T66" fmla="*/ 7 w 33"/>
                  <a:gd name="T67" fmla="*/ 27 h 31"/>
                  <a:gd name="T68" fmla="*/ 6 w 33"/>
                  <a:gd name="T69" fmla="*/ 28 h 31"/>
                  <a:gd name="T70" fmla="*/ 4 w 33"/>
                  <a:gd name="T71" fmla="*/ 26 h 31"/>
                  <a:gd name="T72" fmla="*/ 1 w 33"/>
                  <a:gd name="T73" fmla="*/ 26 h 31"/>
                  <a:gd name="T74" fmla="*/ 1 w 33"/>
                  <a:gd name="T75" fmla="*/ 28 h 31"/>
                  <a:gd name="T76" fmla="*/ 3 w 33"/>
                  <a:gd name="T77" fmla="*/ 30 h 31"/>
                  <a:gd name="T78" fmla="*/ 3 w 33"/>
                  <a:gd name="T79" fmla="*/ 30 h 31"/>
                  <a:gd name="T80" fmla="*/ 6 w 33"/>
                  <a:gd name="T81" fmla="*/ 31 h 31"/>
                  <a:gd name="T82" fmla="*/ 8 w 33"/>
                  <a:gd name="T83" fmla="*/ 29 h 31"/>
                  <a:gd name="T84" fmla="*/ 10 w 33"/>
                  <a:gd name="T85" fmla="*/ 30 h 31"/>
                  <a:gd name="T86" fmla="*/ 13 w 33"/>
                  <a:gd name="T87" fmla="*/ 29 h 31"/>
                  <a:gd name="T88" fmla="*/ 18 w 33"/>
                  <a:gd name="T89" fmla="*/ 27 h 31"/>
                  <a:gd name="T90" fmla="*/ 21 w 33"/>
                  <a:gd name="T91" fmla="*/ 25 h 31"/>
                  <a:gd name="T92" fmla="*/ 23 w 33"/>
                  <a:gd name="T93" fmla="*/ 25 h 31"/>
                  <a:gd name="T94" fmla="*/ 24 w 33"/>
                  <a:gd name="T95" fmla="*/ 27 h 31"/>
                  <a:gd name="T96" fmla="*/ 27 w 33"/>
                  <a:gd name="T97" fmla="*/ 26 h 31"/>
                  <a:gd name="T98" fmla="*/ 30 w 33"/>
                  <a:gd name="T99" fmla="*/ 24 h 31"/>
                  <a:gd name="T100" fmla="*/ 29 w 33"/>
                  <a:gd name="T101" fmla="*/ 23 h 31"/>
                  <a:gd name="T102" fmla="*/ 28 w 33"/>
                  <a:gd name="T103" fmla="*/ 21 h 31"/>
                  <a:gd name="T104" fmla="*/ 31 w 33"/>
                  <a:gd name="T105" fmla="*/ 20 h 31"/>
                  <a:gd name="T106" fmla="*/ 32 w 33"/>
                  <a:gd name="T107" fmla="*/ 20 h 31"/>
                  <a:gd name="T108" fmla="*/ 33 w 33"/>
                  <a:gd name="T109" fmla="*/ 18 h 31"/>
                  <a:gd name="T110" fmla="*/ 32 w 33"/>
                  <a:gd name="T111" fmla="*/ 16 h 31"/>
                  <a:gd name="T112" fmla="*/ 30 w 33"/>
                  <a:gd name="T113" fmla="*/ 14 h 31"/>
                  <a:gd name="T114" fmla="*/ 29 w 33"/>
                  <a:gd name="T115" fmla="*/ 13 h 31"/>
                  <a:gd name="T116" fmla="*/ 27 w 33"/>
                  <a:gd name="T117" fmla="*/ 12 h 31"/>
                  <a:gd name="T118" fmla="*/ 24 w 33"/>
                  <a:gd name="T119" fmla="*/ 11 h 31"/>
                  <a:gd name="T120" fmla="*/ 22 w 33"/>
                  <a:gd name="T121" fmla="*/ 10 h 31"/>
                  <a:gd name="T122" fmla="*/ 21 w 33"/>
                  <a:gd name="T123" fmla="*/ 10 h 31"/>
                  <a:gd name="T124" fmla="*/ 19 w 33"/>
                  <a:gd name="T125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" h="31">
                    <a:moveTo>
                      <a:pt x="19" y="9"/>
                    </a:moveTo>
                    <a:cubicBezTo>
                      <a:pt x="19" y="9"/>
                      <a:pt x="19" y="8"/>
                      <a:pt x="19" y="8"/>
                    </a:cubicBezTo>
                    <a:cubicBezTo>
                      <a:pt x="19" y="7"/>
                      <a:pt x="18" y="6"/>
                      <a:pt x="18" y="5"/>
                    </a:cubicBezTo>
                    <a:cubicBezTo>
                      <a:pt x="17" y="4"/>
                      <a:pt x="16" y="3"/>
                      <a:pt x="15" y="2"/>
                    </a:cubicBezTo>
                    <a:cubicBezTo>
                      <a:pt x="14" y="1"/>
                      <a:pt x="14" y="1"/>
                      <a:pt x="13" y="0"/>
                    </a:cubicBezTo>
                    <a:cubicBezTo>
                      <a:pt x="13" y="0"/>
                      <a:pt x="12" y="0"/>
                      <a:pt x="11" y="0"/>
                    </a:cubicBezTo>
                    <a:cubicBezTo>
                      <a:pt x="10" y="0"/>
                      <a:pt x="9" y="0"/>
                      <a:pt x="8" y="1"/>
                    </a:cubicBezTo>
                    <a:cubicBezTo>
                      <a:pt x="8" y="1"/>
                      <a:pt x="8" y="2"/>
                      <a:pt x="7" y="2"/>
                    </a:cubicBezTo>
                    <a:cubicBezTo>
                      <a:pt x="6" y="3"/>
                      <a:pt x="4" y="2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7"/>
                      <a:pt x="3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3" y="10"/>
                      <a:pt x="5" y="10"/>
                      <a:pt x="6" y="10"/>
                    </a:cubicBezTo>
                    <a:cubicBezTo>
                      <a:pt x="8" y="10"/>
                      <a:pt x="9" y="11"/>
                      <a:pt x="10" y="11"/>
                    </a:cubicBezTo>
                    <a:cubicBezTo>
                      <a:pt x="11" y="12"/>
                      <a:pt x="11" y="12"/>
                      <a:pt x="12" y="13"/>
                    </a:cubicBezTo>
                    <a:cubicBezTo>
                      <a:pt x="13" y="14"/>
                      <a:pt x="13" y="14"/>
                      <a:pt x="14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6" y="12"/>
                      <a:pt x="16" y="12"/>
                      <a:pt x="17" y="12"/>
                    </a:cubicBezTo>
                    <a:cubicBezTo>
                      <a:pt x="17" y="12"/>
                      <a:pt x="18" y="12"/>
                      <a:pt x="18" y="13"/>
                    </a:cubicBezTo>
                    <a:cubicBezTo>
                      <a:pt x="18" y="13"/>
                      <a:pt x="17" y="14"/>
                      <a:pt x="17" y="14"/>
                    </a:cubicBezTo>
                    <a:cubicBezTo>
                      <a:pt x="16" y="15"/>
                      <a:pt x="15" y="16"/>
                      <a:pt x="14" y="17"/>
                    </a:cubicBezTo>
                    <a:cubicBezTo>
                      <a:pt x="13" y="17"/>
                      <a:pt x="12" y="17"/>
                      <a:pt x="12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20"/>
                      <a:pt x="10" y="20"/>
                      <a:pt x="10" y="21"/>
                    </a:cubicBezTo>
                    <a:cubicBezTo>
                      <a:pt x="9" y="21"/>
                      <a:pt x="8" y="22"/>
                      <a:pt x="8" y="23"/>
                    </a:cubicBezTo>
                    <a:cubicBezTo>
                      <a:pt x="8" y="23"/>
                      <a:pt x="10" y="23"/>
                      <a:pt x="10" y="23"/>
                    </a:cubicBezTo>
                    <a:cubicBezTo>
                      <a:pt x="11" y="23"/>
                      <a:pt x="12" y="23"/>
                      <a:pt x="13" y="23"/>
                    </a:cubicBezTo>
                    <a:cubicBezTo>
                      <a:pt x="14" y="22"/>
                      <a:pt x="15" y="22"/>
                      <a:pt x="16" y="22"/>
                    </a:cubicBezTo>
                    <a:cubicBezTo>
                      <a:pt x="16" y="22"/>
                      <a:pt x="16" y="23"/>
                      <a:pt x="16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3" y="24"/>
                      <a:pt x="11" y="24"/>
                      <a:pt x="10" y="25"/>
                    </a:cubicBezTo>
                    <a:cubicBezTo>
                      <a:pt x="10" y="26"/>
                      <a:pt x="9" y="26"/>
                      <a:pt x="8" y="26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6" y="27"/>
                      <a:pt x="7" y="28"/>
                      <a:pt x="6" y="28"/>
                    </a:cubicBezTo>
                    <a:cubicBezTo>
                      <a:pt x="5" y="27"/>
                      <a:pt x="5" y="26"/>
                      <a:pt x="4" y="26"/>
                    </a:cubicBezTo>
                    <a:cubicBezTo>
                      <a:pt x="3" y="25"/>
                      <a:pt x="2" y="25"/>
                      <a:pt x="1" y="26"/>
                    </a:cubicBezTo>
                    <a:cubicBezTo>
                      <a:pt x="0" y="27"/>
                      <a:pt x="1" y="28"/>
                      <a:pt x="1" y="28"/>
                    </a:cubicBezTo>
                    <a:cubicBezTo>
                      <a:pt x="2" y="29"/>
                      <a:pt x="2" y="29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5" y="31"/>
                      <a:pt x="6" y="31"/>
                    </a:cubicBezTo>
                    <a:cubicBezTo>
                      <a:pt x="7" y="31"/>
                      <a:pt x="7" y="30"/>
                      <a:pt x="8" y="29"/>
                    </a:cubicBezTo>
                    <a:cubicBezTo>
                      <a:pt x="9" y="29"/>
                      <a:pt x="9" y="30"/>
                      <a:pt x="10" y="30"/>
                    </a:cubicBezTo>
                    <a:cubicBezTo>
                      <a:pt x="11" y="30"/>
                      <a:pt x="12" y="30"/>
                      <a:pt x="13" y="29"/>
                    </a:cubicBezTo>
                    <a:cubicBezTo>
                      <a:pt x="15" y="29"/>
                      <a:pt x="16" y="28"/>
                      <a:pt x="18" y="27"/>
                    </a:cubicBezTo>
                    <a:cubicBezTo>
                      <a:pt x="19" y="27"/>
                      <a:pt x="20" y="26"/>
                      <a:pt x="21" y="25"/>
                    </a:cubicBezTo>
                    <a:cubicBezTo>
                      <a:pt x="22" y="25"/>
                      <a:pt x="23" y="24"/>
                      <a:pt x="23" y="25"/>
                    </a:cubicBezTo>
                    <a:cubicBezTo>
                      <a:pt x="23" y="26"/>
                      <a:pt x="23" y="27"/>
                      <a:pt x="24" y="27"/>
                    </a:cubicBezTo>
                    <a:cubicBezTo>
                      <a:pt x="25" y="28"/>
                      <a:pt x="26" y="26"/>
                      <a:pt x="27" y="26"/>
                    </a:cubicBezTo>
                    <a:cubicBezTo>
                      <a:pt x="28" y="25"/>
                      <a:pt x="30" y="25"/>
                      <a:pt x="30" y="24"/>
                    </a:cubicBezTo>
                    <a:cubicBezTo>
                      <a:pt x="31" y="23"/>
                      <a:pt x="30" y="23"/>
                      <a:pt x="29" y="23"/>
                    </a:cubicBezTo>
                    <a:cubicBezTo>
                      <a:pt x="28" y="23"/>
                      <a:pt x="27" y="22"/>
                      <a:pt x="28" y="21"/>
                    </a:cubicBezTo>
                    <a:cubicBezTo>
                      <a:pt x="28" y="20"/>
                      <a:pt x="30" y="20"/>
                      <a:pt x="31" y="20"/>
                    </a:cubicBezTo>
                    <a:cubicBezTo>
                      <a:pt x="31" y="20"/>
                      <a:pt x="32" y="21"/>
                      <a:pt x="32" y="20"/>
                    </a:cubicBezTo>
                    <a:cubicBezTo>
                      <a:pt x="33" y="20"/>
                      <a:pt x="33" y="19"/>
                      <a:pt x="33" y="18"/>
                    </a:cubicBezTo>
                    <a:cubicBezTo>
                      <a:pt x="33" y="17"/>
                      <a:pt x="32" y="16"/>
                      <a:pt x="32" y="16"/>
                    </a:cubicBezTo>
                    <a:cubicBezTo>
                      <a:pt x="31" y="15"/>
                      <a:pt x="30" y="15"/>
                      <a:pt x="30" y="14"/>
                    </a:cubicBezTo>
                    <a:cubicBezTo>
                      <a:pt x="30" y="14"/>
                      <a:pt x="30" y="14"/>
                      <a:pt x="29" y="13"/>
                    </a:cubicBezTo>
                    <a:cubicBezTo>
                      <a:pt x="28" y="13"/>
                      <a:pt x="27" y="13"/>
                      <a:pt x="27" y="12"/>
                    </a:cubicBezTo>
                    <a:cubicBezTo>
                      <a:pt x="26" y="12"/>
                      <a:pt x="25" y="11"/>
                      <a:pt x="24" y="11"/>
                    </a:cubicBezTo>
                    <a:cubicBezTo>
                      <a:pt x="23" y="10"/>
                      <a:pt x="23" y="10"/>
                      <a:pt x="22" y="10"/>
                    </a:cubicBezTo>
                    <a:cubicBezTo>
                      <a:pt x="22" y="10"/>
                      <a:pt x="21" y="11"/>
                      <a:pt x="21" y="10"/>
                    </a:cubicBezTo>
                    <a:cubicBezTo>
                      <a:pt x="20" y="10"/>
                      <a:pt x="19" y="9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75" name="Freeform 27">
                <a:extLst>
                  <a:ext uri="{FF2B5EF4-FFF2-40B4-BE49-F238E27FC236}">
                    <a16:creationId xmlns:a16="http://schemas.microsoft.com/office/drawing/2014/main" xmlns="" id="{97256251-84F6-4A84-87F4-EB37A7D7B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1468"/>
                <a:ext cx="100" cy="162"/>
              </a:xfrm>
              <a:custGeom>
                <a:avLst/>
                <a:gdLst>
                  <a:gd name="T0" fmla="*/ 8 w 18"/>
                  <a:gd name="T1" fmla="*/ 13 h 29"/>
                  <a:gd name="T2" fmla="*/ 4 w 18"/>
                  <a:gd name="T3" fmla="*/ 14 h 29"/>
                  <a:gd name="T4" fmla="*/ 4 w 18"/>
                  <a:gd name="T5" fmla="*/ 11 h 29"/>
                  <a:gd name="T6" fmla="*/ 5 w 18"/>
                  <a:gd name="T7" fmla="*/ 9 h 29"/>
                  <a:gd name="T8" fmla="*/ 8 w 18"/>
                  <a:gd name="T9" fmla="*/ 8 h 29"/>
                  <a:gd name="T10" fmla="*/ 10 w 18"/>
                  <a:gd name="T11" fmla="*/ 5 h 29"/>
                  <a:gd name="T12" fmla="*/ 13 w 18"/>
                  <a:gd name="T13" fmla="*/ 3 h 29"/>
                  <a:gd name="T14" fmla="*/ 16 w 18"/>
                  <a:gd name="T15" fmla="*/ 0 h 29"/>
                  <a:gd name="T16" fmla="*/ 18 w 18"/>
                  <a:gd name="T17" fmla="*/ 0 h 29"/>
                  <a:gd name="T18" fmla="*/ 18 w 18"/>
                  <a:gd name="T19" fmla="*/ 2 h 29"/>
                  <a:gd name="T20" fmla="*/ 16 w 18"/>
                  <a:gd name="T21" fmla="*/ 5 h 29"/>
                  <a:gd name="T22" fmla="*/ 15 w 18"/>
                  <a:gd name="T23" fmla="*/ 9 h 29"/>
                  <a:gd name="T24" fmla="*/ 13 w 18"/>
                  <a:gd name="T25" fmla="*/ 11 h 29"/>
                  <a:gd name="T26" fmla="*/ 12 w 18"/>
                  <a:gd name="T27" fmla="*/ 14 h 29"/>
                  <a:gd name="T28" fmla="*/ 11 w 18"/>
                  <a:gd name="T29" fmla="*/ 16 h 29"/>
                  <a:gd name="T30" fmla="*/ 9 w 18"/>
                  <a:gd name="T31" fmla="*/ 21 h 29"/>
                  <a:gd name="T32" fmla="*/ 6 w 18"/>
                  <a:gd name="T33" fmla="*/ 24 h 29"/>
                  <a:gd name="T34" fmla="*/ 5 w 18"/>
                  <a:gd name="T35" fmla="*/ 28 h 29"/>
                  <a:gd name="T36" fmla="*/ 1 w 18"/>
                  <a:gd name="T37" fmla="*/ 27 h 29"/>
                  <a:gd name="T38" fmla="*/ 0 w 18"/>
                  <a:gd name="T39" fmla="*/ 23 h 29"/>
                  <a:gd name="T40" fmla="*/ 1 w 18"/>
                  <a:gd name="T41" fmla="*/ 18 h 29"/>
                  <a:gd name="T42" fmla="*/ 4 w 18"/>
                  <a:gd name="T43" fmla="*/ 16 h 29"/>
                  <a:gd name="T44" fmla="*/ 6 w 18"/>
                  <a:gd name="T45" fmla="*/ 15 h 29"/>
                  <a:gd name="T46" fmla="*/ 8 w 18"/>
                  <a:gd name="T47" fmla="*/ 15 h 29"/>
                  <a:gd name="T48" fmla="*/ 8 w 18"/>
                  <a:gd name="T4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" h="29">
                    <a:moveTo>
                      <a:pt x="8" y="13"/>
                    </a:moveTo>
                    <a:cubicBezTo>
                      <a:pt x="7" y="13"/>
                      <a:pt x="6" y="15"/>
                      <a:pt x="4" y="14"/>
                    </a:cubicBezTo>
                    <a:cubicBezTo>
                      <a:pt x="3" y="13"/>
                      <a:pt x="4" y="12"/>
                      <a:pt x="4" y="11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8"/>
                      <a:pt x="7" y="8"/>
                      <a:pt x="8" y="8"/>
                    </a:cubicBezTo>
                    <a:cubicBezTo>
                      <a:pt x="9" y="7"/>
                      <a:pt x="9" y="6"/>
                      <a:pt x="10" y="5"/>
                    </a:cubicBezTo>
                    <a:cubicBezTo>
                      <a:pt x="11" y="5"/>
                      <a:pt x="12" y="4"/>
                      <a:pt x="13" y="3"/>
                    </a:cubicBezTo>
                    <a:cubicBezTo>
                      <a:pt x="14" y="2"/>
                      <a:pt x="15" y="1"/>
                      <a:pt x="16" y="0"/>
                    </a:cubicBezTo>
                    <a:cubicBezTo>
                      <a:pt x="16" y="0"/>
                      <a:pt x="17" y="0"/>
                      <a:pt x="18" y="0"/>
                    </a:cubicBezTo>
                    <a:cubicBezTo>
                      <a:pt x="18" y="0"/>
                      <a:pt x="18" y="1"/>
                      <a:pt x="18" y="2"/>
                    </a:cubicBezTo>
                    <a:cubicBezTo>
                      <a:pt x="18" y="3"/>
                      <a:pt x="17" y="4"/>
                      <a:pt x="16" y="5"/>
                    </a:cubicBezTo>
                    <a:cubicBezTo>
                      <a:pt x="16" y="6"/>
                      <a:pt x="15" y="8"/>
                      <a:pt x="15" y="9"/>
                    </a:cubicBezTo>
                    <a:cubicBezTo>
                      <a:pt x="14" y="9"/>
                      <a:pt x="13" y="10"/>
                      <a:pt x="13" y="11"/>
                    </a:cubicBezTo>
                    <a:cubicBezTo>
                      <a:pt x="13" y="12"/>
                      <a:pt x="13" y="13"/>
                      <a:pt x="12" y="14"/>
                    </a:cubicBezTo>
                    <a:cubicBezTo>
                      <a:pt x="12" y="15"/>
                      <a:pt x="11" y="15"/>
                      <a:pt x="11" y="16"/>
                    </a:cubicBezTo>
                    <a:cubicBezTo>
                      <a:pt x="10" y="18"/>
                      <a:pt x="10" y="20"/>
                      <a:pt x="9" y="21"/>
                    </a:cubicBezTo>
                    <a:cubicBezTo>
                      <a:pt x="8" y="22"/>
                      <a:pt x="6" y="22"/>
                      <a:pt x="6" y="24"/>
                    </a:cubicBezTo>
                    <a:cubicBezTo>
                      <a:pt x="6" y="25"/>
                      <a:pt x="6" y="27"/>
                      <a:pt x="5" y="28"/>
                    </a:cubicBezTo>
                    <a:cubicBezTo>
                      <a:pt x="4" y="29"/>
                      <a:pt x="2" y="29"/>
                      <a:pt x="1" y="27"/>
                    </a:cubicBezTo>
                    <a:cubicBezTo>
                      <a:pt x="0" y="26"/>
                      <a:pt x="0" y="24"/>
                      <a:pt x="0" y="23"/>
                    </a:cubicBezTo>
                    <a:cubicBezTo>
                      <a:pt x="0" y="21"/>
                      <a:pt x="0" y="20"/>
                      <a:pt x="1" y="18"/>
                    </a:cubicBezTo>
                    <a:cubicBezTo>
                      <a:pt x="2" y="17"/>
                      <a:pt x="2" y="16"/>
                      <a:pt x="4" y="16"/>
                    </a:cubicBezTo>
                    <a:cubicBezTo>
                      <a:pt x="4" y="16"/>
                      <a:pt x="5" y="16"/>
                      <a:pt x="6" y="15"/>
                    </a:cubicBezTo>
                    <a:cubicBezTo>
                      <a:pt x="6" y="15"/>
                      <a:pt x="7" y="15"/>
                      <a:pt x="8" y="15"/>
                    </a:cubicBezTo>
                    <a:cubicBezTo>
                      <a:pt x="8" y="15"/>
                      <a:pt x="9" y="13"/>
                      <a:pt x="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76" name="Freeform 28">
                <a:extLst>
                  <a:ext uri="{FF2B5EF4-FFF2-40B4-BE49-F238E27FC236}">
                    <a16:creationId xmlns:a16="http://schemas.microsoft.com/office/drawing/2014/main" xmlns="" id="{9376C5AC-92F7-4413-A9AE-80A62AA43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6" y="1474"/>
                <a:ext cx="33" cy="55"/>
              </a:xfrm>
              <a:custGeom>
                <a:avLst/>
                <a:gdLst>
                  <a:gd name="T0" fmla="*/ 4 w 6"/>
                  <a:gd name="T1" fmla="*/ 0 h 10"/>
                  <a:gd name="T2" fmla="*/ 2 w 6"/>
                  <a:gd name="T3" fmla="*/ 2 h 10"/>
                  <a:gd name="T4" fmla="*/ 1 w 6"/>
                  <a:gd name="T5" fmla="*/ 4 h 10"/>
                  <a:gd name="T6" fmla="*/ 0 w 6"/>
                  <a:gd name="T7" fmla="*/ 7 h 10"/>
                  <a:gd name="T8" fmla="*/ 0 w 6"/>
                  <a:gd name="T9" fmla="*/ 9 h 10"/>
                  <a:gd name="T10" fmla="*/ 1 w 6"/>
                  <a:gd name="T11" fmla="*/ 9 h 10"/>
                  <a:gd name="T12" fmla="*/ 4 w 6"/>
                  <a:gd name="T13" fmla="*/ 5 h 10"/>
                  <a:gd name="T14" fmla="*/ 5 w 6"/>
                  <a:gd name="T15" fmla="*/ 4 h 10"/>
                  <a:gd name="T16" fmla="*/ 6 w 6"/>
                  <a:gd name="T17" fmla="*/ 2 h 10"/>
                  <a:gd name="T18" fmla="*/ 6 w 6"/>
                  <a:gd name="T19" fmla="*/ 0 h 10"/>
                  <a:gd name="T20" fmla="*/ 4 w 6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10">
                    <a:moveTo>
                      <a:pt x="4" y="0"/>
                    </a:moveTo>
                    <a:cubicBezTo>
                      <a:pt x="4" y="1"/>
                      <a:pt x="3" y="1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2" y="8"/>
                      <a:pt x="3" y="7"/>
                      <a:pt x="4" y="5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77" name="Freeform 29">
                <a:extLst>
                  <a:ext uri="{FF2B5EF4-FFF2-40B4-BE49-F238E27FC236}">
                    <a16:creationId xmlns:a16="http://schemas.microsoft.com/office/drawing/2014/main" xmlns="" id="{FBFB1889-2CE0-4D2E-BF3D-8BCD66F6F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" y="1557"/>
                <a:ext cx="123" cy="173"/>
              </a:xfrm>
              <a:custGeom>
                <a:avLst/>
                <a:gdLst>
                  <a:gd name="T0" fmla="*/ 14 w 22"/>
                  <a:gd name="T1" fmla="*/ 2 h 31"/>
                  <a:gd name="T2" fmla="*/ 11 w 22"/>
                  <a:gd name="T3" fmla="*/ 5 h 31"/>
                  <a:gd name="T4" fmla="*/ 10 w 22"/>
                  <a:gd name="T5" fmla="*/ 7 h 31"/>
                  <a:gd name="T6" fmla="*/ 8 w 22"/>
                  <a:gd name="T7" fmla="*/ 10 h 31"/>
                  <a:gd name="T8" fmla="*/ 8 w 22"/>
                  <a:gd name="T9" fmla="*/ 6 h 31"/>
                  <a:gd name="T10" fmla="*/ 7 w 22"/>
                  <a:gd name="T11" fmla="*/ 5 h 31"/>
                  <a:gd name="T12" fmla="*/ 6 w 22"/>
                  <a:gd name="T13" fmla="*/ 5 h 31"/>
                  <a:gd name="T14" fmla="*/ 5 w 22"/>
                  <a:gd name="T15" fmla="*/ 7 h 31"/>
                  <a:gd name="T16" fmla="*/ 4 w 22"/>
                  <a:gd name="T17" fmla="*/ 8 h 31"/>
                  <a:gd name="T18" fmla="*/ 2 w 22"/>
                  <a:gd name="T19" fmla="*/ 10 h 31"/>
                  <a:gd name="T20" fmla="*/ 2 w 22"/>
                  <a:gd name="T21" fmla="*/ 14 h 31"/>
                  <a:gd name="T22" fmla="*/ 2 w 22"/>
                  <a:gd name="T23" fmla="*/ 16 h 31"/>
                  <a:gd name="T24" fmla="*/ 1 w 22"/>
                  <a:gd name="T25" fmla="*/ 17 h 31"/>
                  <a:gd name="T26" fmla="*/ 0 w 22"/>
                  <a:gd name="T27" fmla="*/ 19 h 31"/>
                  <a:gd name="T28" fmla="*/ 0 w 22"/>
                  <a:gd name="T29" fmla="*/ 22 h 31"/>
                  <a:gd name="T30" fmla="*/ 4 w 22"/>
                  <a:gd name="T31" fmla="*/ 20 h 31"/>
                  <a:gd name="T32" fmla="*/ 7 w 22"/>
                  <a:gd name="T33" fmla="*/ 14 h 31"/>
                  <a:gd name="T34" fmla="*/ 8 w 22"/>
                  <a:gd name="T35" fmla="*/ 13 h 31"/>
                  <a:gd name="T36" fmla="*/ 9 w 22"/>
                  <a:gd name="T37" fmla="*/ 13 h 31"/>
                  <a:gd name="T38" fmla="*/ 12 w 22"/>
                  <a:gd name="T39" fmla="*/ 14 h 31"/>
                  <a:gd name="T40" fmla="*/ 8 w 22"/>
                  <a:gd name="T41" fmla="*/ 18 h 31"/>
                  <a:gd name="T42" fmla="*/ 9 w 22"/>
                  <a:gd name="T43" fmla="*/ 19 h 31"/>
                  <a:gd name="T44" fmla="*/ 10 w 22"/>
                  <a:gd name="T45" fmla="*/ 20 h 31"/>
                  <a:gd name="T46" fmla="*/ 11 w 22"/>
                  <a:gd name="T47" fmla="*/ 21 h 31"/>
                  <a:gd name="T48" fmla="*/ 11 w 22"/>
                  <a:gd name="T49" fmla="*/ 23 h 31"/>
                  <a:gd name="T50" fmla="*/ 10 w 22"/>
                  <a:gd name="T51" fmla="*/ 24 h 31"/>
                  <a:gd name="T52" fmla="*/ 8 w 22"/>
                  <a:gd name="T53" fmla="*/ 25 h 31"/>
                  <a:gd name="T54" fmla="*/ 8 w 22"/>
                  <a:gd name="T55" fmla="*/ 28 h 31"/>
                  <a:gd name="T56" fmla="*/ 8 w 22"/>
                  <a:gd name="T57" fmla="*/ 30 h 31"/>
                  <a:gd name="T58" fmla="*/ 9 w 22"/>
                  <a:gd name="T59" fmla="*/ 30 h 31"/>
                  <a:gd name="T60" fmla="*/ 13 w 22"/>
                  <a:gd name="T61" fmla="*/ 27 h 31"/>
                  <a:gd name="T62" fmla="*/ 14 w 22"/>
                  <a:gd name="T63" fmla="*/ 26 h 31"/>
                  <a:gd name="T64" fmla="*/ 15 w 22"/>
                  <a:gd name="T65" fmla="*/ 26 h 31"/>
                  <a:gd name="T66" fmla="*/ 17 w 22"/>
                  <a:gd name="T67" fmla="*/ 26 h 31"/>
                  <a:gd name="T68" fmla="*/ 20 w 22"/>
                  <a:gd name="T69" fmla="*/ 24 h 31"/>
                  <a:gd name="T70" fmla="*/ 22 w 22"/>
                  <a:gd name="T71" fmla="*/ 20 h 31"/>
                  <a:gd name="T72" fmla="*/ 21 w 22"/>
                  <a:gd name="T73" fmla="*/ 17 h 31"/>
                  <a:gd name="T74" fmla="*/ 21 w 22"/>
                  <a:gd name="T75" fmla="*/ 16 h 31"/>
                  <a:gd name="T76" fmla="*/ 20 w 22"/>
                  <a:gd name="T77" fmla="*/ 14 h 31"/>
                  <a:gd name="T78" fmla="*/ 19 w 22"/>
                  <a:gd name="T79" fmla="*/ 12 h 31"/>
                  <a:gd name="T80" fmla="*/ 18 w 22"/>
                  <a:gd name="T81" fmla="*/ 10 h 31"/>
                  <a:gd name="T82" fmla="*/ 18 w 22"/>
                  <a:gd name="T83" fmla="*/ 7 h 31"/>
                  <a:gd name="T84" fmla="*/ 18 w 22"/>
                  <a:gd name="T85" fmla="*/ 5 h 31"/>
                  <a:gd name="T86" fmla="*/ 18 w 22"/>
                  <a:gd name="T87" fmla="*/ 2 h 31"/>
                  <a:gd name="T88" fmla="*/ 14 w 22"/>
                  <a:gd name="T8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" h="31">
                    <a:moveTo>
                      <a:pt x="14" y="2"/>
                    </a:moveTo>
                    <a:cubicBezTo>
                      <a:pt x="13" y="3"/>
                      <a:pt x="12" y="4"/>
                      <a:pt x="11" y="5"/>
                    </a:cubicBezTo>
                    <a:cubicBezTo>
                      <a:pt x="10" y="6"/>
                      <a:pt x="10" y="6"/>
                      <a:pt x="10" y="7"/>
                    </a:cubicBezTo>
                    <a:cubicBezTo>
                      <a:pt x="9" y="8"/>
                      <a:pt x="9" y="10"/>
                      <a:pt x="8" y="10"/>
                    </a:cubicBezTo>
                    <a:cubicBezTo>
                      <a:pt x="8" y="9"/>
                      <a:pt x="8" y="8"/>
                      <a:pt x="8" y="6"/>
                    </a:cubicBezTo>
                    <a:cubicBezTo>
                      <a:pt x="8" y="6"/>
                      <a:pt x="8" y="5"/>
                      <a:pt x="7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6" y="6"/>
                      <a:pt x="6" y="7"/>
                      <a:pt x="5" y="7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6"/>
                      <a:pt x="1" y="17"/>
                    </a:cubicBezTo>
                    <a:cubicBezTo>
                      <a:pt x="1" y="17"/>
                      <a:pt x="0" y="17"/>
                      <a:pt x="0" y="19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2" y="22"/>
                      <a:pt x="3" y="21"/>
                      <a:pt x="4" y="20"/>
                    </a:cubicBezTo>
                    <a:cubicBezTo>
                      <a:pt x="5" y="18"/>
                      <a:pt x="6" y="16"/>
                      <a:pt x="7" y="14"/>
                    </a:cubicBezTo>
                    <a:cubicBezTo>
                      <a:pt x="7" y="14"/>
                      <a:pt x="7" y="13"/>
                      <a:pt x="8" y="13"/>
                    </a:cubicBezTo>
                    <a:cubicBezTo>
                      <a:pt x="8" y="13"/>
                      <a:pt x="8" y="13"/>
                      <a:pt x="9" y="13"/>
                    </a:cubicBezTo>
                    <a:cubicBezTo>
                      <a:pt x="10" y="13"/>
                      <a:pt x="12" y="13"/>
                      <a:pt x="12" y="14"/>
                    </a:cubicBezTo>
                    <a:cubicBezTo>
                      <a:pt x="12" y="16"/>
                      <a:pt x="9" y="16"/>
                      <a:pt x="8" y="18"/>
                    </a:cubicBezTo>
                    <a:cubicBezTo>
                      <a:pt x="8" y="18"/>
                      <a:pt x="9" y="19"/>
                      <a:pt x="9" y="19"/>
                    </a:cubicBezTo>
                    <a:cubicBezTo>
                      <a:pt x="10" y="19"/>
                      <a:pt x="10" y="20"/>
                      <a:pt x="10" y="20"/>
                    </a:cubicBezTo>
                    <a:cubicBezTo>
                      <a:pt x="10" y="21"/>
                      <a:pt x="11" y="21"/>
                      <a:pt x="11" y="21"/>
                    </a:cubicBezTo>
                    <a:cubicBezTo>
                      <a:pt x="11" y="22"/>
                      <a:pt x="11" y="23"/>
                      <a:pt x="11" y="23"/>
                    </a:cubicBezTo>
                    <a:cubicBezTo>
                      <a:pt x="11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8" y="25"/>
                    </a:cubicBezTo>
                    <a:cubicBezTo>
                      <a:pt x="8" y="26"/>
                      <a:pt x="8" y="27"/>
                      <a:pt x="8" y="28"/>
                    </a:cubicBezTo>
                    <a:cubicBezTo>
                      <a:pt x="8" y="28"/>
                      <a:pt x="8" y="29"/>
                      <a:pt x="8" y="30"/>
                    </a:cubicBezTo>
                    <a:cubicBezTo>
                      <a:pt x="8" y="30"/>
                      <a:pt x="9" y="30"/>
                      <a:pt x="9" y="30"/>
                    </a:cubicBezTo>
                    <a:cubicBezTo>
                      <a:pt x="11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8" y="25"/>
                      <a:pt x="19" y="24"/>
                      <a:pt x="20" y="24"/>
                    </a:cubicBezTo>
                    <a:cubicBezTo>
                      <a:pt x="22" y="22"/>
                      <a:pt x="22" y="21"/>
                      <a:pt x="22" y="20"/>
                    </a:cubicBezTo>
                    <a:cubicBezTo>
                      <a:pt x="22" y="19"/>
                      <a:pt x="22" y="18"/>
                      <a:pt x="21" y="17"/>
                    </a:cubicBezTo>
                    <a:cubicBezTo>
                      <a:pt x="21" y="17"/>
                      <a:pt x="21" y="17"/>
                      <a:pt x="21" y="16"/>
                    </a:cubicBezTo>
                    <a:cubicBezTo>
                      <a:pt x="21" y="15"/>
                      <a:pt x="21" y="15"/>
                      <a:pt x="20" y="14"/>
                    </a:cubicBezTo>
                    <a:cubicBezTo>
                      <a:pt x="20" y="13"/>
                      <a:pt x="19" y="13"/>
                      <a:pt x="19" y="12"/>
                    </a:cubicBezTo>
                    <a:cubicBezTo>
                      <a:pt x="18" y="11"/>
                      <a:pt x="18" y="11"/>
                      <a:pt x="18" y="10"/>
                    </a:cubicBezTo>
                    <a:cubicBezTo>
                      <a:pt x="18" y="9"/>
                      <a:pt x="18" y="8"/>
                      <a:pt x="18" y="7"/>
                    </a:cubicBezTo>
                    <a:cubicBezTo>
                      <a:pt x="18" y="6"/>
                      <a:pt x="18" y="5"/>
                      <a:pt x="18" y="5"/>
                    </a:cubicBezTo>
                    <a:cubicBezTo>
                      <a:pt x="18" y="4"/>
                      <a:pt x="19" y="3"/>
                      <a:pt x="18" y="2"/>
                    </a:cubicBezTo>
                    <a:cubicBezTo>
                      <a:pt x="17" y="0"/>
                      <a:pt x="15" y="1"/>
                      <a:pt x="1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xmlns="" id="{E06024B2-CCD8-4DC8-8979-6F7C10EDE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1658"/>
                <a:ext cx="23" cy="39"/>
              </a:xfrm>
              <a:custGeom>
                <a:avLst/>
                <a:gdLst>
                  <a:gd name="T0" fmla="*/ 1 w 4"/>
                  <a:gd name="T1" fmla="*/ 3 h 7"/>
                  <a:gd name="T2" fmla="*/ 2 w 4"/>
                  <a:gd name="T3" fmla="*/ 7 h 7"/>
                  <a:gd name="T4" fmla="*/ 3 w 4"/>
                  <a:gd name="T5" fmla="*/ 2 h 7"/>
                  <a:gd name="T6" fmla="*/ 1 w 4"/>
                  <a:gd name="T7" fmla="*/ 1 h 7"/>
                  <a:gd name="T8" fmla="*/ 1 w 4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1" y="3"/>
                    </a:moveTo>
                    <a:cubicBezTo>
                      <a:pt x="0" y="5"/>
                      <a:pt x="1" y="6"/>
                      <a:pt x="2" y="7"/>
                    </a:cubicBezTo>
                    <a:cubicBezTo>
                      <a:pt x="3" y="6"/>
                      <a:pt x="4" y="3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79" name="Freeform 31">
                <a:extLst>
                  <a:ext uri="{FF2B5EF4-FFF2-40B4-BE49-F238E27FC236}">
                    <a16:creationId xmlns:a16="http://schemas.microsoft.com/office/drawing/2014/main" xmlns="" id="{F9A2C219-12D9-4C5F-895E-11365FA22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2" y="301"/>
                <a:ext cx="2199" cy="4025"/>
              </a:xfrm>
              <a:custGeom>
                <a:avLst/>
                <a:gdLst>
                  <a:gd name="T0" fmla="*/ 327 w 394"/>
                  <a:gd name="T1" fmla="*/ 468 h 721"/>
                  <a:gd name="T2" fmla="*/ 301 w 394"/>
                  <a:gd name="T3" fmla="*/ 418 h 721"/>
                  <a:gd name="T4" fmla="*/ 305 w 394"/>
                  <a:gd name="T5" fmla="*/ 410 h 721"/>
                  <a:gd name="T6" fmla="*/ 263 w 394"/>
                  <a:gd name="T7" fmla="*/ 339 h 721"/>
                  <a:gd name="T8" fmla="*/ 216 w 394"/>
                  <a:gd name="T9" fmla="*/ 265 h 721"/>
                  <a:gd name="T10" fmla="*/ 178 w 394"/>
                  <a:gd name="T11" fmla="*/ 222 h 721"/>
                  <a:gd name="T12" fmla="*/ 124 w 394"/>
                  <a:gd name="T13" fmla="*/ 217 h 721"/>
                  <a:gd name="T14" fmla="*/ 151 w 394"/>
                  <a:gd name="T15" fmla="*/ 182 h 721"/>
                  <a:gd name="T16" fmla="*/ 198 w 394"/>
                  <a:gd name="T17" fmla="*/ 101 h 721"/>
                  <a:gd name="T18" fmla="*/ 146 w 394"/>
                  <a:gd name="T19" fmla="*/ 83 h 721"/>
                  <a:gd name="T20" fmla="*/ 100 w 394"/>
                  <a:gd name="T21" fmla="*/ 84 h 721"/>
                  <a:gd name="T22" fmla="*/ 91 w 394"/>
                  <a:gd name="T23" fmla="*/ 69 h 721"/>
                  <a:gd name="T24" fmla="*/ 136 w 394"/>
                  <a:gd name="T25" fmla="*/ 29 h 721"/>
                  <a:gd name="T26" fmla="*/ 109 w 394"/>
                  <a:gd name="T27" fmla="*/ 10 h 721"/>
                  <a:gd name="T28" fmla="*/ 71 w 394"/>
                  <a:gd name="T29" fmla="*/ 10 h 721"/>
                  <a:gd name="T30" fmla="*/ 58 w 394"/>
                  <a:gd name="T31" fmla="*/ 38 h 721"/>
                  <a:gd name="T32" fmla="*/ 45 w 394"/>
                  <a:gd name="T33" fmla="*/ 58 h 721"/>
                  <a:gd name="T34" fmla="*/ 31 w 394"/>
                  <a:gd name="T35" fmla="*/ 69 h 721"/>
                  <a:gd name="T36" fmla="*/ 35 w 394"/>
                  <a:gd name="T37" fmla="*/ 95 h 721"/>
                  <a:gd name="T38" fmla="*/ 28 w 394"/>
                  <a:gd name="T39" fmla="*/ 114 h 721"/>
                  <a:gd name="T40" fmla="*/ 33 w 394"/>
                  <a:gd name="T41" fmla="*/ 140 h 721"/>
                  <a:gd name="T42" fmla="*/ 9 w 394"/>
                  <a:gd name="T43" fmla="*/ 164 h 721"/>
                  <a:gd name="T44" fmla="*/ 34 w 394"/>
                  <a:gd name="T45" fmla="*/ 173 h 721"/>
                  <a:gd name="T46" fmla="*/ 39 w 394"/>
                  <a:gd name="T47" fmla="*/ 177 h 721"/>
                  <a:gd name="T48" fmla="*/ 30 w 394"/>
                  <a:gd name="T49" fmla="*/ 196 h 721"/>
                  <a:gd name="T50" fmla="*/ 24 w 394"/>
                  <a:gd name="T51" fmla="*/ 223 h 721"/>
                  <a:gd name="T52" fmla="*/ 22 w 394"/>
                  <a:gd name="T53" fmla="*/ 268 h 721"/>
                  <a:gd name="T54" fmla="*/ 41 w 394"/>
                  <a:gd name="T55" fmla="*/ 236 h 721"/>
                  <a:gd name="T56" fmla="*/ 57 w 394"/>
                  <a:gd name="T57" fmla="*/ 203 h 721"/>
                  <a:gd name="T58" fmla="*/ 59 w 394"/>
                  <a:gd name="T59" fmla="*/ 232 h 721"/>
                  <a:gd name="T60" fmla="*/ 80 w 394"/>
                  <a:gd name="T61" fmla="*/ 228 h 721"/>
                  <a:gd name="T62" fmla="*/ 68 w 394"/>
                  <a:gd name="T63" fmla="*/ 270 h 721"/>
                  <a:gd name="T64" fmla="*/ 47 w 394"/>
                  <a:gd name="T65" fmla="*/ 308 h 721"/>
                  <a:gd name="T66" fmla="*/ 78 w 394"/>
                  <a:gd name="T67" fmla="*/ 326 h 721"/>
                  <a:gd name="T68" fmla="*/ 100 w 394"/>
                  <a:gd name="T69" fmla="*/ 317 h 721"/>
                  <a:gd name="T70" fmla="*/ 133 w 394"/>
                  <a:gd name="T71" fmla="*/ 305 h 721"/>
                  <a:gd name="T72" fmla="*/ 127 w 394"/>
                  <a:gd name="T73" fmla="*/ 326 h 721"/>
                  <a:gd name="T74" fmla="*/ 139 w 394"/>
                  <a:gd name="T75" fmla="*/ 376 h 721"/>
                  <a:gd name="T76" fmla="*/ 161 w 394"/>
                  <a:gd name="T77" fmla="*/ 375 h 721"/>
                  <a:gd name="T78" fmla="*/ 156 w 394"/>
                  <a:gd name="T79" fmla="*/ 409 h 721"/>
                  <a:gd name="T80" fmla="*/ 164 w 394"/>
                  <a:gd name="T81" fmla="*/ 443 h 721"/>
                  <a:gd name="T82" fmla="*/ 138 w 394"/>
                  <a:gd name="T83" fmla="*/ 439 h 721"/>
                  <a:gd name="T84" fmla="*/ 73 w 394"/>
                  <a:gd name="T85" fmla="*/ 485 h 721"/>
                  <a:gd name="T86" fmla="*/ 102 w 394"/>
                  <a:gd name="T87" fmla="*/ 507 h 721"/>
                  <a:gd name="T88" fmla="*/ 58 w 394"/>
                  <a:gd name="T89" fmla="*/ 550 h 721"/>
                  <a:gd name="T90" fmla="*/ 58 w 394"/>
                  <a:gd name="T91" fmla="*/ 574 h 721"/>
                  <a:gd name="T92" fmla="*/ 83 w 394"/>
                  <a:gd name="T93" fmla="*/ 570 h 721"/>
                  <a:gd name="T94" fmla="*/ 105 w 394"/>
                  <a:gd name="T95" fmla="*/ 587 h 721"/>
                  <a:gd name="T96" fmla="*/ 171 w 394"/>
                  <a:gd name="T97" fmla="*/ 584 h 721"/>
                  <a:gd name="T98" fmla="*/ 132 w 394"/>
                  <a:gd name="T99" fmla="*/ 615 h 721"/>
                  <a:gd name="T100" fmla="*/ 69 w 394"/>
                  <a:gd name="T101" fmla="*/ 660 h 721"/>
                  <a:gd name="T102" fmla="*/ 29 w 394"/>
                  <a:gd name="T103" fmla="*/ 699 h 721"/>
                  <a:gd name="T104" fmla="*/ 49 w 394"/>
                  <a:gd name="T105" fmla="*/ 705 h 721"/>
                  <a:gd name="T106" fmla="*/ 92 w 394"/>
                  <a:gd name="T107" fmla="*/ 687 h 721"/>
                  <a:gd name="T108" fmla="*/ 120 w 394"/>
                  <a:gd name="T109" fmla="*/ 698 h 721"/>
                  <a:gd name="T110" fmla="*/ 153 w 394"/>
                  <a:gd name="T111" fmla="*/ 658 h 721"/>
                  <a:gd name="T112" fmla="*/ 210 w 394"/>
                  <a:gd name="T113" fmla="*/ 656 h 721"/>
                  <a:gd name="T114" fmla="*/ 256 w 394"/>
                  <a:gd name="T115" fmla="*/ 645 h 721"/>
                  <a:gd name="T116" fmla="*/ 323 w 394"/>
                  <a:gd name="T117" fmla="*/ 644 h 721"/>
                  <a:gd name="T118" fmla="*/ 384 w 394"/>
                  <a:gd name="T119" fmla="*/ 608 h 721"/>
                  <a:gd name="T120" fmla="*/ 344 w 394"/>
                  <a:gd name="T121" fmla="*/ 583 h 721"/>
                  <a:gd name="T122" fmla="*/ 360 w 394"/>
                  <a:gd name="T123" fmla="*/ 554 h 721"/>
                  <a:gd name="T124" fmla="*/ 388 w 394"/>
                  <a:gd name="T125" fmla="*/ 527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94" h="721">
                    <a:moveTo>
                      <a:pt x="393" y="493"/>
                    </a:moveTo>
                    <a:cubicBezTo>
                      <a:pt x="393" y="492"/>
                      <a:pt x="392" y="492"/>
                      <a:pt x="392" y="491"/>
                    </a:cubicBezTo>
                    <a:cubicBezTo>
                      <a:pt x="392" y="489"/>
                      <a:pt x="392" y="487"/>
                      <a:pt x="391" y="485"/>
                    </a:cubicBezTo>
                    <a:cubicBezTo>
                      <a:pt x="391" y="484"/>
                      <a:pt x="390" y="481"/>
                      <a:pt x="390" y="480"/>
                    </a:cubicBezTo>
                    <a:cubicBezTo>
                      <a:pt x="389" y="478"/>
                      <a:pt x="389" y="476"/>
                      <a:pt x="387" y="475"/>
                    </a:cubicBezTo>
                    <a:cubicBezTo>
                      <a:pt x="385" y="473"/>
                      <a:pt x="383" y="471"/>
                      <a:pt x="380" y="470"/>
                    </a:cubicBezTo>
                    <a:cubicBezTo>
                      <a:pt x="379" y="470"/>
                      <a:pt x="379" y="469"/>
                      <a:pt x="378" y="468"/>
                    </a:cubicBezTo>
                    <a:cubicBezTo>
                      <a:pt x="377" y="467"/>
                      <a:pt x="377" y="467"/>
                      <a:pt x="376" y="466"/>
                    </a:cubicBezTo>
                    <a:cubicBezTo>
                      <a:pt x="375" y="465"/>
                      <a:pt x="373" y="464"/>
                      <a:pt x="371" y="463"/>
                    </a:cubicBezTo>
                    <a:cubicBezTo>
                      <a:pt x="370" y="462"/>
                      <a:pt x="368" y="462"/>
                      <a:pt x="366" y="461"/>
                    </a:cubicBezTo>
                    <a:cubicBezTo>
                      <a:pt x="364" y="460"/>
                      <a:pt x="361" y="461"/>
                      <a:pt x="358" y="461"/>
                    </a:cubicBezTo>
                    <a:cubicBezTo>
                      <a:pt x="358" y="461"/>
                      <a:pt x="357" y="461"/>
                      <a:pt x="357" y="461"/>
                    </a:cubicBezTo>
                    <a:cubicBezTo>
                      <a:pt x="356" y="461"/>
                      <a:pt x="355" y="459"/>
                      <a:pt x="354" y="459"/>
                    </a:cubicBezTo>
                    <a:cubicBezTo>
                      <a:pt x="354" y="459"/>
                      <a:pt x="352" y="460"/>
                      <a:pt x="352" y="461"/>
                    </a:cubicBezTo>
                    <a:cubicBezTo>
                      <a:pt x="351" y="461"/>
                      <a:pt x="349" y="461"/>
                      <a:pt x="348" y="461"/>
                    </a:cubicBezTo>
                    <a:cubicBezTo>
                      <a:pt x="346" y="461"/>
                      <a:pt x="345" y="461"/>
                      <a:pt x="343" y="460"/>
                    </a:cubicBezTo>
                    <a:cubicBezTo>
                      <a:pt x="343" y="460"/>
                      <a:pt x="342" y="460"/>
                      <a:pt x="341" y="460"/>
                    </a:cubicBezTo>
                    <a:cubicBezTo>
                      <a:pt x="340" y="460"/>
                      <a:pt x="340" y="460"/>
                      <a:pt x="339" y="459"/>
                    </a:cubicBezTo>
                    <a:cubicBezTo>
                      <a:pt x="338" y="459"/>
                      <a:pt x="336" y="460"/>
                      <a:pt x="334" y="461"/>
                    </a:cubicBezTo>
                    <a:cubicBezTo>
                      <a:pt x="334" y="461"/>
                      <a:pt x="333" y="461"/>
                      <a:pt x="332" y="461"/>
                    </a:cubicBezTo>
                    <a:cubicBezTo>
                      <a:pt x="331" y="462"/>
                      <a:pt x="331" y="461"/>
                      <a:pt x="330" y="462"/>
                    </a:cubicBezTo>
                    <a:cubicBezTo>
                      <a:pt x="329" y="463"/>
                      <a:pt x="328" y="464"/>
                      <a:pt x="327" y="466"/>
                    </a:cubicBezTo>
                    <a:cubicBezTo>
                      <a:pt x="327" y="466"/>
                      <a:pt x="327" y="467"/>
                      <a:pt x="327" y="468"/>
                    </a:cubicBezTo>
                    <a:cubicBezTo>
                      <a:pt x="326" y="469"/>
                      <a:pt x="326" y="470"/>
                      <a:pt x="326" y="470"/>
                    </a:cubicBezTo>
                    <a:cubicBezTo>
                      <a:pt x="325" y="472"/>
                      <a:pt x="326" y="473"/>
                      <a:pt x="324" y="474"/>
                    </a:cubicBezTo>
                    <a:cubicBezTo>
                      <a:pt x="324" y="474"/>
                      <a:pt x="323" y="474"/>
                      <a:pt x="323" y="475"/>
                    </a:cubicBezTo>
                    <a:cubicBezTo>
                      <a:pt x="322" y="476"/>
                      <a:pt x="322" y="477"/>
                      <a:pt x="322" y="477"/>
                    </a:cubicBezTo>
                    <a:cubicBezTo>
                      <a:pt x="321" y="478"/>
                      <a:pt x="319" y="476"/>
                      <a:pt x="319" y="475"/>
                    </a:cubicBezTo>
                    <a:cubicBezTo>
                      <a:pt x="317" y="475"/>
                      <a:pt x="316" y="476"/>
                      <a:pt x="315" y="476"/>
                    </a:cubicBezTo>
                    <a:cubicBezTo>
                      <a:pt x="314" y="476"/>
                      <a:pt x="313" y="474"/>
                      <a:pt x="312" y="473"/>
                    </a:cubicBezTo>
                    <a:cubicBezTo>
                      <a:pt x="312" y="472"/>
                      <a:pt x="311" y="471"/>
                      <a:pt x="311" y="470"/>
                    </a:cubicBezTo>
                    <a:cubicBezTo>
                      <a:pt x="310" y="469"/>
                      <a:pt x="307" y="469"/>
                      <a:pt x="306" y="469"/>
                    </a:cubicBezTo>
                    <a:cubicBezTo>
                      <a:pt x="305" y="469"/>
                      <a:pt x="305" y="470"/>
                      <a:pt x="304" y="470"/>
                    </a:cubicBezTo>
                    <a:cubicBezTo>
                      <a:pt x="304" y="469"/>
                      <a:pt x="305" y="469"/>
                      <a:pt x="305" y="468"/>
                    </a:cubicBezTo>
                    <a:cubicBezTo>
                      <a:pt x="306" y="467"/>
                      <a:pt x="306" y="465"/>
                      <a:pt x="308" y="463"/>
                    </a:cubicBezTo>
                    <a:cubicBezTo>
                      <a:pt x="309" y="461"/>
                      <a:pt x="312" y="460"/>
                      <a:pt x="313" y="458"/>
                    </a:cubicBezTo>
                    <a:cubicBezTo>
                      <a:pt x="314" y="456"/>
                      <a:pt x="315" y="454"/>
                      <a:pt x="317" y="453"/>
                    </a:cubicBezTo>
                    <a:cubicBezTo>
                      <a:pt x="319" y="452"/>
                      <a:pt x="319" y="451"/>
                      <a:pt x="319" y="449"/>
                    </a:cubicBezTo>
                    <a:cubicBezTo>
                      <a:pt x="319" y="443"/>
                      <a:pt x="319" y="443"/>
                      <a:pt x="319" y="443"/>
                    </a:cubicBezTo>
                    <a:cubicBezTo>
                      <a:pt x="319" y="442"/>
                      <a:pt x="318" y="440"/>
                      <a:pt x="317" y="439"/>
                    </a:cubicBezTo>
                    <a:cubicBezTo>
                      <a:pt x="316" y="436"/>
                      <a:pt x="315" y="433"/>
                      <a:pt x="314" y="430"/>
                    </a:cubicBezTo>
                    <a:cubicBezTo>
                      <a:pt x="313" y="429"/>
                      <a:pt x="313" y="428"/>
                      <a:pt x="312" y="428"/>
                    </a:cubicBezTo>
                    <a:cubicBezTo>
                      <a:pt x="312" y="427"/>
                      <a:pt x="312" y="426"/>
                      <a:pt x="312" y="426"/>
                    </a:cubicBezTo>
                    <a:cubicBezTo>
                      <a:pt x="311" y="424"/>
                      <a:pt x="309" y="423"/>
                      <a:pt x="308" y="422"/>
                    </a:cubicBezTo>
                    <a:cubicBezTo>
                      <a:pt x="307" y="420"/>
                      <a:pt x="307" y="420"/>
                      <a:pt x="305" y="420"/>
                    </a:cubicBezTo>
                    <a:cubicBezTo>
                      <a:pt x="303" y="420"/>
                      <a:pt x="302" y="419"/>
                      <a:pt x="301" y="418"/>
                    </a:cubicBezTo>
                    <a:cubicBezTo>
                      <a:pt x="300" y="417"/>
                      <a:pt x="299" y="416"/>
                      <a:pt x="298" y="414"/>
                    </a:cubicBezTo>
                    <a:cubicBezTo>
                      <a:pt x="298" y="414"/>
                      <a:pt x="297" y="415"/>
                      <a:pt x="297" y="414"/>
                    </a:cubicBezTo>
                    <a:cubicBezTo>
                      <a:pt x="296" y="414"/>
                      <a:pt x="295" y="414"/>
                      <a:pt x="294" y="413"/>
                    </a:cubicBezTo>
                    <a:cubicBezTo>
                      <a:pt x="293" y="412"/>
                      <a:pt x="292" y="411"/>
                      <a:pt x="291" y="410"/>
                    </a:cubicBezTo>
                    <a:cubicBezTo>
                      <a:pt x="290" y="410"/>
                      <a:pt x="290" y="409"/>
                      <a:pt x="290" y="408"/>
                    </a:cubicBezTo>
                    <a:cubicBezTo>
                      <a:pt x="289" y="407"/>
                      <a:pt x="288" y="407"/>
                      <a:pt x="287" y="406"/>
                    </a:cubicBezTo>
                    <a:cubicBezTo>
                      <a:pt x="286" y="405"/>
                      <a:pt x="286" y="404"/>
                      <a:pt x="285" y="404"/>
                    </a:cubicBezTo>
                    <a:cubicBezTo>
                      <a:pt x="285" y="404"/>
                      <a:pt x="284" y="404"/>
                      <a:pt x="284" y="404"/>
                    </a:cubicBezTo>
                    <a:cubicBezTo>
                      <a:pt x="282" y="404"/>
                      <a:pt x="279" y="404"/>
                      <a:pt x="278" y="404"/>
                    </a:cubicBezTo>
                    <a:cubicBezTo>
                      <a:pt x="276" y="405"/>
                      <a:pt x="276" y="407"/>
                      <a:pt x="274" y="407"/>
                    </a:cubicBezTo>
                    <a:cubicBezTo>
                      <a:pt x="272" y="407"/>
                      <a:pt x="271" y="405"/>
                      <a:pt x="269" y="405"/>
                    </a:cubicBezTo>
                    <a:cubicBezTo>
                      <a:pt x="268" y="405"/>
                      <a:pt x="266" y="405"/>
                      <a:pt x="264" y="405"/>
                    </a:cubicBezTo>
                    <a:cubicBezTo>
                      <a:pt x="264" y="404"/>
                      <a:pt x="265" y="403"/>
                      <a:pt x="266" y="403"/>
                    </a:cubicBezTo>
                    <a:cubicBezTo>
                      <a:pt x="268" y="402"/>
                      <a:pt x="269" y="401"/>
                      <a:pt x="270" y="402"/>
                    </a:cubicBezTo>
                    <a:cubicBezTo>
                      <a:pt x="272" y="403"/>
                      <a:pt x="272" y="404"/>
                      <a:pt x="273" y="403"/>
                    </a:cubicBezTo>
                    <a:cubicBezTo>
                      <a:pt x="275" y="403"/>
                      <a:pt x="276" y="402"/>
                      <a:pt x="278" y="402"/>
                    </a:cubicBezTo>
                    <a:cubicBezTo>
                      <a:pt x="280" y="402"/>
                      <a:pt x="281" y="401"/>
                      <a:pt x="283" y="401"/>
                    </a:cubicBezTo>
                    <a:cubicBezTo>
                      <a:pt x="284" y="400"/>
                      <a:pt x="286" y="401"/>
                      <a:pt x="287" y="401"/>
                    </a:cubicBezTo>
                    <a:cubicBezTo>
                      <a:pt x="288" y="402"/>
                      <a:pt x="288" y="403"/>
                      <a:pt x="289" y="403"/>
                    </a:cubicBezTo>
                    <a:cubicBezTo>
                      <a:pt x="289" y="404"/>
                      <a:pt x="290" y="405"/>
                      <a:pt x="291" y="406"/>
                    </a:cubicBezTo>
                    <a:cubicBezTo>
                      <a:pt x="293" y="407"/>
                      <a:pt x="294" y="409"/>
                      <a:pt x="296" y="409"/>
                    </a:cubicBezTo>
                    <a:cubicBezTo>
                      <a:pt x="298" y="410"/>
                      <a:pt x="300" y="408"/>
                      <a:pt x="302" y="409"/>
                    </a:cubicBezTo>
                    <a:cubicBezTo>
                      <a:pt x="303" y="409"/>
                      <a:pt x="304" y="409"/>
                      <a:pt x="305" y="410"/>
                    </a:cubicBezTo>
                    <a:cubicBezTo>
                      <a:pt x="305" y="410"/>
                      <a:pt x="306" y="411"/>
                      <a:pt x="307" y="411"/>
                    </a:cubicBezTo>
                    <a:cubicBezTo>
                      <a:pt x="307" y="408"/>
                      <a:pt x="305" y="407"/>
                      <a:pt x="304" y="404"/>
                    </a:cubicBezTo>
                    <a:cubicBezTo>
                      <a:pt x="303" y="402"/>
                      <a:pt x="301" y="400"/>
                      <a:pt x="299" y="398"/>
                    </a:cubicBezTo>
                    <a:cubicBezTo>
                      <a:pt x="298" y="397"/>
                      <a:pt x="297" y="395"/>
                      <a:pt x="296" y="394"/>
                    </a:cubicBezTo>
                    <a:cubicBezTo>
                      <a:pt x="295" y="393"/>
                      <a:pt x="294" y="392"/>
                      <a:pt x="293" y="391"/>
                    </a:cubicBezTo>
                    <a:cubicBezTo>
                      <a:pt x="292" y="390"/>
                      <a:pt x="290" y="389"/>
                      <a:pt x="290" y="387"/>
                    </a:cubicBezTo>
                    <a:cubicBezTo>
                      <a:pt x="290" y="386"/>
                      <a:pt x="290" y="385"/>
                      <a:pt x="289" y="384"/>
                    </a:cubicBezTo>
                    <a:cubicBezTo>
                      <a:pt x="289" y="383"/>
                      <a:pt x="288" y="382"/>
                      <a:pt x="288" y="381"/>
                    </a:cubicBezTo>
                    <a:cubicBezTo>
                      <a:pt x="287" y="379"/>
                      <a:pt x="288" y="378"/>
                      <a:pt x="288" y="376"/>
                    </a:cubicBezTo>
                    <a:cubicBezTo>
                      <a:pt x="288" y="375"/>
                      <a:pt x="287" y="373"/>
                      <a:pt x="289" y="372"/>
                    </a:cubicBezTo>
                    <a:cubicBezTo>
                      <a:pt x="290" y="370"/>
                      <a:pt x="293" y="370"/>
                      <a:pt x="292" y="368"/>
                    </a:cubicBezTo>
                    <a:cubicBezTo>
                      <a:pt x="292" y="367"/>
                      <a:pt x="291" y="367"/>
                      <a:pt x="290" y="367"/>
                    </a:cubicBezTo>
                    <a:cubicBezTo>
                      <a:pt x="289" y="367"/>
                      <a:pt x="287" y="366"/>
                      <a:pt x="285" y="366"/>
                    </a:cubicBezTo>
                    <a:cubicBezTo>
                      <a:pt x="284" y="365"/>
                      <a:pt x="283" y="363"/>
                      <a:pt x="283" y="362"/>
                    </a:cubicBezTo>
                    <a:cubicBezTo>
                      <a:pt x="282" y="361"/>
                      <a:pt x="281" y="360"/>
                      <a:pt x="280" y="360"/>
                    </a:cubicBezTo>
                    <a:cubicBezTo>
                      <a:pt x="279" y="359"/>
                      <a:pt x="278" y="359"/>
                      <a:pt x="277" y="358"/>
                    </a:cubicBezTo>
                    <a:cubicBezTo>
                      <a:pt x="277" y="357"/>
                      <a:pt x="276" y="355"/>
                      <a:pt x="275" y="353"/>
                    </a:cubicBezTo>
                    <a:cubicBezTo>
                      <a:pt x="275" y="352"/>
                      <a:pt x="275" y="351"/>
                      <a:pt x="274" y="349"/>
                    </a:cubicBezTo>
                    <a:cubicBezTo>
                      <a:pt x="273" y="348"/>
                      <a:pt x="271" y="347"/>
                      <a:pt x="271" y="345"/>
                    </a:cubicBezTo>
                    <a:cubicBezTo>
                      <a:pt x="271" y="345"/>
                      <a:pt x="271" y="344"/>
                      <a:pt x="271" y="344"/>
                    </a:cubicBezTo>
                    <a:cubicBezTo>
                      <a:pt x="270" y="343"/>
                      <a:pt x="269" y="342"/>
                      <a:pt x="269" y="341"/>
                    </a:cubicBezTo>
                    <a:cubicBezTo>
                      <a:pt x="268" y="340"/>
                      <a:pt x="268" y="340"/>
                      <a:pt x="266" y="339"/>
                    </a:cubicBezTo>
                    <a:cubicBezTo>
                      <a:pt x="264" y="339"/>
                      <a:pt x="264" y="339"/>
                      <a:pt x="263" y="339"/>
                    </a:cubicBezTo>
                    <a:cubicBezTo>
                      <a:pt x="261" y="338"/>
                      <a:pt x="261" y="337"/>
                      <a:pt x="259" y="336"/>
                    </a:cubicBezTo>
                    <a:cubicBezTo>
                      <a:pt x="258" y="335"/>
                      <a:pt x="257" y="335"/>
                      <a:pt x="256" y="335"/>
                    </a:cubicBezTo>
                    <a:cubicBezTo>
                      <a:pt x="256" y="335"/>
                      <a:pt x="255" y="334"/>
                      <a:pt x="254" y="334"/>
                    </a:cubicBezTo>
                    <a:cubicBezTo>
                      <a:pt x="253" y="333"/>
                      <a:pt x="251" y="334"/>
                      <a:pt x="250" y="333"/>
                    </a:cubicBezTo>
                    <a:cubicBezTo>
                      <a:pt x="249" y="333"/>
                      <a:pt x="247" y="332"/>
                      <a:pt x="246" y="331"/>
                    </a:cubicBezTo>
                    <a:cubicBezTo>
                      <a:pt x="245" y="331"/>
                      <a:pt x="240" y="332"/>
                      <a:pt x="239" y="330"/>
                    </a:cubicBezTo>
                    <a:cubicBezTo>
                      <a:pt x="239" y="330"/>
                      <a:pt x="239" y="329"/>
                      <a:pt x="239" y="329"/>
                    </a:cubicBezTo>
                    <a:cubicBezTo>
                      <a:pt x="239" y="328"/>
                      <a:pt x="238" y="327"/>
                      <a:pt x="238" y="326"/>
                    </a:cubicBezTo>
                    <a:cubicBezTo>
                      <a:pt x="237" y="323"/>
                      <a:pt x="234" y="323"/>
                      <a:pt x="233" y="321"/>
                    </a:cubicBezTo>
                    <a:cubicBezTo>
                      <a:pt x="232" y="319"/>
                      <a:pt x="231" y="316"/>
                      <a:pt x="230" y="314"/>
                    </a:cubicBezTo>
                    <a:cubicBezTo>
                      <a:pt x="230" y="311"/>
                      <a:pt x="228" y="309"/>
                      <a:pt x="228" y="307"/>
                    </a:cubicBezTo>
                    <a:cubicBezTo>
                      <a:pt x="228" y="304"/>
                      <a:pt x="227" y="302"/>
                      <a:pt x="227" y="300"/>
                    </a:cubicBezTo>
                    <a:cubicBezTo>
                      <a:pt x="227" y="299"/>
                      <a:pt x="226" y="298"/>
                      <a:pt x="226" y="298"/>
                    </a:cubicBezTo>
                    <a:cubicBezTo>
                      <a:pt x="225" y="297"/>
                      <a:pt x="225" y="298"/>
                      <a:pt x="224" y="297"/>
                    </a:cubicBezTo>
                    <a:cubicBezTo>
                      <a:pt x="224" y="296"/>
                      <a:pt x="224" y="296"/>
                      <a:pt x="224" y="295"/>
                    </a:cubicBezTo>
                    <a:cubicBezTo>
                      <a:pt x="224" y="294"/>
                      <a:pt x="223" y="294"/>
                      <a:pt x="223" y="293"/>
                    </a:cubicBezTo>
                    <a:cubicBezTo>
                      <a:pt x="222" y="292"/>
                      <a:pt x="221" y="292"/>
                      <a:pt x="221" y="290"/>
                    </a:cubicBezTo>
                    <a:cubicBezTo>
                      <a:pt x="221" y="289"/>
                      <a:pt x="221" y="288"/>
                      <a:pt x="221" y="287"/>
                    </a:cubicBezTo>
                    <a:cubicBezTo>
                      <a:pt x="220" y="285"/>
                      <a:pt x="219" y="283"/>
                      <a:pt x="217" y="281"/>
                    </a:cubicBezTo>
                    <a:cubicBezTo>
                      <a:pt x="216" y="279"/>
                      <a:pt x="217" y="276"/>
                      <a:pt x="217" y="273"/>
                    </a:cubicBezTo>
                    <a:cubicBezTo>
                      <a:pt x="216" y="272"/>
                      <a:pt x="215" y="272"/>
                      <a:pt x="215" y="271"/>
                    </a:cubicBezTo>
                    <a:cubicBezTo>
                      <a:pt x="215" y="270"/>
                      <a:pt x="216" y="269"/>
                      <a:pt x="216" y="268"/>
                    </a:cubicBezTo>
                    <a:cubicBezTo>
                      <a:pt x="217" y="267"/>
                      <a:pt x="216" y="266"/>
                      <a:pt x="216" y="265"/>
                    </a:cubicBezTo>
                    <a:cubicBezTo>
                      <a:pt x="216" y="264"/>
                      <a:pt x="217" y="264"/>
                      <a:pt x="216" y="263"/>
                    </a:cubicBezTo>
                    <a:cubicBezTo>
                      <a:pt x="216" y="261"/>
                      <a:pt x="215" y="259"/>
                      <a:pt x="214" y="258"/>
                    </a:cubicBezTo>
                    <a:cubicBezTo>
                      <a:pt x="214" y="257"/>
                      <a:pt x="214" y="257"/>
                      <a:pt x="213" y="256"/>
                    </a:cubicBezTo>
                    <a:cubicBezTo>
                      <a:pt x="213" y="255"/>
                      <a:pt x="213" y="254"/>
                      <a:pt x="213" y="253"/>
                    </a:cubicBezTo>
                    <a:cubicBezTo>
                      <a:pt x="212" y="253"/>
                      <a:pt x="211" y="252"/>
                      <a:pt x="211" y="251"/>
                    </a:cubicBezTo>
                    <a:cubicBezTo>
                      <a:pt x="210" y="251"/>
                      <a:pt x="209" y="251"/>
                      <a:pt x="208" y="250"/>
                    </a:cubicBezTo>
                    <a:cubicBezTo>
                      <a:pt x="207" y="250"/>
                      <a:pt x="207" y="249"/>
                      <a:pt x="206" y="249"/>
                    </a:cubicBezTo>
                    <a:cubicBezTo>
                      <a:pt x="205" y="249"/>
                      <a:pt x="204" y="248"/>
                      <a:pt x="203" y="247"/>
                    </a:cubicBezTo>
                    <a:cubicBezTo>
                      <a:pt x="203" y="247"/>
                      <a:pt x="202" y="247"/>
                      <a:pt x="202" y="246"/>
                    </a:cubicBezTo>
                    <a:cubicBezTo>
                      <a:pt x="201" y="245"/>
                      <a:pt x="200" y="244"/>
                      <a:pt x="200" y="242"/>
                    </a:cubicBezTo>
                    <a:cubicBezTo>
                      <a:pt x="199" y="241"/>
                      <a:pt x="198" y="240"/>
                      <a:pt x="197" y="239"/>
                    </a:cubicBezTo>
                    <a:cubicBezTo>
                      <a:pt x="197" y="238"/>
                      <a:pt x="196" y="237"/>
                      <a:pt x="195" y="236"/>
                    </a:cubicBezTo>
                    <a:cubicBezTo>
                      <a:pt x="195" y="237"/>
                      <a:pt x="195" y="237"/>
                      <a:pt x="195" y="237"/>
                    </a:cubicBezTo>
                    <a:cubicBezTo>
                      <a:pt x="193" y="239"/>
                      <a:pt x="191" y="239"/>
                      <a:pt x="190" y="241"/>
                    </a:cubicBezTo>
                    <a:cubicBezTo>
                      <a:pt x="190" y="239"/>
                      <a:pt x="192" y="238"/>
                      <a:pt x="193" y="236"/>
                    </a:cubicBezTo>
                    <a:cubicBezTo>
                      <a:pt x="193" y="234"/>
                      <a:pt x="193" y="234"/>
                      <a:pt x="193" y="232"/>
                    </a:cubicBezTo>
                    <a:cubicBezTo>
                      <a:pt x="193" y="232"/>
                      <a:pt x="193" y="232"/>
                      <a:pt x="193" y="232"/>
                    </a:cubicBezTo>
                    <a:cubicBezTo>
                      <a:pt x="193" y="232"/>
                      <a:pt x="193" y="232"/>
                      <a:pt x="193" y="232"/>
                    </a:cubicBezTo>
                    <a:cubicBezTo>
                      <a:pt x="192" y="231"/>
                      <a:pt x="191" y="230"/>
                      <a:pt x="191" y="230"/>
                    </a:cubicBezTo>
                    <a:cubicBezTo>
                      <a:pt x="189" y="228"/>
                      <a:pt x="188" y="227"/>
                      <a:pt x="187" y="226"/>
                    </a:cubicBezTo>
                    <a:cubicBezTo>
                      <a:pt x="186" y="224"/>
                      <a:pt x="184" y="224"/>
                      <a:pt x="182" y="224"/>
                    </a:cubicBezTo>
                    <a:cubicBezTo>
                      <a:pt x="181" y="224"/>
                      <a:pt x="180" y="224"/>
                      <a:pt x="179" y="223"/>
                    </a:cubicBezTo>
                    <a:cubicBezTo>
                      <a:pt x="178" y="223"/>
                      <a:pt x="178" y="223"/>
                      <a:pt x="178" y="222"/>
                    </a:cubicBezTo>
                    <a:cubicBezTo>
                      <a:pt x="177" y="222"/>
                      <a:pt x="176" y="222"/>
                      <a:pt x="176" y="222"/>
                    </a:cubicBezTo>
                    <a:cubicBezTo>
                      <a:pt x="175" y="221"/>
                      <a:pt x="175" y="220"/>
                      <a:pt x="174" y="220"/>
                    </a:cubicBezTo>
                    <a:cubicBezTo>
                      <a:pt x="173" y="219"/>
                      <a:pt x="171" y="219"/>
                      <a:pt x="170" y="219"/>
                    </a:cubicBezTo>
                    <a:cubicBezTo>
                      <a:pt x="169" y="219"/>
                      <a:pt x="169" y="219"/>
                      <a:pt x="168" y="218"/>
                    </a:cubicBezTo>
                    <a:cubicBezTo>
                      <a:pt x="168" y="218"/>
                      <a:pt x="168" y="217"/>
                      <a:pt x="167" y="216"/>
                    </a:cubicBezTo>
                    <a:cubicBezTo>
                      <a:pt x="166" y="214"/>
                      <a:pt x="163" y="215"/>
                      <a:pt x="160" y="215"/>
                    </a:cubicBezTo>
                    <a:cubicBezTo>
                      <a:pt x="158" y="215"/>
                      <a:pt x="156" y="215"/>
                      <a:pt x="156" y="217"/>
                    </a:cubicBezTo>
                    <a:cubicBezTo>
                      <a:pt x="155" y="219"/>
                      <a:pt x="155" y="221"/>
                      <a:pt x="153" y="222"/>
                    </a:cubicBezTo>
                    <a:cubicBezTo>
                      <a:pt x="152" y="223"/>
                      <a:pt x="151" y="224"/>
                      <a:pt x="150" y="224"/>
                    </a:cubicBezTo>
                    <a:cubicBezTo>
                      <a:pt x="149" y="225"/>
                      <a:pt x="147" y="224"/>
                      <a:pt x="146" y="224"/>
                    </a:cubicBezTo>
                    <a:cubicBezTo>
                      <a:pt x="144" y="224"/>
                      <a:pt x="143" y="223"/>
                      <a:pt x="141" y="223"/>
                    </a:cubicBezTo>
                    <a:cubicBezTo>
                      <a:pt x="140" y="223"/>
                      <a:pt x="138" y="223"/>
                      <a:pt x="137" y="223"/>
                    </a:cubicBezTo>
                    <a:cubicBezTo>
                      <a:pt x="136" y="222"/>
                      <a:pt x="136" y="222"/>
                      <a:pt x="135" y="222"/>
                    </a:cubicBezTo>
                    <a:cubicBezTo>
                      <a:pt x="133" y="222"/>
                      <a:pt x="131" y="222"/>
                      <a:pt x="130" y="222"/>
                    </a:cubicBezTo>
                    <a:cubicBezTo>
                      <a:pt x="128" y="221"/>
                      <a:pt x="127" y="220"/>
                      <a:pt x="125" y="220"/>
                    </a:cubicBezTo>
                    <a:cubicBezTo>
                      <a:pt x="125" y="220"/>
                      <a:pt x="124" y="220"/>
                      <a:pt x="123" y="220"/>
                    </a:cubicBezTo>
                    <a:cubicBezTo>
                      <a:pt x="121" y="220"/>
                      <a:pt x="117" y="219"/>
                      <a:pt x="117" y="217"/>
                    </a:cubicBezTo>
                    <a:cubicBezTo>
                      <a:pt x="116" y="217"/>
                      <a:pt x="115" y="216"/>
                      <a:pt x="114" y="215"/>
                    </a:cubicBezTo>
                    <a:cubicBezTo>
                      <a:pt x="113" y="215"/>
                      <a:pt x="112" y="214"/>
                      <a:pt x="113" y="213"/>
                    </a:cubicBezTo>
                    <a:cubicBezTo>
                      <a:pt x="113" y="214"/>
                      <a:pt x="114" y="214"/>
                      <a:pt x="115" y="215"/>
                    </a:cubicBezTo>
                    <a:cubicBezTo>
                      <a:pt x="116" y="215"/>
                      <a:pt x="117" y="216"/>
                      <a:pt x="118" y="216"/>
                    </a:cubicBezTo>
                    <a:cubicBezTo>
                      <a:pt x="119" y="216"/>
                      <a:pt x="120" y="217"/>
                      <a:pt x="121" y="217"/>
                    </a:cubicBezTo>
                    <a:cubicBezTo>
                      <a:pt x="122" y="217"/>
                      <a:pt x="123" y="217"/>
                      <a:pt x="124" y="217"/>
                    </a:cubicBezTo>
                    <a:cubicBezTo>
                      <a:pt x="126" y="217"/>
                      <a:pt x="128" y="218"/>
                      <a:pt x="130" y="219"/>
                    </a:cubicBezTo>
                    <a:cubicBezTo>
                      <a:pt x="132" y="219"/>
                      <a:pt x="134" y="217"/>
                      <a:pt x="136" y="216"/>
                    </a:cubicBezTo>
                    <a:cubicBezTo>
                      <a:pt x="137" y="215"/>
                      <a:pt x="140" y="216"/>
                      <a:pt x="141" y="215"/>
                    </a:cubicBezTo>
                    <a:cubicBezTo>
                      <a:pt x="143" y="213"/>
                      <a:pt x="141" y="210"/>
                      <a:pt x="143" y="209"/>
                    </a:cubicBezTo>
                    <a:cubicBezTo>
                      <a:pt x="144" y="208"/>
                      <a:pt x="145" y="207"/>
                      <a:pt x="146" y="206"/>
                    </a:cubicBezTo>
                    <a:cubicBezTo>
                      <a:pt x="148" y="206"/>
                      <a:pt x="149" y="204"/>
                      <a:pt x="150" y="204"/>
                    </a:cubicBezTo>
                    <a:cubicBezTo>
                      <a:pt x="152" y="203"/>
                      <a:pt x="152" y="204"/>
                      <a:pt x="154" y="204"/>
                    </a:cubicBezTo>
                    <a:cubicBezTo>
                      <a:pt x="155" y="205"/>
                      <a:pt x="156" y="205"/>
                      <a:pt x="157" y="204"/>
                    </a:cubicBezTo>
                    <a:cubicBezTo>
                      <a:pt x="160" y="203"/>
                      <a:pt x="162" y="201"/>
                      <a:pt x="165" y="199"/>
                    </a:cubicBezTo>
                    <a:cubicBezTo>
                      <a:pt x="166" y="198"/>
                      <a:pt x="168" y="197"/>
                      <a:pt x="166" y="195"/>
                    </a:cubicBezTo>
                    <a:cubicBezTo>
                      <a:pt x="165" y="194"/>
                      <a:pt x="164" y="194"/>
                      <a:pt x="162" y="193"/>
                    </a:cubicBezTo>
                    <a:cubicBezTo>
                      <a:pt x="161" y="192"/>
                      <a:pt x="160" y="192"/>
                      <a:pt x="159" y="191"/>
                    </a:cubicBezTo>
                    <a:cubicBezTo>
                      <a:pt x="157" y="191"/>
                      <a:pt x="156" y="191"/>
                      <a:pt x="156" y="189"/>
                    </a:cubicBezTo>
                    <a:cubicBezTo>
                      <a:pt x="156" y="188"/>
                      <a:pt x="157" y="187"/>
                      <a:pt x="156" y="187"/>
                    </a:cubicBezTo>
                    <a:cubicBezTo>
                      <a:pt x="156" y="186"/>
                      <a:pt x="155" y="184"/>
                      <a:pt x="154" y="184"/>
                    </a:cubicBezTo>
                    <a:cubicBezTo>
                      <a:pt x="152" y="183"/>
                      <a:pt x="149" y="185"/>
                      <a:pt x="148" y="186"/>
                    </a:cubicBezTo>
                    <a:cubicBezTo>
                      <a:pt x="146" y="188"/>
                      <a:pt x="143" y="189"/>
                      <a:pt x="140" y="191"/>
                    </a:cubicBezTo>
                    <a:cubicBezTo>
                      <a:pt x="138" y="192"/>
                      <a:pt x="136" y="191"/>
                      <a:pt x="133" y="191"/>
                    </a:cubicBezTo>
                    <a:cubicBezTo>
                      <a:pt x="134" y="190"/>
                      <a:pt x="136" y="190"/>
                      <a:pt x="137" y="189"/>
                    </a:cubicBezTo>
                    <a:cubicBezTo>
                      <a:pt x="138" y="189"/>
                      <a:pt x="138" y="188"/>
                      <a:pt x="139" y="187"/>
                    </a:cubicBezTo>
                    <a:cubicBezTo>
                      <a:pt x="140" y="187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5" y="183"/>
                    </a:cubicBezTo>
                    <a:cubicBezTo>
                      <a:pt x="147" y="182"/>
                      <a:pt x="149" y="183"/>
                      <a:pt x="151" y="182"/>
                    </a:cubicBezTo>
                    <a:cubicBezTo>
                      <a:pt x="152" y="182"/>
                      <a:pt x="153" y="181"/>
                      <a:pt x="155" y="180"/>
                    </a:cubicBezTo>
                    <a:cubicBezTo>
                      <a:pt x="157" y="179"/>
                      <a:pt x="157" y="180"/>
                      <a:pt x="159" y="181"/>
                    </a:cubicBezTo>
                    <a:cubicBezTo>
                      <a:pt x="161" y="182"/>
                      <a:pt x="161" y="180"/>
                      <a:pt x="161" y="179"/>
                    </a:cubicBezTo>
                    <a:cubicBezTo>
                      <a:pt x="162" y="178"/>
                      <a:pt x="163" y="177"/>
                      <a:pt x="163" y="177"/>
                    </a:cubicBezTo>
                    <a:cubicBezTo>
                      <a:pt x="164" y="176"/>
                      <a:pt x="164" y="175"/>
                      <a:pt x="165" y="174"/>
                    </a:cubicBezTo>
                    <a:cubicBezTo>
                      <a:pt x="167" y="173"/>
                      <a:pt x="169" y="173"/>
                      <a:pt x="170" y="170"/>
                    </a:cubicBezTo>
                    <a:cubicBezTo>
                      <a:pt x="170" y="169"/>
                      <a:pt x="170" y="167"/>
                      <a:pt x="170" y="166"/>
                    </a:cubicBezTo>
                    <a:cubicBezTo>
                      <a:pt x="171" y="164"/>
                      <a:pt x="172" y="163"/>
                      <a:pt x="172" y="162"/>
                    </a:cubicBezTo>
                    <a:cubicBezTo>
                      <a:pt x="172" y="161"/>
                      <a:pt x="172" y="160"/>
                      <a:pt x="173" y="159"/>
                    </a:cubicBezTo>
                    <a:cubicBezTo>
                      <a:pt x="173" y="158"/>
                      <a:pt x="174" y="158"/>
                      <a:pt x="175" y="158"/>
                    </a:cubicBezTo>
                    <a:cubicBezTo>
                      <a:pt x="176" y="157"/>
                      <a:pt x="176" y="155"/>
                      <a:pt x="176" y="154"/>
                    </a:cubicBezTo>
                    <a:cubicBezTo>
                      <a:pt x="177" y="153"/>
                      <a:pt x="178" y="152"/>
                      <a:pt x="179" y="151"/>
                    </a:cubicBezTo>
                    <a:cubicBezTo>
                      <a:pt x="180" y="150"/>
                      <a:pt x="182" y="149"/>
                      <a:pt x="182" y="147"/>
                    </a:cubicBezTo>
                    <a:cubicBezTo>
                      <a:pt x="183" y="144"/>
                      <a:pt x="182" y="141"/>
                      <a:pt x="182" y="139"/>
                    </a:cubicBezTo>
                    <a:cubicBezTo>
                      <a:pt x="183" y="138"/>
                      <a:pt x="183" y="137"/>
                      <a:pt x="183" y="137"/>
                    </a:cubicBezTo>
                    <a:cubicBezTo>
                      <a:pt x="184" y="135"/>
                      <a:pt x="185" y="134"/>
                      <a:pt x="186" y="133"/>
                    </a:cubicBezTo>
                    <a:cubicBezTo>
                      <a:pt x="187" y="131"/>
                      <a:pt x="189" y="130"/>
                      <a:pt x="189" y="128"/>
                    </a:cubicBezTo>
                    <a:cubicBezTo>
                      <a:pt x="189" y="127"/>
                      <a:pt x="189" y="126"/>
                      <a:pt x="188" y="125"/>
                    </a:cubicBezTo>
                    <a:cubicBezTo>
                      <a:pt x="188" y="124"/>
                      <a:pt x="187" y="123"/>
                      <a:pt x="187" y="122"/>
                    </a:cubicBezTo>
                    <a:cubicBezTo>
                      <a:pt x="187" y="120"/>
                      <a:pt x="188" y="118"/>
                      <a:pt x="189" y="116"/>
                    </a:cubicBezTo>
                    <a:cubicBezTo>
                      <a:pt x="190" y="114"/>
                      <a:pt x="191" y="112"/>
                      <a:pt x="192" y="110"/>
                    </a:cubicBezTo>
                    <a:cubicBezTo>
                      <a:pt x="193" y="108"/>
                      <a:pt x="195" y="107"/>
                      <a:pt x="196" y="105"/>
                    </a:cubicBezTo>
                    <a:cubicBezTo>
                      <a:pt x="197" y="104"/>
                      <a:pt x="197" y="102"/>
                      <a:pt x="198" y="101"/>
                    </a:cubicBezTo>
                    <a:cubicBezTo>
                      <a:pt x="199" y="99"/>
                      <a:pt x="200" y="98"/>
                      <a:pt x="200" y="96"/>
                    </a:cubicBezTo>
                    <a:cubicBezTo>
                      <a:pt x="200" y="95"/>
                      <a:pt x="199" y="94"/>
                      <a:pt x="198" y="92"/>
                    </a:cubicBezTo>
                    <a:cubicBezTo>
                      <a:pt x="198" y="91"/>
                      <a:pt x="198" y="90"/>
                      <a:pt x="197" y="89"/>
                    </a:cubicBezTo>
                    <a:cubicBezTo>
                      <a:pt x="197" y="88"/>
                      <a:pt x="197" y="87"/>
                      <a:pt x="197" y="87"/>
                    </a:cubicBezTo>
                    <a:cubicBezTo>
                      <a:pt x="196" y="86"/>
                      <a:pt x="195" y="85"/>
                      <a:pt x="195" y="84"/>
                    </a:cubicBezTo>
                    <a:cubicBezTo>
                      <a:pt x="194" y="84"/>
                      <a:pt x="194" y="83"/>
                      <a:pt x="194" y="82"/>
                    </a:cubicBezTo>
                    <a:cubicBezTo>
                      <a:pt x="193" y="81"/>
                      <a:pt x="193" y="81"/>
                      <a:pt x="192" y="81"/>
                    </a:cubicBezTo>
                    <a:cubicBezTo>
                      <a:pt x="191" y="81"/>
                      <a:pt x="190" y="80"/>
                      <a:pt x="189" y="80"/>
                    </a:cubicBezTo>
                    <a:cubicBezTo>
                      <a:pt x="187" y="79"/>
                      <a:pt x="185" y="79"/>
                      <a:pt x="183" y="80"/>
                    </a:cubicBezTo>
                    <a:cubicBezTo>
                      <a:pt x="182" y="81"/>
                      <a:pt x="182" y="82"/>
                      <a:pt x="180" y="82"/>
                    </a:cubicBezTo>
                    <a:cubicBezTo>
                      <a:pt x="179" y="82"/>
                      <a:pt x="179" y="82"/>
                      <a:pt x="179" y="82"/>
                    </a:cubicBezTo>
                    <a:cubicBezTo>
                      <a:pt x="178" y="81"/>
                      <a:pt x="178" y="81"/>
                      <a:pt x="178" y="81"/>
                    </a:cubicBezTo>
                    <a:cubicBezTo>
                      <a:pt x="177" y="80"/>
                      <a:pt x="176" y="81"/>
                      <a:pt x="175" y="81"/>
                    </a:cubicBezTo>
                    <a:cubicBezTo>
                      <a:pt x="174" y="82"/>
                      <a:pt x="173" y="82"/>
                      <a:pt x="172" y="82"/>
                    </a:cubicBezTo>
                    <a:cubicBezTo>
                      <a:pt x="170" y="82"/>
                      <a:pt x="169" y="82"/>
                      <a:pt x="168" y="82"/>
                    </a:cubicBezTo>
                    <a:cubicBezTo>
                      <a:pt x="168" y="82"/>
                      <a:pt x="167" y="82"/>
                      <a:pt x="166" y="82"/>
                    </a:cubicBezTo>
                    <a:cubicBezTo>
                      <a:pt x="165" y="82"/>
                      <a:pt x="165" y="81"/>
                      <a:pt x="164" y="81"/>
                    </a:cubicBezTo>
                    <a:cubicBezTo>
                      <a:pt x="163" y="81"/>
                      <a:pt x="162" y="81"/>
                      <a:pt x="162" y="81"/>
                    </a:cubicBezTo>
                    <a:cubicBezTo>
                      <a:pt x="159" y="81"/>
                      <a:pt x="156" y="81"/>
                      <a:pt x="153" y="81"/>
                    </a:cubicBezTo>
                    <a:cubicBezTo>
                      <a:pt x="153" y="81"/>
                      <a:pt x="152" y="80"/>
                      <a:pt x="152" y="80"/>
                    </a:cubicBezTo>
                    <a:cubicBezTo>
                      <a:pt x="151" y="80"/>
                      <a:pt x="150" y="80"/>
                      <a:pt x="150" y="80"/>
                    </a:cubicBezTo>
                    <a:cubicBezTo>
                      <a:pt x="149" y="81"/>
                      <a:pt x="149" y="81"/>
                      <a:pt x="149" y="82"/>
                    </a:cubicBezTo>
                    <a:cubicBezTo>
                      <a:pt x="148" y="82"/>
                      <a:pt x="147" y="83"/>
                      <a:pt x="146" y="83"/>
                    </a:cubicBezTo>
                    <a:cubicBezTo>
                      <a:pt x="144" y="83"/>
                      <a:pt x="142" y="83"/>
                      <a:pt x="140" y="83"/>
                    </a:cubicBezTo>
                    <a:cubicBezTo>
                      <a:pt x="138" y="83"/>
                      <a:pt x="137" y="82"/>
                      <a:pt x="135" y="81"/>
                    </a:cubicBezTo>
                    <a:cubicBezTo>
                      <a:pt x="133" y="80"/>
                      <a:pt x="132" y="79"/>
                      <a:pt x="129" y="79"/>
                    </a:cubicBezTo>
                    <a:cubicBezTo>
                      <a:pt x="128" y="79"/>
                      <a:pt x="128" y="80"/>
                      <a:pt x="127" y="80"/>
                    </a:cubicBezTo>
                    <a:cubicBezTo>
                      <a:pt x="126" y="80"/>
                      <a:pt x="124" y="80"/>
                      <a:pt x="123" y="81"/>
                    </a:cubicBezTo>
                    <a:cubicBezTo>
                      <a:pt x="122" y="82"/>
                      <a:pt x="123" y="83"/>
                      <a:pt x="121" y="84"/>
                    </a:cubicBezTo>
                    <a:cubicBezTo>
                      <a:pt x="121" y="84"/>
                      <a:pt x="120" y="84"/>
                      <a:pt x="120" y="84"/>
                    </a:cubicBezTo>
                    <a:cubicBezTo>
                      <a:pt x="119" y="85"/>
                      <a:pt x="119" y="86"/>
                      <a:pt x="118" y="86"/>
                    </a:cubicBezTo>
                    <a:cubicBezTo>
                      <a:pt x="117" y="87"/>
                      <a:pt x="116" y="85"/>
                      <a:pt x="115" y="85"/>
                    </a:cubicBezTo>
                    <a:cubicBezTo>
                      <a:pt x="113" y="86"/>
                      <a:pt x="112" y="87"/>
                      <a:pt x="111" y="88"/>
                    </a:cubicBezTo>
                    <a:cubicBezTo>
                      <a:pt x="111" y="89"/>
                      <a:pt x="109" y="90"/>
                      <a:pt x="107" y="91"/>
                    </a:cubicBezTo>
                    <a:cubicBezTo>
                      <a:pt x="105" y="91"/>
                      <a:pt x="102" y="89"/>
                      <a:pt x="101" y="91"/>
                    </a:cubicBezTo>
                    <a:cubicBezTo>
                      <a:pt x="101" y="91"/>
                      <a:pt x="101" y="92"/>
                      <a:pt x="101" y="93"/>
                    </a:cubicBezTo>
                    <a:cubicBezTo>
                      <a:pt x="100" y="93"/>
                      <a:pt x="99" y="94"/>
                      <a:pt x="98" y="94"/>
                    </a:cubicBezTo>
                    <a:cubicBezTo>
                      <a:pt x="97" y="95"/>
                      <a:pt x="95" y="97"/>
                      <a:pt x="93" y="98"/>
                    </a:cubicBezTo>
                    <a:cubicBezTo>
                      <a:pt x="91" y="99"/>
                      <a:pt x="87" y="99"/>
                      <a:pt x="84" y="99"/>
                    </a:cubicBezTo>
                    <a:cubicBezTo>
                      <a:pt x="86" y="98"/>
                      <a:pt x="87" y="98"/>
                      <a:pt x="89" y="98"/>
                    </a:cubicBezTo>
                    <a:cubicBezTo>
                      <a:pt x="90" y="97"/>
                      <a:pt x="91" y="96"/>
                      <a:pt x="92" y="95"/>
                    </a:cubicBezTo>
                    <a:cubicBezTo>
                      <a:pt x="92" y="95"/>
                      <a:pt x="92" y="94"/>
                      <a:pt x="92" y="94"/>
                    </a:cubicBezTo>
                    <a:cubicBezTo>
                      <a:pt x="93" y="93"/>
                      <a:pt x="94" y="93"/>
                      <a:pt x="95" y="92"/>
                    </a:cubicBezTo>
                    <a:cubicBezTo>
                      <a:pt x="95" y="91"/>
                      <a:pt x="95" y="91"/>
                      <a:pt x="96" y="90"/>
                    </a:cubicBezTo>
                    <a:cubicBezTo>
                      <a:pt x="96" y="89"/>
                      <a:pt x="97" y="89"/>
                      <a:pt x="98" y="88"/>
                    </a:cubicBezTo>
                    <a:cubicBezTo>
                      <a:pt x="98" y="88"/>
                      <a:pt x="102" y="85"/>
                      <a:pt x="100" y="84"/>
                    </a:cubicBezTo>
                    <a:cubicBezTo>
                      <a:pt x="99" y="83"/>
                      <a:pt x="97" y="85"/>
                      <a:pt x="96" y="85"/>
                    </a:cubicBezTo>
                    <a:cubicBezTo>
                      <a:pt x="95" y="85"/>
                      <a:pt x="94" y="83"/>
                      <a:pt x="92" y="83"/>
                    </a:cubicBezTo>
                    <a:cubicBezTo>
                      <a:pt x="90" y="83"/>
                      <a:pt x="89" y="85"/>
                      <a:pt x="88" y="86"/>
                    </a:cubicBezTo>
                    <a:cubicBezTo>
                      <a:pt x="87" y="88"/>
                      <a:pt x="86" y="90"/>
                      <a:pt x="84" y="91"/>
                    </a:cubicBezTo>
                    <a:cubicBezTo>
                      <a:pt x="83" y="90"/>
                      <a:pt x="84" y="89"/>
                      <a:pt x="85" y="89"/>
                    </a:cubicBezTo>
                    <a:cubicBezTo>
                      <a:pt x="86" y="88"/>
                      <a:pt x="86" y="86"/>
                      <a:pt x="87" y="85"/>
                    </a:cubicBezTo>
                    <a:cubicBezTo>
                      <a:pt x="88" y="84"/>
                      <a:pt x="88" y="83"/>
                      <a:pt x="90" y="82"/>
                    </a:cubicBezTo>
                    <a:cubicBezTo>
                      <a:pt x="91" y="81"/>
                      <a:pt x="93" y="82"/>
                      <a:pt x="95" y="82"/>
                    </a:cubicBezTo>
                    <a:cubicBezTo>
                      <a:pt x="96" y="81"/>
                      <a:pt x="96" y="80"/>
                      <a:pt x="97" y="79"/>
                    </a:cubicBezTo>
                    <a:cubicBezTo>
                      <a:pt x="97" y="79"/>
                      <a:pt x="98" y="78"/>
                      <a:pt x="99" y="79"/>
                    </a:cubicBezTo>
                    <a:cubicBezTo>
                      <a:pt x="100" y="79"/>
                      <a:pt x="100" y="79"/>
                      <a:pt x="100" y="80"/>
                    </a:cubicBezTo>
                    <a:cubicBezTo>
                      <a:pt x="101" y="82"/>
                      <a:pt x="102" y="81"/>
                      <a:pt x="103" y="80"/>
                    </a:cubicBezTo>
                    <a:cubicBezTo>
                      <a:pt x="105" y="79"/>
                      <a:pt x="105" y="77"/>
                      <a:pt x="106" y="76"/>
                    </a:cubicBezTo>
                    <a:cubicBezTo>
                      <a:pt x="106" y="75"/>
                      <a:pt x="107" y="75"/>
                      <a:pt x="107" y="74"/>
                    </a:cubicBezTo>
                    <a:cubicBezTo>
                      <a:pt x="108" y="73"/>
                      <a:pt x="108" y="73"/>
                      <a:pt x="109" y="72"/>
                    </a:cubicBezTo>
                    <a:cubicBezTo>
                      <a:pt x="109" y="71"/>
                      <a:pt x="112" y="69"/>
                      <a:pt x="111" y="68"/>
                    </a:cubicBezTo>
                    <a:cubicBezTo>
                      <a:pt x="110" y="67"/>
                      <a:pt x="108" y="70"/>
                      <a:pt x="107" y="70"/>
                    </a:cubicBezTo>
                    <a:cubicBezTo>
                      <a:pt x="107" y="71"/>
                      <a:pt x="106" y="72"/>
                      <a:pt x="105" y="71"/>
                    </a:cubicBezTo>
                    <a:cubicBezTo>
                      <a:pt x="104" y="71"/>
                      <a:pt x="105" y="71"/>
                      <a:pt x="104" y="70"/>
                    </a:cubicBezTo>
                    <a:cubicBezTo>
                      <a:pt x="102" y="69"/>
                      <a:pt x="101" y="71"/>
                      <a:pt x="100" y="71"/>
                    </a:cubicBezTo>
                    <a:cubicBezTo>
                      <a:pt x="99" y="72"/>
                      <a:pt x="99" y="71"/>
                      <a:pt x="98" y="71"/>
                    </a:cubicBezTo>
                    <a:cubicBezTo>
                      <a:pt x="97" y="70"/>
                      <a:pt x="97" y="71"/>
                      <a:pt x="96" y="71"/>
                    </a:cubicBezTo>
                    <a:cubicBezTo>
                      <a:pt x="94" y="71"/>
                      <a:pt x="93" y="69"/>
                      <a:pt x="91" y="69"/>
                    </a:cubicBezTo>
                    <a:cubicBezTo>
                      <a:pt x="90" y="69"/>
                      <a:pt x="89" y="69"/>
                      <a:pt x="88" y="69"/>
                    </a:cubicBezTo>
                    <a:cubicBezTo>
                      <a:pt x="87" y="68"/>
                      <a:pt x="85" y="66"/>
                      <a:pt x="85" y="65"/>
                    </a:cubicBezTo>
                    <a:cubicBezTo>
                      <a:pt x="85" y="66"/>
                      <a:pt x="86" y="66"/>
                      <a:pt x="87" y="66"/>
                    </a:cubicBezTo>
                    <a:cubicBezTo>
                      <a:pt x="88" y="67"/>
                      <a:pt x="88" y="67"/>
                      <a:pt x="89" y="67"/>
                    </a:cubicBezTo>
                    <a:cubicBezTo>
                      <a:pt x="90" y="67"/>
                      <a:pt x="91" y="67"/>
                      <a:pt x="92" y="67"/>
                    </a:cubicBezTo>
                    <a:cubicBezTo>
                      <a:pt x="94" y="68"/>
                      <a:pt x="94" y="69"/>
                      <a:pt x="96" y="68"/>
                    </a:cubicBezTo>
                    <a:cubicBezTo>
                      <a:pt x="96" y="68"/>
                      <a:pt x="97" y="68"/>
                      <a:pt x="98" y="68"/>
                    </a:cubicBezTo>
                    <a:cubicBezTo>
                      <a:pt x="98" y="68"/>
                      <a:pt x="99" y="68"/>
                      <a:pt x="99" y="68"/>
                    </a:cubicBezTo>
                    <a:cubicBezTo>
                      <a:pt x="101" y="68"/>
                      <a:pt x="102" y="66"/>
                      <a:pt x="102" y="65"/>
                    </a:cubicBezTo>
                    <a:cubicBezTo>
                      <a:pt x="102" y="63"/>
                      <a:pt x="100" y="63"/>
                      <a:pt x="99" y="62"/>
                    </a:cubicBezTo>
                    <a:cubicBezTo>
                      <a:pt x="99" y="62"/>
                      <a:pt x="96" y="60"/>
                      <a:pt x="98" y="60"/>
                    </a:cubicBezTo>
                    <a:cubicBezTo>
                      <a:pt x="100" y="60"/>
                      <a:pt x="100" y="62"/>
                      <a:pt x="102" y="61"/>
                    </a:cubicBezTo>
                    <a:cubicBezTo>
                      <a:pt x="103" y="61"/>
                      <a:pt x="103" y="59"/>
                      <a:pt x="103" y="59"/>
                    </a:cubicBezTo>
                    <a:cubicBezTo>
                      <a:pt x="104" y="58"/>
                      <a:pt x="105" y="58"/>
                      <a:pt x="106" y="56"/>
                    </a:cubicBezTo>
                    <a:cubicBezTo>
                      <a:pt x="107" y="56"/>
                      <a:pt x="107" y="55"/>
                      <a:pt x="108" y="55"/>
                    </a:cubicBezTo>
                    <a:cubicBezTo>
                      <a:pt x="110" y="54"/>
                      <a:pt x="112" y="53"/>
                      <a:pt x="114" y="51"/>
                    </a:cubicBezTo>
                    <a:cubicBezTo>
                      <a:pt x="115" y="50"/>
                      <a:pt x="116" y="48"/>
                      <a:pt x="117" y="46"/>
                    </a:cubicBezTo>
                    <a:cubicBezTo>
                      <a:pt x="118" y="45"/>
                      <a:pt x="120" y="44"/>
                      <a:pt x="121" y="44"/>
                    </a:cubicBezTo>
                    <a:cubicBezTo>
                      <a:pt x="124" y="43"/>
                      <a:pt x="124" y="40"/>
                      <a:pt x="125" y="37"/>
                    </a:cubicBezTo>
                    <a:cubicBezTo>
                      <a:pt x="125" y="36"/>
                      <a:pt x="127" y="35"/>
                      <a:pt x="128" y="34"/>
                    </a:cubicBezTo>
                    <a:cubicBezTo>
                      <a:pt x="130" y="33"/>
                      <a:pt x="132" y="33"/>
                      <a:pt x="133" y="32"/>
                    </a:cubicBezTo>
                    <a:cubicBezTo>
                      <a:pt x="133" y="32"/>
                      <a:pt x="134" y="31"/>
                      <a:pt x="134" y="30"/>
                    </a:cubicBezTo>
                    <a:cubicBezTo>
                      <a:pt x="135" y="30"/>
                      <a:pt x="135" y="30"/>
                      <a:pt x="136" y="29"/>
                    </a:cubicBezTo>
                    <a:cubicBezTo>
                      <a:pt x="137" y="28"/>
                      <a:pt x="138" y="27"/>
                      <a:pt x="139" y="26"/>
                    </a:cubicBezTo>
                    <a:cubicBezTo>
                      <a:pt x="139" y="25"/>
                      <a:pt x="140" y="24"/>
                      <a:pt x="140" y="24"/>
                    </a:cubicBezTo>
                    <a:cubicBezTo>
                      <a:pt x="140" y="23"/>
                      <a:pt x="140" y="22"/>
                      <a:pt x="140" y="22"/>
                    </a:cubicBezTo>
                    <a:cubicBezTo>
                      <a:pt x="141" y="20"/>
                      <a:pt x="142" y="20"/>
                      <a:pt x="142" y="18"/>
                    </a:cubicBezTo>
                    <a:cubicBezTo>
                      <a:pt x="141" y="17"/>
                      <a:pt x="140" y="17"/>
                      <a:pt x="139" y="16"/>
                    </a:cubicBezTo>
                    <a:cubicBezTo>
                      <a:pt x="138" y="15"/>
                      <a:pt x="138" y="14"/>
                      <a:pt x="138" y="13"/>
                    </a:cubicBezTo>
                    <a:cubicBezTo>
                      <a:pt x="139" y="12"/>
                      <a:pt x="140" y="12"/>
                      <a:pt x="140" y="11"/>
                    </a:cubicBezTo>
                    <a:cubicBezTo>
                      <a:pt x="141" y="11"/>
                      <a:pt x="141" y="11"/>
                      <a:pt x="141" y="9"/>
                    </a:cubicBezTo>
                    <a:cubicBezTo>
                      <a:pt x="141" y="8"/>
                      <a:pt x="141" y="7"/>
                      <a:pt x="142" y="6"/>
                    </a:cubicBezTo>
                    <a:cubicBezTo>
                      <a:pt x="143" y="4"/>
                      <a:pt x="143" y="3"/>
                      <a:pt x="141" y="3"/>
                    </a:cubicBezTo>
                    <a:cubicBezTo>
                      <a:pt x="141" y="2"/>
                      <a:pt x="140" y="2"/>
                      <a:pt x="139" y="3"/>
                    </a:cubicBezTo>
                    <a:cubicBezTo>
                      <a:pt x="138" y="3"/>
                      <a:pt x="138" y="3"/>
                      <a:pt x="137" y="3"/>
                    </a:cubicBezTo>
                    <a:cubicBezTo>
                      <a:pt x="136" y="3"/>
                      <a:pt x="136" y="3"/>
                      <a:pt x="136" y="2"/>
                    </a:cubicBezTo>
                    <a:cubicBezTo>
                      <a:pt x="135" y="2"/>
                      <a:pt x="134" y="2"/>
                      <a:pt x="134" y="2"/>
                    </a:cubicBezTo>
                    <a:cubicBezTo>
                      <a:pt x="133" y="2"/>
                      <a:pt x="131" y="2"/>
                      <a:pt x="130" y="2"/>
                    </a:cubicBezTo>
                    <a:cubicBezTo>
                      <a:pt x="129" y="1"/>
                      <a:pt x="127" y="0"/>
                      <a:pt x="127" y="2"/>
                    </a:cubicBezTo>
                    <a:cubicBezTo>
                      <a:pt x="126" y="3"/>
                      <a:pt x="127" y="4"/>
                      <a:pt x="128" y="4"/>
                    </a:cubicBezTo>
                    <a:cubicBezTo>
                      <a:pt x="129" y="7"/>
                      <a:pt x="126" y="7"/>
                      <a:pt x="125" y="6"/>
                    </a:cubicBezTo>
                    <a:cubicBezTo>
                      <a:pt x="124" y="6"/>
                      <a:pt x="123" y="6"/>
                      <a:pt x="122" y="6"/>
                    </a:cubicBezTo>
                    <a:cubicBezTo>
                      <a:pt x="121" y="7"/>
                      <a:pt x="121" y="7"/>
                      <a:pt x="120" y="6"/>
                    </a:cubicBezTo>
                    <a:cubicBezTo>
                      <a:pt x="119" y="5"/>
                      <a:pt x="119" y="5"/>
                      <a:pt x="117" y="5"/>
                    </a:cubicBezTo>
                    <a:cubicBezTo>
                      <a:pt x="117" y="5"/>
                      <a:pt x="116" y="5"/>
                      <a:pt x="115" y="6"/>
                    </a:cubicBezTo>
                    <a:cubicBezTo>
                      <a:pt x="113" y="7"/>
                      <a:pt x="112" y="10"/>
                      <a:pt x="109" y="10"/>
                    </a:cubicBezTo>
                    <a:cubicBezTo>
                      <a:pt x="108" y="10"/>
                      <a:pt x="106" y="10"/>
                      <a:pt x="105" y="10"/>
                    </a:cubicBezTo>
                    <a:cubicBezTo>
                      <a:pt x="105" y="10"/>
                      <a:pt x="104" y="9"/>
                      <a:pt x="104" y="9"/>
                    </a:cubicBezTo>
                    <a:cubicBezTo>
                      <a:pt x="104" y="9"/>
                      <a:pt x="103" y="9"/>
                      <a:pt x="103" y="9"/>
                    </a:cubicBezTo>
                    <a:cubicBezTo>
                      <a:pt x="103" y="9"/>
                      <a:pt x="102" y="9"/>
                      <a:pt x="101" y="9"/>
                    </a:cubicBezTo>
                    <a:cubicBezTo>
                      <a:pt x="100" y="8"/>
                      <a:pt x="99" y="7"/>
                      <a:pt x="98" y="9"/>
                    </a:cubicBezTo>
                    <a:cubicBezTo>
                      <a:pt x="98" y="10"/>
                      <a:pt x="98" y="10"/>
                      <a:pt x="97" y="10"/>
                    </a:cubicBezTo>
                    <a:cubicBezTo>
                      <a:pt x="96" y="10"/>
                      <a:pt x="95" y="10"/>
                      <a:pt x="95" y="10"/>
                    </a:cubicBezTo>
                    <a:cubicBezTo>
                      <a:pt x="94" y="10"/>
                      <a:pt x="94" y="11"/>
                      <a:pt x="93" y="11"/>
                    </a:cubicBezTo>
                    <a:cubicBezTo>
                      <a:pt x="93" y="11"/>
                      <a:pt x="92" y="11"/>
                      <a:pt x="91" y="11"/>
                    </a:cubicBezTo>
                    <a:cubicBezTo>
                      <a:pt x="91" y="12"/>
                      <a:pt x="91" y="13"/>
                      <a:pt x="91" y="13"/>
                    </a:cubicBezTo>
                    <a:cubicBezTo>
                      <a:pt x="90" y="13"/>
                      <a:pt x="89" y="13"/>
                      <a:pt x="89" y="13"/>
                    </a:cubicBezTo>
                    <a:cubicBezTo>
                      <a:pt x="88" y="12"/>
                      <a:pt x="88" y="11"/>
                      <a:pt x="87" y="12"/>
                    </a:cubicBezTo>
                    <a:cubicBezTo>
                      <a:pt x="86" y="12"/>
                      <a:pt x="86" y="12"/>
                      <a:pt x="85" y="13"/>
                    </a:cubicBezTo>
                    <a:cubicBezTo>
                      <a:pt x="84" y="14"/>
                      <a:pt x="83" y="19"/>
                      <a:pt x="80" y="18"/>
                    </a:cubicBezTo>
                    <a:cubicBezTo>
                      <a:pt x="80" y="18"/>
                      <a:pt x="81" y="16"/>
                      <a:pt x="81" y="15"/>
                    </a:cubicBezTo>
                    <a:cubicBezTo>
                      <a:pt x="82" y="14"/>
                      <a:pt x="82" y="13"/>
                      <a:pt x="82" y="12"/>
                    </a:cubicBezTo>
                    <a:cubicBezTo>
                      <a:pt x="82" y="11"/>
                      <a:pt x="82" y="10"/>
                      <a:pt x="81" y="10"/>
                    </a:cubicBezTo>
                    <a:cubicBezTo>
                      <a:pt x="80" y="9"/>
                      <a:pt x="77" y="9"/>
                      <a:pt x="76" y="9"/>
                    </a:cubicBezTo>
                    <a:cubicBezTo>
                      <a:pt x="75" y="10"/>
                      <a:pt x="76" y="11"/>
                      <a:pt x="76" y="12"/>
                    </a:cubicBezTo>
                    <a:cubicBezTo>
                      <a:pt x="75" y="13"/>
                      <a:pt x="74" y="14"/>
                      <a:pt x="74" y="15"/>
                    </a:cubicBezTo>
                    <a:cubicBezTo>
                      <a:pt x="73" y="16"/>
                      <a:pt x="72" y="17"/>
                      <a:pt x="71" y="18"/>
                    </a:cubicBezTo>
                    <a:cubicBezTo>
                      <a:pt x="70" y="18"/>
                      <a:pt x="69" y="19"/>
                      <a:pt x="68" y="19"/>
                    </a:cubicBezTo>
                    <a:cubicBezTo>
                      <a:pt x="69" y="16"/>
                      <a:pt x="75" y="12"/>
                      <a:pt x="71" y="10"/>
                    </a:cubicBezTo>
                    <a:cubicBezTo>
                      <a:pt x="70" y="9"/>
                      <a:pt x="69" y="9"/>
                      <a:pt x="69" y="8"/>
                    </a:cubicBezTo>
                    <a:cubicBezTo>
                      <a:pt x="67" y="8"/>
                      <a:pt x="68" y="8"/>
                      <a:pt x="67" y="9"/>
                    </a:cubicBezTo>
                    <a:cubicBezTo>
                      <a:pt x="67" y="10"/>
                      <a:pt x="68" y="13"/>
                      <a:pt x="66" y="13"/>
                    </a:cubicBezTo>
                    <a:cubicBezTo>
                      <a:pt x="66" y="12"/>
                      <a:pt x="65" y="11"/>
                      <a:pt x="65" y="10"/>
                    </a:cubicBezTo>
                    <a:cubicBezTo>
                      <a:pt x="65" y="9"/>
                      <a:pt x="66" y="7"/>
                      <a:pt x="65" y="6"/>
                    </a:cubicBezTo>
                    <a:cubicBezTo>
                      <a:pt x="64" y="6"/>
                      <a:pt x="63" y="6"/>
                      <a:pt x="63" y="6"/>
                    </a:cubicBezTo>
                    <a:cubicBezTo>
                      <a:pt x="62" y="6"/>
                      <a:pt x="61" y="5"/>
                      <a:pt x="60" y="5"/>
                    </a:cubicBezTo>
                    <a:cubicBezTo>
                      <a:pt x="57" y="4"/>
                      <a:pt x="57" y="6"/>
                      <a:pt x="57" y="8"/>
                    </a:cubicBezTo>
                    <a:cubicBezTo>
                      <a:pt x="57" y="9"/>
                      <a:pt x="58" y="12"/>
                      <a:pt x="56" y="13"/>
                    </a:cubicBezTo>
                    <a:cubicBezTo>
                      <a:pt x="55" y="14"/>
                      <a:pt x="53" y="14"/>
                      <a:pt x="54" y="15"/>
                    </a:cubicBezTo>
                    <a:cubicBezTo>
                      <a:pt x="54" y="17"/>
                      <a:pt x="55" y="17"/>
                      <a:pt x="56" y="18"/>
                    </a:cubicBezTo>
                    <a:cubicBezTo>
                      <a:pt x="57" y="18"/>
                      <a:pt x="58" y="19"/>
                      <a:pt x="57" y="19"/>
                    </a:cubicBezTo>
                    <a:cubicBezTo>
                      <a:pt x="57" y="20"/>
                      <a:pt x="56" y="20"/>
                      <a:pt x="55" y="20"/>
                    </a:cubicBezTo>
                    <a:cubicBezTo>
                      <a:pt x="55" y="20"/>
                      <a:pt x="54" y="20"/>
                      <a:pt x="54" y="20"/>
                    </a:cubicBezTo>
                    <a:cubicBezTo>
                      <a:pt x="53" y="21"/>
                      <a:pt x="54" y="22"/>
                      <a:pt x="55" y="22"/>
                    </a:cubicBezTo>
                    <a:cubicBezTo>
                      <a:pt x="55" y="22"/>
                      <a:pt x="57" y="23"/>
                      <a:pt x="56" y="24"/>
                    </a:cubicBezTo>
                    <a:cubicBezTo>
                      <a:pt x="55" y="25"/>
                      <a:pt x="54" y="24"/>
                      <a:pt x="53" y="23"/>
                    </a:cubicBezTo>
                    <a:cubicBezTo>
                      <a:pt x="51" y="23"/>
                      <a:pt x="51" y="25"/>
                      <a:pt x="51" y="26"/>
                    </a:cubicBezTo>
                    <a:cubicBezTo>
                      <a:pt x="51" y="28"/>
                      <a:pt x="51" y="29"/>
                      <a:pt x="52" y="31"/>
                    </a:cubicBezTo>
                    <a:cubicBezTo>
                      <a:pt x="53" y="32"/>
                      <a:pt x="53" y="34"/>
                      <a:pt x="55" y="34"/>
                    </a:cubicBezTo>
                    <a:cubicBezTo>
                      <a:pt x="56" y="35"/>
                      <a:pt x="58" y="34"/>
                      <a:pt x="60" y="35"/>
                    </a:cubicBezTo>
                    <a:cubicBezTo>
                      <a:pt x="61" y="35"/>
                      <a:pt x="61" y="36"/>
                      <a:pt x="60" y="37"/>
                    </a:cubicBezTo>
                    <a:cubicBezTo>
                      <a:pt x="59" y="38"/>
                      <a:pt x="59" y="38"/>
                      <a:pt x="58" y="38"/>
                    </a:cubicBezTo>
                    <a:cubicBezTo>
                      <a:pt x="57" y="37"/>
                      <a:pt x="57" y="37"/>
                      <a:pt x="56" y="36"/>
                    </a:cubicBezTo>
                    <a:cubicBezTo>
                      <a:pt x="55" y="36"/>
                      <a:pt x="54" y="37"/>
                      <a:pt x="54" y="36"/>
                    </a:cubicBezTo>
                    <a:cubicBezTo>
                      <a:pt x="53" y="36"/>
                      <a:pt x="53" y="35"/>
                      <a:pt x="52" y="35"/>
                    </a:cubicBezTo>
                    <a:cubicBezTo>
                      <a:pt x="51" y="34"/>
                      <a:pt x="51" y="35"/>
                      <a:pt x="50" y="35"/>
                    </a:cubicBezTo>
                    <a:cubicBezTo>
                      <a:pt x="49" y="36"/>
                      <a:pt x="49" y="35"/>
                      <a:pt x="48" y="35"/>
                    </a:cubicBezTo>
                    <a:cubicBezTo>
                      <a:pt x="46" y="35"/>
                      <a:pt x="45" y="38"/>
                      <a:pt x="43" y="36"/>
                    </a:cubicBezTo>
                    <a:cubicBezTo>
                      <a:pt x="42" y="35"/>
                      <a:pt x="40" y="35"/>
                      <a:pt x="41" y="37"/>
                    </a:cubicBezTo>
                    <a:cubicBezTo>
                      <a:pt x="42" y="38"/>
                      <a:pt x="42" y="39"/>
                      <a:pt x="43" y="40"/>
                    </a:cubicBezTo>
                    <a:cubicBezTo>
                      <a:pt x="43" y="40"/>
                      <a:pt x="43" y="41"/>
                      <a:pt x="43" y="42"/>
                    </a:cubicBezTo>
                    <a:cubicBezTo>
                      <a:pt x="44" y="42"/>
                      <a:pt x="44" y="42"/>
                      <a:pt x="45" y="43"/>
                    </a:cubicBezTo>
                    <a:cubicBezTo>
                      <a:pt x="45" y="43"/>
                      <a:pt x="45" y="44"/>
                      <a:pt x="45" y="44"/>
                    </a:cubicBezTo>
                    <a:cubicBezTo>
                      <a:pt x="46" y="44"/>
                      <a:pt x="46" y="44"/>
                      <a:pt x="46" y="45"/>
                    </a:cubicBezTo>
                    <a:cubicBezTo>
                      <a:pt x="47" y="45"/>
                      <a:pt x="46" y="46"/>
                      <a:pt x="46" y="46"/>
                    </a:cubicBezTo>
                    <a:cubicBezTo>
                      <a:pt x="46" y="48"/>
                      <a:pt x="46" y="49"/>
                      <a:pt x="45" y="50"/>
                    </a:cubicBezTo>
                    <a:cubicBezTo>
                      <a:pt x="45" y="50"/>
                      <a:pt x="43" y="51"/>
                      <a:pt x="43" y="51"/>
                    </a:cubicBezTo>
                    <a:cubicBezTo>
                      <a:pt x="42" y="51"/>
                      <a:pt x="42" y="50"/>
                      <a:pt x="42" y="49"/>
                    </a:cubicBezTo>
                    <a:cubicBezTo>
                      <a:pt x="41" y="49"/>
                      <a:pt x="40" y="49"/>
                      <a:pt x="39" y="49"/>
                    </a:cubicBezTo>
                    <a:cubicBezTo>
                      <a:pt x="37" y="48"/>
                      <a:pt x="38" y="50"/>
                      <a:pt x="39" y="51"/>
                    </a:cubicBezTo>
                    <a:cubicBezTo>
                      <a:pt x="39" y="52"/>
                      <a:pt x="40" y="53"/>
                      <a:pt x="40" y="54"/>
                    </a:cubicBezTo>
                    <a:cubicBezTo>
                      <a:pt x="40" y="55"/>
                      <a:pt x="40" y="56"/>
                      <a:pt x="41" y="55"/>
                    </a:cubicBezTo>
                    <a:cubicBezTo>
                      <a:pt x="41" y="55"/>
                      <a:pt x="41" y="54"/>
                      <a:pt x="42" y="54"/>
                    </a:cubicBezTo>
                    <a:cubicBezTo>
                      <a:pt x="42" y="53"/>
                      <a:pt x="43" y="55"/>
                      <a:pt x="43" y="56"/>
                    </a:cubicBezTo>
                    <a:cubicBezTo>
                      <a:pt x="44" y="57"/>
                      <a:pt x="45" y="57"/>
                      <a:pt x="45" y="58"/>
                    </a:cubicBezTo>
                    <a:cubicBezTo>
                      <a:pt x="46" y="59"/>
                      <a:pt x="46" y="59"/>
                      <a:pt x="47" y="59"/>
                    </a:cubicBezTo>
                    <a:cubicBezTo>
                      <a:pt x="48" y="60"/>
                      <a:pt x="49" y="60"/>
                      <a:pt x="49" y="61"/>
                    </a:cubicBezTo>
                    <a:cubicBezTo>
                      <a:pt x="49" y="62"/>
                      <a:pt x="49" y="63"/>
                      <a:pt x="49" y="63"/>
                    </a:cubicBezTo>
                    <a:cubicBezTo>
                      <a:pt x="49" y="64"/>
                      <a:pt x="50" y="64"/>
                      <a:pt x="51" y="65"/>
                    </a:cubicBezTo>
                    <a:cubicBezTo>
                      <a:pt x="52" y="66"/>
                      <a:pt x="53" y="67"/>
                      <a:pt x="53" y="69"/>
                    </a:cubicBezTo>
                    <a:cubicBezTo>
                      <a:pt x="51" y="67"/>
                      <a:pt x="49" y="66"/>
                      <a:pt x="47" y="65"/>
                    </a:cubicBezTo>
                    <a:cubicBezTo>
                      <a:pt x="47" y="64"/>
                      <a:pt x="46" y="63"/>
                      <a:pt x="45" y="64"/>
                    </a:cubicBezTo>
                    <a:cubicBezTo>
                      <a:pt x="45" y="64"/>
                      <a:pt x="44" y="64"/>
                      <a:pt x="44" y="64"/>
                    </a:cubicBezTo>
                    <a:cubicBezTo>
                      <a:pt x="43" y="64"/>
                      <a:pt x="43" y="63"/>
                      <a:pt x="42" y="62"/>
                    </a:cubicBezTo>
                    <a:cubicBezTo>
                      <a:pt x="42" y="62"/>
                      <a:pt x="41" y="62"/>
                      <a:pt x="41" y="63"/>
                    </a:cubicBezTo>
                    <a:cubicBezTo>
                      <a:pt x="41" y="64"/>
                      <a:pt x="43" y="65"/>
                      <a:pt x="44" y="65"/>
                    </a:cubicBezTo>
                    <a:cubicBezTo>
                      <a:pt x="45" y="66"/>
                      <a:pt x="47" y="67"/>
                      <a:pt x="46" y="69"/>
                    </a:cubicBezTo>
                    <a:cubicBezTo>
                      <a:pt x="45" y="69"/>
                      <a:pt x="44" y="67"/>
                      <a:pt x="43" y="66"/>
                    </a:cubicBezTo>
                    <a:cubicBezTo>
                      <a:pt x="42" y="66"/>
                      <a:pt x="41" y="65"/>
                      <a:pt x="40" y="65"/>
                    </a:cubicBezTo>
                    <a:cubicBezTo>
                      <a:pt x="40" y="64"/>
                      <a:pt x="39" y="64"/>
                      <a:pt x="38" y="65"/>
                    </a:cubicBezTo>
                    <a:cubicBezTo>
                      <a:pt x="38" y="65"/>
                      <a:pt x="38" y="66"/>
                      <a:pt x="37" y="65"/>
                    </a:cubicBezTo>
                    <a:cubicBezTo>
                      <a:pt x="36" y="66"/>
                      <a:pt x="37" y="66"/>
                      <a:pt x="37" y="67"/>
                    </a:cubicBezTo>
                    <a:cubicBezTo>
                      <a:pt x="37" y="68"/>
                      <a:pt x="37" y="68"/>
                      <a:pt x="36" y="68"/>
                    </a:cubicBezTo>
                    <a:cubicBezTo>
                      <a:pt x="34" y="68"/>
                      <a:pt x="35" y="66"/>
                      <a:pt x="34" y="65"/>
                    </a:cubicBezTo>
                    <a:cubicBezTo>
                      <a:pt x="34" y="64"/>
                      <a:pt x="31" y="63"/>
                      <a:pt x="30" y="64"/>
                    </a:cubicBezTo>
                    <a:cubicBezTo>
                      <a:pt x="29" y="64"/>
                      <a:pt x="29" y="66"/>
                      <a:pt x="30" y="67"/>
                    </a:cubicBezTo>
                    <a:cubicBezTo>
                      <a:pt x="30" y="67"/>
                      <a:pt x="30" y="68"/>
                      <a:pt x="30" y="68"/>
                    </a:cubicBezTo>
                    <a:cubicBezTo>
                      <a:pt x="30" y="69"/>
                      <a:pt x="31" y="69"/>
                      <a:pt x="31" y="69"/>
                    </a:cubicBezTo>
                    <a:cubicBezTo>
                      <a:pt x="32" y="70"/>
                      <a:pt x="32" y="71"/>
                      <a:pt x="32" y="71"/>
                    </a:cubicBezTo>
                    <a:cubicBezTo>
                      <a:pt x="32" y="72"/>
                      <a:pt x="30" y="75"/>
                      <a:pt x="29" y="75"/>
                    </a:cubicBezTo>
                    <a:cubicBezTo>
                      <a:pt x="29" y="75"/>
                      <a:pt x="29" y="74"/>
                      <a:pt x="29" y="74"/>
                    </a:cubicBezTo>
                    <a:cubicBezTo>
                      <a:pt x="29" y="73"/>
                      <a:pt x="28" y="72"/>
                      <a:pt x="28" y="72"/>
                    </a:cubicBezTo>
                    <a:cubicBezTo>
                      <a:pt x="28" y="71"/>
                      <a:pt x="28" y="70"/>
                      <a:pt x="28" y="68"/>
                    </a:cubicBezTo>
                    <a:cubicBezTo>
                      <a:pt x="28" y="67"/>
                      <a:pt x="26" y="67"/>
                      <a:pt x="25" y="67"/>
                    </a:cubicBezTo>
                    <a:cubicBezTo>
                      <a:pt x="23" y="67"/>
                      <a:pt x="22" y="68"/>
                      <a:pt x="22" y="70"/>
                    </a:cubicBezTo>
                    <a:cubicBezTo>
                      <a:pt x="22" y="70"/>
                      <a:pt x="22" y="71"/>
                      <a:pt x="22" y="72"/>
                    </a:cubicBezTo>
                    <a:cubicBezTo>
                      <a:pt x="22" y="73"/>
                      <a:pt x="22" y="73"/>
                      <a:pt x="22" y="75"/>
                    </a:cubicBezTo>
                    <a:cubicBezTo>
                      <a:pt x="22" y="76"/>
                      <a:pt x="23" y="78"/>
                      <a:pt x="24" y="78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7" y="79"/>
                      <a:pt x="28" y="80"/>
                      <a:pt x="28" y="81"/>
                    </a:cubicBezTo>
                    <a:cubicBezTo>
                      <a:pt x="27" y="82"/>
                      <a:pt x="26" y="81"/>
                      <a:pt x="24" y="81"/>
                    </a:cubicBezTo>
                    <a:cubicBezTo>
                      <a:pt x="23" y="81"/>
                      <a:pt x="22" y="82"/>
                      <a:pt x="22" y="83"/>
                    </a:cubicBezTo>
                    <a:cubicBezTo>
                      <a:pt x="22" y="84"/>
                      <a:pt x="22" y="85"/>
                      <a:pt x="22" y="85"/>
                    </a:cubicBezTo>
                    <a:cubicBezTo>
                      <a:pt x="22" y="86"/>
                      <a:pt x="22" y="86"/>
                      <a:pt x="23" y="86"/>
                    </a:cubicBezTo>
                    <a:cubicBezTo>
                      <a:pt x="25" y="87"/>
                      <a:pt x="24" y="89"/>
                      <a:pt x="25" y="90"/>
                    </a:cubicBezTo>
                    <a:cubicBezTo>
                      <a:pt x="25" y="90"/>
                      <a:pt x="26" y="90"/>
                      <a:pt x="26" y="90"/>
                    </a:cubicBezTo>
                    <a:cubicBezTo>
                      <a:pt x="27" y="91"/>
                      <a:pt x="27" y="92"/>
                      <a:pt x="27" y="93"/>
                    </a:cubicBezTo>
                    <a:cubicBezTo>
                      <a:pt x="27" y="92"/>
                      <a:pt x="29" y="94"/>
                      <a:pt x="29" y="94"/>
                    </a:cubicBezTo>
                    <a:cubicBezTo>
                      <a:pt x="30" y="94"/>
                      <a:pt x="30" y="93"/>
                      <a:pt x="31" y="92"/>
                    </a:cubicBezTo>
                    <a:cubicBezTo>
                      <a:pt x="31" y="92"/>
                      <a:pt x="33" y="93"/>
                      <a:pt x="33" y="93"/>
                    </a:cubicBezTo>
                    <a:cubicBezTo>
                      <a:pt x="34" y="93"/>
                      <a:pt x="35" y="94"/>
                      <a:pt x="35" y="95"/>
                    </a:cubicBezTo>
                    <a:cubicBezTo>
                      <a:pt x="34" y="95"/>
                      <a:pt x="32" y="95"/>
                      <a:pt x="31" y="95"/>
                    </a:cubicBezTo>
                    <a:cubicBezTo>
                      <a:pt x="31" y="95"/>
                      <a:pt x="30" y="95"/>
                      <a:pt x="29" y="96"/>
                    </a:cubicBezTo>
                    <a:cubicBezTo>
                      <a:pt x="29" y="96"/>
                      <a:pt x="29" y="97"/>
                      <a:pt x="28" y="97"/>
                    </a:cubicBezTo>
                    <a:cubicBezTo>
                      <a:pt x="27" y="97"/>
                      <a:pt x="26" y="95"/>
                      <a:pt x="26" y="94"/>
                    </a:cubicBezTo>
                    <a:cubicBezTo>
                      <a:pt x="25" y="94"/>
                      <a:pt x="24" y="93"/>
                      <a:pt x="24" y="93"/>
                    </a:cubicBezTo>
                    <a:cubicBezTo>
                      <a:pt x="23" y="92"/>
                      <a:pt x="23" y="92"/>
                      <a:pt x="22" y="92"/>
                    </a:cubicBezTo>
                    <a:cubicBezTo>
                      <a:pt x="20" y="91"/>
                      <a:pt x="20" y="94"/>
                      <a:pt x="20" y="95"/>
                    </a:cubicBezTo>
                    <a:cubicBezTo>
                      <a:pt x="19" y="97"/>
                      <a:pt x="19" y="99"/>
                      <a:pt x="19" y="100"/>
                    </a:cubicBezTo>
                    <a:cubicBezTo>
                      <a:pt x="19" y="101"/>
                      <a:pt x="20" y="101"/>
                      <a:pt x="20" y="102"/>
                    </a:cubicBezTo>
                    <a:cubicBezTo>
                      <a:pt x="21" y="103"/>
                      <a:pt x="21" y="103"/>
                      <a:pt x="21" y="105"/>
                    </a:cubicBezTo>
                    <a:cubicBezTo>
                      <a:pt x="21" y="105"/>
                      <a:pt x="21" y="106"/>
                      <a:pt x="21" y="106"/>
                    </a:cubicBezTo>
                    <a:cubicBezTo>
                      <a:pt x="21" y="108"/>
                      <a:pt x="21" y="110"/>
                      <a:pt x="23" y="110"/>
                    </a:cubicBezTo>
                    <a:cubicBezTo>
                      <a:pt x="24" y="111"/>
                      <a:pt x="26" y="108"/>
                      <a:pt x="27" y="107"/>
                    </a:cubicBezTo>
                    <a:cubicBezTo>
                      <a:pt x="28" y="107"/>
                      <a:pt x="29" y="106"/>
                      <a:pt x="30" y="106"/>
                    </a:cubicBezTo>
                    <a:cubicBezTo>
                      <a:pt x="30" y="105"/>
                      <a:pt x="30" y="105"/>
                      <a:pt x="31" y="106"/>
                    </a:cubicBezTo>
                    <a:cubicBezTo>
                      <a:pt x="31" y="106"/>
                      <a:pt x="30" y="108"/>
                      <a:pt x="31" y="109"/>
                    </a:cubicBezTo>
                    <a:cubicBezTo>
                      <a:pt x="32" y="109"/>
                      <a:pt x="32" y="109"/>
                      <a:pt x="33" y="108"/>
                    </a:cubicBezTo>
                    <a:cubicBezTo>
                      <a:pt x="34" y="108"/>
                      <a:pt x="34" y="107"/>
                      <a:pt x="34" y="106"/>
                    </a:cubicBezTo>
                    <a:cubicBezTo>
                      <a:pt x="35" y="105"/>
                      <a:pt x="36" y="105"/>
                      <a:pt x="37" y="107"/>
                    </a:cubicBezTo>
                    <a:cubicBezTo>
                      <a:pt x="37" y="109"/>
                      <a:pt x="35" y="109"/>
                      <a:pt x="34" y="110"/>
                    </a:cubicBezTo>
                    <a:cubicBezTo>
                      <a:pt x="33" y="110"/>
                      <a:pt x="31" y="110"/>
                      <a:pt x="29" y="110"/>
                    </a:cubicBezTo>
                    <a:cubicBezTo>
                      <a:pt x="28" y="111"/>
                      <a:pt x="27" y="112"/>
                      <a:pt x="26" y="113"/>
                    </a:cubicBezTo>
                    <a:cubicBezTo>
                      <a:pt x="25" y="114"/>
                      <a:pt x="26" y="114"/>
                      <a:pt x="28" y="114"/>
                    </a:cubicBezTo>
                    <a:cubicBezTo>
                      <a:pt x="29" y="115"/>
                      <a:pt x="30" y="115"/>
                      <a:pt x="31" y="115"/>
                    </a:cubicBezTo>
                    <a:cubicBezTo>
                      <a:pt x="32" y="115"/>
                      <a:pt x="33" y="114"/>
                      <a:pt x="34" y="114"/>
                    </a:cubicBezTo>
                    <a:cubicBezTo>
                      <a:pt x="34" y="114"/>
                      <a:pt x="35" y="113"/>
                      <a:pt x="36" y="113"/>
                    </a:cubicBezTo>
                    <a:cubicBezTo>
                      <a:pt x="37" y="113"/>
                      <a:pt x="36" y="115"/>
                      <a:pt x="36" y="116"/>
                    </a:cubicBezTo>
                    <a:cubicBezTo>
                      <a:pt x="35" y="117"/>
                      <a:pt x="36" y="118"/>
                      <a:pt x="37" y="118"/>
                    </a:cubicBezTo>
                    <a:cubicBezTo>
                      <a:pt x="38" y="119"/>
                      <a:pt x="39" y="120"/>
                      <a:pt x="38" y="120"/>
                    </a:cubicBezTo>
                    <a:cubicBezTo>
                      <a:pt x="37" y="120"/>
                      <a:pt x="36" y="119"/>
                      <a:pt x="36" y="119"/>
                    </a:cubicBezTo>
                    <a:cubicBezTo>
                      <a:pt x="35" y="119"/>
                      <a:pt x="34" y="118"/>
                      <a:pt x="33" y="118"/>
                    </a:cubicBezTo>
                    <a:cubicBezTo>
                      <a:pt x="32" y="117"/>
                      <a:pt x="32" y="117"/>
                      <a:pt x="31" y="118"/>
                    </a:cubicBezTo>
                    <a:cubicBezTo>
                      <a:pt x="30" y="118"/>
                      <a:pt x="29" y="119"/>
                      <a:pt x="29" y="120"/>
                    </a:cubicBezTo>
                    <a:cubicBezTo>
                      <a:pt x="29" y="121"/>
                      <a:pt x="30" y="121"/>
                      <a:pt x="29" y="122"/>
                    </a:cubicBezTo>
                    <a:cubicBezTo>
                      <a:pt x="28" y="123"/>
                      <a:pt x="27" y="124"/>
                      <a:pt x="27" y="125"/>
                    </a:cubicBezTo>
                    <a:cubicBezTo>
                      <a:pt x="27" y="127"/>
                      <a:pt x="28" y="126"/>
                      <a:pt x="29" y="127"/>
                    </a:cubicBezTo>
                    <a:cubicBezTo>
                      <a:pt x="31" y="127"/>
                      <a:pt x="31" y="127"/>
                      <a:pt x="32" y="128"/>
                    </a:cubicBezTo>
                    <a:cubicBezTo>
                      <a:pt x="33" y="130"/>
                      <a:pt x="34" y="129"/>
                      <a:pt x="36" y="129"/>
                    </a:cubicBezTo>
                    <a:cubicBezTo>
                      <a:pt x="36" y="129"/>
                      <a:pt x="38" y="130"/>
                      <a:pt x="38" y="131"/>
                    </a:cubicBezTo>
                    <a:cubicBezTo>
                      <a:pt x="37" y="131"/>
                      <a:pt x="35" y="131"/>
                      <a:pt x="34" y="131"/>
                    </a:cubicBezTo>
                    <a:cubicBezTo>
                      <a:pt x="33" y="130"/>
                      <a:pt x="32" y="129"/>
                      <a:pt x="31" y="129"/>
                    </a:cubicBezTo>
                    <a:cubicBezTo>
                      <a:pt x="27" y="128"/>
                      <a:pt x="22" y="131"/>
                      <a:pt x="22" y="134"/>
                    </a:cubicBezTo>
                    <a:cubicBezTo>
                      <a:pt x="23" y="134"/>
                      <a:pt x="24" y="135"/>
                      <a:pt x="25" y="135"/>
                    </a:cubicBezTo>
                    <a:cubicBezTo>
                      <a:pt x="25" y="135"/>
                      <a:pt x="27" y="135"/>
                      <a:pt x="27" y="135"/>
                    </a:cubicBezTo>
                    <a:cubicBezTo>
                      <a:pt x="28" y="136"/>
                      <a:pt x="27" y="137"/>
                      <a:pt x="27" y="138"/>
                    </a:cubicBezTo>
                    <a:cubicBezTo>
                      <a:pt x="28" y="140"/>
                      <a:pt x="32" y="138"/>
                      <a:pt x="33" y="140"/>
                    </a:cubicBezTo>
                    <a:cubicBezTo>
                      <a:pt x="32" y="140"/>
                      <a:pt x="31" y="140"/>
                      <a:pt x="30" y="140"/>
                    </a:cubicBezTo>
                    <a:cubicBezTo>
                      <a:pt x="28" y="141"/>
                      <a:pt x="27" y="141"/>
                      <a:pt x="26" y="140"/>
                    </a:cubicBezTo>
                    <a:cubicBezTo>
                      <a:pt x="25" y="138"/>
                      <a:pt x="24" y="138"/>
                      <a:pt x="22" y="138"/>
                    </a:cubicBezTo>
                    <a:cubicBezTo>
                      <a:pt x="20" y="138"/>
                      <a:pt x="19" y="141"/>
                      <a:pt x="19" y="143"/>
                    </a:cubicBezTo>
                    <a:cubicBezTo>
                      <a:pt x="18" y="144"/>
                      <a:pt x="19" y="144"/>
                      <a:pt x="18" y="145"/>
                    </a:cubicBezTo>
                    <a:cubicBezTo>
                      <a:pt x="18" y="145"/>
                      <a:pt x="18" y="145"/>
                      <a:pt x="17" y="146"/>
                    </a:cubicBezTo>
                    <a:cubicBezTo>
                      <a:pt x="17" y="148"/>
                      <a:pt x="19" y="148"/>
                      <a:pt x="21" y="147"/>
                    </a:cubicBezTo>
                    <a:cubicBezTo>
                      <a:pt x="22" y="147"/>
                      <a:pt x="22" y="147"/>
                      <a:pt x="22" y="149"/>
                    </a:cubicBezTo>
                    <a:cubicBezTo>
                      <a:pt x="23" y="150"/>
                      <a:pt x="23" y="151"/>
                      <a:pt x="25" y="150"/>
                    </a:cubicBezTo>
                    <a:cubicBezTo>
                      <a:pt x="25" y="150"/>
                      <a:pt x="26" y="149"/>
                      <a:pt x="27" y="149"/>
                    </a:cubicBezTo>
                    <a:cubicBezTo>
                      <a:pt x="27" y="151"/>
                      <a:pt x="23" y="151"/>
                      <a:pt x="22" y="151"/>
                    </a:cubicBezTo>
                    <a:cubicBezTo>
                      <a:pt x="21" y="151"/>
                      <a:pt x="21" y="151"/>
                      <a:pt x="20" y="152"/>
                    </a:cubicBezTo>
                    <a:cubicBezTo>
                      <a:pt x="19" y="152"/>
                      <a:pt x="17" y="153"/>
                      <a:pt x="19" y="154"/>
                    </a:cubicBezTo>
                    <a:cubicBezTo>
                      <a:pt x="19" y="155"/>
                      <a:pt x="22" y="155"/>
                      <a:pt x="22" y="157"/>
                    </a:cubicBezTo>
                    <a:cubicBezTo>
                      <a:pt x="21" y="157"/>
                      <a:pt x="20" y="156"/>
                      <a:pt x="20" y="157"/>
                    </a:cubicBezTo>
                    <a:cubicBezTo>
                      <a:pt x="19" y="157"/>
                      <a:pt x="20" y="158"/>
                      <a:pt x="19" y="158"/>
                    </a:cubicBezTo>
                    <a:cubicBezTo>
                      <a:pt x="17" y="160"/>
                      <a:pt x="16" y="157"/>
                      <a:pt x="15" y="156"/>
                    </a:cubicBezTo>
                    <a:cubicBezTo>
                      <a:pt x="14" y="156"/>
                      <a:pt x="13" y="156"/>
                      <a:pt x="12" y="157"/>
                    </a:cubicBezTo>
                    <a:cubicBezTo>
                      <a:pt x="11" y="157"/>
                      <a:pt x="10" y="157"/>
                      <a:pt x="9" y="157"/>
                    </a:cubicBezTo>
                    <a:cubicBezTo>
                      <a:pt x="7" y="158"/>
                      <a:pt x="0" y="159"/>
                      <a:pt x="1" y="163"/>
                    </a:cubicBezTo>
                    <a:cubicBezTo>
                      <a:pt x="2" y="164"/>
                      <a:pt x="3" y="164"/>
                      <a:pt x="5" y="164"/>
                    </a:cubicBezTo>
                    <a:cubicBezTo>
                      <a:pt x="5" y="164"/>
                      <a:pt x="6" y="163"/>
                      <a:pt x="7" y="163"/>
                    </a:cubicBezTo>
                    <a:cubicBezTo>
                      <a:pt x="8" y="163"/>
                      <a:pt x="8" y="164"/>
                      <a:pt x="9" y="164"/>
                    </a:cubicBezTo>
                    <a:cubicBezTo>
                      <a:pt x="10" y="165"/>
                      <a:pt x="12" y="164"/>
                      <a:pt x="13" y="165"/>
                    </a:cubicBezTo>
                    <a:cubicBezTo>
                      <a:pt x="15" y="165"/>
                      <a:pt x="16" y="165"/>
                      <a:pt x="17" y="166"/>
                    </a:cubicBezTo>
                    <a:cubicBezTo>
                      <a:pt x="18" y="166"/>
                      <a:pt x="18" y="166"/>
                      <a:pt x="19" y="166"/>
                    </a:cubicBezTo>
                    <a:cubicBezTo>
                      <a:pt x="20" y="164"/>
                      <a:pt x="20" y="163"/>
                      <a:pt x="22" y="162"/>
                    </a:cubicBezTo>
                    <a:cubicBezTo>
                      <a:pt x="23" y="162"/>
                      <a:pt x="24" y="163"/>
                      <a:pt x="25" y="163"/>
                    </a:cubicBezTo>
                    <a:cubicBezTo>
                      <a:pt x="27" y="163"/>
                      <a:pt x="29" y="163"/>
                      <a:pt x="30" y="165"/>
                    </a:cubicBezTo>
                    <a:cubicBezTo>
                      <a:pt x="29" y="165"/>
                      <a:pt x="26" y="164"/>
                      <a:pt x="25" y="163"/>
                    </a:cubicBezTo>
                    <a:cubicBezTo>
                      <a:pt x="23" y="163"/>
                      <a:pt x="22" y="163"/>
                      <a:pt x="21" y="165"/>
                    </a:cubicBezTo>
                    <a:cubicBezTo>
                      <a:pt x="20" y="166"/>
                      <a:pt x="20" y="167"/>
                      <a:pt x="20" y="168"/>
                    </a:cubicBezTo>
                    <a:cubicBezTo>
                      <a:pt x="19" y="170"/>
                      <a:pt x="17" y="168"/>
                      <a:pt x="16" y="167"/>
                    </a:cubicBezTo>
                    <a:cubicBezTo>
                      <a:pt x="15" y="166"/>
                      <a:pt x="10" y="166"/>
                      <a:pt x="11" y="169"/>
                    </a:cubicBezTo>
                    <a:cubicBezTo>
                      <a:pt x="12" y="170"/>
                      <a:pt x="13" y="171"/>
                      <a:pt x="14" y="172"/>
                    </a:cubicBezTo>
                    <a:cubicBezTo>
                      <a:pt x="15" y="173"/>
                      <a:pt x="15" y="173"/>
                      <a:pt x="16" y="173"/>
                    </a:cubicBezTo>
                    <a:cubicBezTo>
                      <a:pt x="17" y="174"/>
                      <a:pt x="17" y="174"/>
                      <a:pt x="18" y="174"/>
                    </a:cubicBezTo>
                    <a:cubicBezTo>
                      <a:pt x="18" y="175"/>
                      <a:pt x="19" y="175"/>
                      <a:pt x="20" y="175"/>
                    </a:cubicBezTo>
                    <a:cubicBezTo>
                      <a:pt x="20" y="175"/>
                      <a:pt x="21" y="175"/>
                      <a:pt x="21" y="175"/>
                    </a:cubicBezTo>
                    <a:cubicBezTo>
                      <a:pt x="22" y="175"/>
                      <a:pt x="23" y="174"/>
                      <a:pt x="23" y="175"/>
                    </a:cubicBezTo>
                    <a:cubicBezTo>
                      <a:pt x="24" y="175"/>
                      <a:pt x="23" y="176"/>
                      <a:pt x="23" y="177"/>
                    </a:cubicBezTo>
                    <a:cubicBezTo>
                      <a:pt x="23" y="178"/>
                      <a:pt x="24" y="178"/>
                      <a:pt x="25" y="179"/>
                    </a:cubicBezTo>
                    <a:cubicBezTo>
                      <a:pt x="27" y="179"/>
                      <a:pt x="28" y="179"/>
                      <a:pt x="29" y="178"/>
                    </a:cubicBezTo>
                    <a:cubicBezTo>
                      <a:pt x="30" y="178"/>
                      <a:pt x="30" y="178"/>
                      <a:pt x="31" y="177"/>
                    </a:cubicBezTo>
                    <a:cubicBezTo>
                      <a:pt x="31" y="176"/>
                      <a:pt x="31" y="176"/>
                      <a:pt x="31" y="175"/>
                    </a:cubicBezTo>
                    <a:cubicBezTo>
                      <a:pt x="32" y="174"/>
                      <a:pt x="33" y="174"/>
                      <a:pt x="34" y="173"/>
                    </a:cubicBezTo>
                    <a:cubicBezTo>
                      <a:pt x="35" y="172"/>
                      <a:pt x="36" y="171"/>
                      <a:pt x="36" y="170"/>
                    </a:cubicBezTo>
                    <a:cubicBezTo>
                      <a:pt x="37" y="168"/>
                      <a:pt x="38" y="169"/>
                      <a:pt x="39" y="168"/>
                    </a:cubicBezTo>
                    <a:cubicBezTo>
                      <a:pt x="40" y="168"/>
                      <a:pt x="40" y="166"/>
                      <a:pt x="41" y="166"/>
                    </a:cubicBezTo>
                    <a:cubicBezTo>
                      <a:pt x="42" y="164"/>
                      <a:pt x="43" y="164"/>
                      <a:pt x="44" y="163"/>
                    </a:cubicBezTo>
                    <a:cubicBezTo>
                      <a:pt x="45" y="162"/>
                      <a:pt x="45" y="160"/>
                      <a:pt x="46" y="159"/>
                    </a:cubicBezTo>
                    <a:cubicBezTo>
                      <a:pt x="46" y="157"/>
                      <a:pt x="48" y="157"/>
                      <a:pt x="49" y="156"/>
                    </a:cubicBezTo>
                    <a:cubicBezTo>
                      <a:pt x="50" y="156"/>
                      <a:pt x="51" y="155"/>
                      <a:pt x="52" y="155"/>
                    </a:cubicBezTo>
                    <a:cubicBezTo>
                      <a:pt x="52" y="156"/>
                      <a:pt x="50" y="158"/>
                      <a:pt x="48" y="159"/>
                    </a:cubicBezTo>
                    <a:cubicBezTo>
                      <a:pt x="48" y="160"/>
                      <a:pt x="46" y="162"/>
                      <a:pt x="46" y="163"/>
                    </a:cubicBezTo>
                    <a:cubicBezTo>
                      <a:pt x="47" y="163"/>
                      <a:pt x="48" y="164"/>
                      <a:pt x="48" y="164"/>
                    </a:cubicBezTo>
                    <a:cubicBezTo>
                      <a:pt x="49" y="164"/>
                      <a:pt x="50" y="163"/>
                      <a:pt x="51" y="163"/>
                    </a:cubicBezTo>
                    <a:cubicBezTo>
                      <a:pt x="52" y="163"/>
                      <a:pt x="53" y="163"/>
                      <a:pt x="54" y="163"/>
                    </a:cubicBezTo>
                    <a:cubicBezTo>
                      <a:pt x="55" y="163"/>
                      <a:pt x="57" y="162"/>
                      <a:pt x="58" y="163"/>
                    </a:cubicBezTo>
                    <a:cubicBezTo>
                      <a:pt x="57" y="164"/>
                      <a:pt x="55" y="163"/>
                      <a:pt x="54" y="164"/>
                    </a:cubicBezTo>
                    <a:cubicBezTo>
                      <a:pt x="53" y="164"/>
                      <a:pt x="53" y="165"/>
                      <a:pt x="52" y="165"/>
                    </a:cubicBezTo>
                    <a:cubicBezTo>
                      <a:pt x="51" y="165"/>
                      <a:pt x="49" y="164"/>
                      <a:pt x="48" y="165"/>
                    </a:cubicBezTo>
                    <a:cubicBezTo>
                      <a:pt x="46" y="165"/>
                      <a:pt x="45" y="167"/>
                      <a:pt x="44" y="168"/>
                    </a:cubicBezTo>
                    <a:cubicBezTo>
                      <a:pt x="42" y="169"/>
                      <a:pt x="42" y="170"/>
                      <a:pt x="41" y="171"/>
                    </a:cubicBezTo>
                    <a:cubicBezTo>
                      <a:pt x="41" y="172"/>
                      <a:pt x="39" y="173"/>
                      <a:pt x="39" y="175"/>
                    </a:cubicBezTo>
                    <a:cubicBezTo>
                      <a:pt x="39" y="176"/>
                      <a:pt x="40" y="177"/>
                      <a:pt x="41" y="176"/>
                    </a:cubicBezTo>
                    <a:cubicBezTo>
                      <a:pt x="42" y="176"/>
                      <a:pt x="44" y="174"/>
                      <a:pt x="45" y="175"/>
                    </a:cubicBezTo>
                    <a:cubicBezTo>
                      <a:pt x="46" y="175"/>
                      <a:pt x="43" y="177"/>
                      <a:pt x="42" y="177"/>
                    </a:cubicBezTo>
                    <a:cubicBezTo>
                      <a:pt x="41" y="178"/>
                      <a:pt x="40" y="178"/>
                      <a:pt x="39" y="177"/>
                    </a:cubicBezTo>
                    <a:cubicBezTo>
                      <a:pt x="38" y="177"/>
                      <a:pt x="38" y="177"/>
                      <a:pt x="37" y="178"/>
                    </a:cubicBezTo>
                    <a:cubicBezTo>
                      <a:pt x="36" y="179"/>
                      <a:pt x="36" y="180"/>
                      <a:pt x="37" y="180"/>
                    </a:cubicBezTo>
                    <a:cubicBezTo>
                      <a:pt x="39" y="180"/>
                      <a:pt x="39" y="180"/>
                      <a:pt x="39" y="182"/>
                    </a:cubicBezTo>
                    <a:cubicBezTo>
                      <a:pt x="40" y="182"/>
                      <a:pt x="41" y="182"/>
                      <a:pt x="42" y="182"/>
                    </a:cubicBezTo>
                    <a:cubicBezTo>
                      <a:pt x="42" y="182"/>
                      <a:pt x="43" y="182"/>
                      <a:pt x="44" y="182"/>
                    </a:cubicBezTo>
                    <a:cubicBezTo>
                      <a:pt x="44" y="182"/>
                      <a:pt x="45" y="183"/>
                      <a:pt x="45" y="183"/>
                    </a:cubicBezTo>
                    <a:cubicBezTo>
                      <a:pt x="46" y="183"/>
                      <a:pt x="47" y="183"/>
                      <a:pt x="48" y="182"/>
                    </a:cubicBezTo>
                    <a:cubicBezTo>
                      <a:pt x="48" y="182"/>
                      <a:pt x="49" y="181"/>
                      <a:pt x="49" y="180"/>
                    </a:cubicBezTo>
                    <a:cubicBezTo>
                      <a:pt x="50" y="179"/>
                      <a:pt x="51" y="179"/>
                      <a:pt x="52" y="178"/>
                    </a:cubicBezTo>
                    <a:cubicBezTo>
                      <a:pt x="52" y="178"/>
                      <a:pt x="53" y="176"/>
                      <a:pt x="53" y="176"/>
                    </a:cubicBezTo>
                    <a:cubicBezTo>
                      <a:pt x="54" y="177"/>
                      <a:pt x="53" y="177"/>
                      <a:pt x="53" y="178"/>
                    </a:cubicBezTo>
                    <a:cubicBezTo>
                      <a:pt x="52" y="179"/>
                      <a:pt x="52" y="179"/>
                      <a:pt x="51" y="180"/>
                    </a:cubicBezTo>
                    <a:cubicBezTo>
                      <a:pt x="50" y="182"/>
                      <a:pt x="50" y="183"/>
                      <a:pt x="48" y="184"/>
                    </a:cubicBezTo>
                    <a:cubicBezTo>
                      <a:pt x="47" y="184"/>
                      <a:pt x="46" y="184"/>
                      <a:pt x="44" y="184"/>
                    </a:cubicBezTo>
                    <a:cubicBezTo>
                      <a:pt x="43" y="184"/>
                      <a:pt x="42" y="184"/>
                      <a:pt x="40" y="184"/>
                    </a:cubicBezTo>
                    <a:cubicBezTo>
                      <a:pt x="39" y="184"/>
                      <a:pt x="37" y="184"/>
                      <a:pt x="36" y="185"/>
                    </a:cubicBezTo>
                    <a:cubicBezTo>
                      <a:pt x="36" y="185"/>
                      <a:pt x="36" y="186"/>
                      <a:pt x="36" y="186"/>
                    </a:cubicBezTo>
                    <a:cubicBezTo>
                      <a:pt x="35" y="187"/>
                      <a:pt x="34" y="187"/>
                      <a:pt x="34" y="188"/>
                    </a:cubicBezTo>
                    <a:cubicBezTo>
                      <a:pt x="33" y="188"/>
                      <a:pt x="31" y="189"/>
                      <a:pt x="32" y="190"/>
                    </a:cubicBezTo>
                    <a:cubicBezTo>
                      <a:pt x="32" y="191"/>
                      <a:pt x="36" y="190"/>
                      <a:pt x="35" y="192"/>
                    </a:cubicBezTo>
                    <a:cubicBezTo>
                      <a:pt x="34" y="192"/>
                      <a:pt x="33" y="191"/>
                      <a:pt x="32" y="192"/>
                    </a:cubicBezTo>
                    <a:cubicBezTo>
                      <a:pt x="31" y="192"/>
                      <a:pt x="32" y="193"/>
                      <a:pt x="31" y="193"/>
                    </a:cubicBezTo>
                    <a:cubicBezTo>
                      <a:pt x="31" y="195"/>
                      <a:pt x="30" y="195"/>
                      <a:pt x="30" y="196"/>
                    </a:cubicBezTo>
                    <a:cubicBezTo>
                      <a:pt x="29" y="196"/>
                      <a:pt x="29" y="195"/>
                      <a:pt x="29" y="195"/>
                    </a:cubicBezTo>
                    <a:cubicBezTo>
                      <a:pt x="28" y="195"/>
                      <a:pt x="28" y="196"/>
                      <a:pt x="28" y="197"/>
                    </a:cubicBezTo>
                    <a:cubicBezTo>
                      <a:pt x="29" y="198"/>
                      <a:pt x="29" y="198"/>
                      <a:pt x="28" y="199"/>
                    </a:cubicBezTo>
                    <a:cubicBezTo>
                      <a:pt x="28" y="199"/>
                      <a:pt x="27" y="200"/>
                      <a:pt x="28" y="201"/>
                    </a:cubicBezTo>
                    <a:cubicBezTo>
                      <a:pt x="28" y="201"/>
                      <a:pt x="29" y="201"/>
                      <a:pt x="29" y="201"/>
                    </a:cubicBezTo>
                    <a:cubicBezTo>
                      <a:pt x="30" y="200"/>
                      <a:pt x="30" y="200"/>
                      <a:pt x="31" y="200"/>
                    </a:cubicBezTo>
                    <a:cubicBezTo>
                      <a:pt x="31" y="200"/>
                      <a:pt x="33" y="199"/>
                      <a:pt x="33" y="200"/>
                    </a:cubicBezTo>
                    <a:cubicBezTo>
                      <a:pt x="33" y="200"/>
                      <a:pt x="33" y="201"/>
                      <a:pt x="33" y="201"/>
                    </a:cubicBezTo>
                    <a:cubicBezTo>
                      <a:pt x="33" y="202"/>
                      <a:pt x="33" y="201"/>
                      <a:pt x="32" y="202"/>
                    </a:cubicBezTo>
                    <a:cubicBezTo>
                      <a:pt x="32" y="203"/>
                      <a:pt x="32" y="204"/>
                      <a:pt x="31" y="205"/>
                    </a:cubicBezTo>
                    <a:cubicBezTo>
                      <a:pt x="31" y="205"/>
                      <a:pt x="30" y="205"/>
                      <a:pt x="30" y="206"/>
                    </a:cubicBezTo>
                    <a:cubicBezTo>
                      <a:pt x="30" y="206"/>
                      <a:pt x="30" y="207"/>
                      <a:pt x="30" y="207"/>
                    </a:cubicBezTo>
                    <a:cubicBezTo>
                      <a:pt x="31" y="207"/>
                      <a:pt x="31" y="206"/>
                      <a:pt x="32" y="206"/>
                    </a:cubicBezTo>
                    <a:cubicBezTo>
                      <a:pt x="33" y="206"/>
                      <a:pt x="34" y="206"/>
                      <a:pt x="33" y="207"/>
                    </a:cubicBezTo>
                    <a:cubicBezTo>
                      <a:pt x="33" y="208"/>
                      <a:pt x="32" y="208"/>
                      <a:pt x="32" y="208"/>
                    </a:cubicBezTo>
                    <a:cubicBezTo>
                      <a:pt x="32" y="209"/>
                      <a:pt x="31" y="209"/>
                      <a:pt x="31" y="210"/>
                    </a:cubicBezTo>
                    <a:cubicBezTo>
                      <a:pt x="31" y="211"/>
                      <a:pt x="31" y="212"/>
                      <a:pt x="31" y="213"/>
                    </a:cubicBezTo>
                    <a:cubicBezTo>
                      <a:pt x="30" y="213"/>
                      <a:pt x="29" y="213"/>
                      <a:pt x="28" y="215"/>
                    </a:cubicBezTo>
                    <a:cubicBezTo>
                      <a:pt x="28" y="215"/>
                      <a:pt x="28" y="216"/>
                      <a:pt x="28" y="216"/>
                    </a:cubicBezTo>
                    <a:cubicBezTo>
                      <a:pt x="27" y="217"/>
                      <a:pt x="27" y="217"/>
                      <a:pt x="27" y="218"/>
                    </a:cubicBezTo>
                    <a:cubicBezTo>
                      <a:pt x="27" y="219"/>
                      <a:pt x="27" y="219"/>
                      <a:pt x="26" y="220"/>
                    </a:cubicBezTo>
                    <a:cubicBezTo>
                      <a:pt x="26" y="220"/>
                      <a:pt x="25" y="221"/>
                      <a:pt x="25" y="222"/>
                    </a:cubicBezTo>
                    <a:cubicBezTo>
                      <a:pt x="24" y="222"/>
                      <a:pt x="25" y="223"/>
                      <a:pt x="24" y="223"/>
                    </a:cubicBezTo>
                    <a:cubicBezTo>
                      <a:pt x="26" y="224"/>
                      <a:pt x="26" y="222"/>
                      <a:pt x="26" y="221"/>
                    </a:cubicBezTo>
                    <a:cubicBezTo>
                      <a:pt x="27" y="221"/>
                      <a:pt x="28" y="220"/>
                      <a:pt x="28" y="219"/>
                    </a:cubicBezTo>
                    <a:cubicBezTo>
                      <a:pt x="29" y="219"/>
                      <a:pt x="30" y="219"/>
                      <a:pt x="30" y="220"/>
                    </a:cubicBezTo>
                    <a:cubicBezTo>
                      <a:pt x="29" y="222"/>
                      <a:pt x="28" y="222"/>
                      <a:pt x="27" y="223"/>
                    </a:cubicBezTo>
                    <a:cubicBezTo>
                      <a:pt x="27" y="223"/>
                      <a:pt x="27" y="224"/>
                      <a:pt x="26" y="225"/>
                    </a:cubicBezTo>
                    <a:cubicBezTo>
                      <a:pt x="26" y="226"/>
                      <a:pt x="25" y="227"/>
                      <a:pt x="25" y="228"/>
                    </a:cubicBezTo>
                    <a:cubicBezTo>
                      <a:pt x="25" y="231"/>
                      <a:pt x="28" y="228"/>
                      <a:pt x="29" y="228"/>
                    </a:cubicBezTo>
                    <a:cubicBezTo>
                      <a:pt x="29" y="228"/>
                      <a:pt x="29" y="228"/>
                      <a:pt x="29" y="228"/>
                    </a:cubicBezTo>
                    <a:cubicBezTo>
                      <a:pt x="29" y="230"/>
                      <a:pt x="27" y="230"/>
                      <a:pt x="26" y="232"/>
                    </a:cubicBezTo>
                    <a:cubicBezTo>
                      <a:pt x="26" y="233"/>
                      <a:pt x="24" y="236"/>
                      <a:pt x="26" y="237"/>
                    </a:cubicBezTo>
                    <a:cubicBezTo>
                      <a:pt x="26" y="237"/>
                      <a:pt x="27" y="238"/>
                      <a:pt x="27" y="238"/>
                    </a:cubicBezTo>
                    <a:cubicBezTo>
                      <a:pt x="28" y="239"/>
                      <a:pt x="28" y="240"/>
                      <a:pt x="29" y="239"/>
                    </a:cubicBezTo>
                    <a:cubicBezTo>
                      <a:pt x="31" y="238"/>
                      <a:pt x="32" y="236"/>
                      <a:pt x="35" y="235"/>
                    </a:cubicBezTo>
                    <a:cubicBezTo>
                      <a:pt x="34" y="236"/>
                      <a:pt x="33" y="237"/>
                      <a:pt x="33" y="237"/>
                    </a:cubicBezTo>
                    <a:cubicBezTo>
                      <a:pt x="32" y="239"/>
                      <a:pt x="31" y="240"/>
                      <a:pt x="30" y="241"/>
                    </a:cubicBezTo>
                    <a:cubicBezTo>
                      <a:pt x="29" y="242"/>
                      <a:pt x="28" y="244"/>
                      <a:pt x="27" y="245"/>
                    </a:cubicBezTo>
                    <a:cubicBezTo>
                      <a:pt x="27" y="246"/>
                      <a:pt x="26" y="247"/>
                      <a:pt x="26" y="247"/>
                    </a:cubicBezTo>
                    <a:cubicBezTo>
                      <a:pt x="26" y="248"/>
                      <a:pt x="25" y="249"/>
                      <a:pt x="25" y="249"/>
                    </a:cubicBezTo>
                    <a:cubicBezTo>
                      <a:pt x="24" y="251"/>
                      <a:pt x="25" y="252"/>
                      <a:pt x="24" y="254"/>
                    </a:cubicBezTo>
                    <a:cubicBezTo>
                      <a:pt x="24" y="255"/>
                      <a:pt x="23" y="256"/>
                      <a:pt x="23" y="257"/>
                    </a:cubicBezTo>
                    <a:cubicBezTo>
                      <a:pt x="23" y="258"/>
                      <a:pt x="23" y="260"/>
                      <a:pt x="23" y="261"/>
                    </a:cubicBezTo>
                    <a:cubicBezTo>
                      <a:pt x="23" y="262"/>
                      <a:pt x="23" y="263"/>
                      <a:pt x="23" y="264"/>
                    </a:cubicBezTo>
                    <a:cubicBezTo>
                      <a:pt x="23" y="266"/>
                      <a:pt x="23" y="267"/>
                      <a:pt x="22" y="268"/>
                    </a:cubicBezTo>
                    <a:cubicBezTo>
                      <a:pt x="21" y="269"/>
                      <a:pt x="20" y="270"/>
                      <a:pt x="20" y="271"/>
                    </a:cubicBezTo>
                    <a:cubicBezTo>
                      <a:pt x="19" y="272"/>
                      <a:pt x="19" y="273"/>
                      <a:pt x="19" y="274"/>
                    </a:cubicBezTo>
                    <a:cubicBezTo>
                      <a:pt x="19" y="275"/>
                      <a:pt x="19" y="276"/>
                      <a:pt x="19" y="277"/>
                    </a:cubicBezTo>
                    <a:cubicBezTo>
                      <a:pt x="19" y="278"/>
                      <a:pt x="20" y="278"/>
                      <a:pt x="21" y="279"/>
                    </a:cubicBezTo>
                    <a:cubicBezTo>
                      <a:pt x="23" y="279"/>
                      <a:pt x="24" y="279"/>
                      <a:pt x="25" y="278"/>
                    </a:cubicBezTo>
                    <a:cubicBezTo>
                      <a:pt x="25" y="278"/>
                      <a:pt x="26" y="278"/>
                      <a:pt x="27" y="278"/>
                    </a:cubicBezTo>
                    <a:cubicBezTo>
                      <a:pt x="28" y="278"/>
                      <a:pt x="29" y="277"/>
                      <a:pt x="30" y="276"/>
                    </a:cubicBezTo>
                    <a:cubicBezTo>
                      <a:pt x="31" y="276"/>
                      <a:pt x="31" y="275"/>
                      <a:pt x="31" y="274"/>
                    </a:cubicBezTo>
                    <a:cubicBezTo>
                      <a:pt x="32" y="273"/>
                      <a:pt x="32" y="273"/>
                      <a:pt x="32" y="272"/>
                    </a:cubicBezTo>
                    <a:cubicBezTo>
                      <a:pt x="32" y="270"/>
                      <a:pt x="30" y="270"/>
                      <a:pt x="30" y="269"/>
                    </a:cubicBezTo>
                    <a:cubicBezTo>
                      <a:pt x="30" y="268"/>
                      <a:pt x="31" y="268"/>
                      <a:pt x="31" y="268"/>
                    </a:cubicBezTo>
                    <a:cubicBezTo>
                      <a:pt x="31" y="267"/>
                      <a:pt x="31" y="267"/>
                      <a:pt x="31" y="266"/>
                    </a:cubicBezTo>
                    <a:cubicBezTo>
                      <a:pt x="31" y="265"/>
                      <a:pt x="32" y="264"/>
                      <a:pt x="33" y="263"/>
                    </a:cubicBezTo>
                    <a:cubicBezTo>
                      <a:pt x="33" y="262"/>
                      <a:pt x="33" y="261"/>
                      <a:pt x="33" y="260"/>
                    </a:cubicBezTo>
                    <a:cubicBezTo>
                      <a:pt x="34" y="258"/>
                      <a:pt x="35" y="257"/>
                      <a:pt x="35" y="256"/>
                    </a:cubicBezTo>
                    <a:cubicBezTo>
                      <a:pt x="35" y="254"/>
                      <a:pt x="34" y="253"/>
                      <a:pt x="34" y="252"/>
                    </a:cubicBezTo>
                    <a:cubicBezTo>
                      <a:pt x="34" y="251"/>
                      <a:pt x="35" y="250"/>
                      <a:pt x="35" y="248"/>
                    </a:cubicBezTo>
                    <a:cubicBezTo>
                      <a:pt x="35" y="247"/>
                      <a:pt x="35" y="245"/>
                      <a:pt x="36" y="244"/>
                    </a:cubicBezTo>
                    <a:cubicBezTo>
                      <a:pt x="37" y="244"/>
                      <a:pt x="38" y="243"/>
                      <a:pt x="39" y="242"/>
                    </a:cubicBezTo>
                    <a:cubicBezTo>
                      <a:pt x="40" y="241"/>
                      <a:pt x="41" y="241"/>
                      <a:pt x="42" y="240"/>
                    </a:cubicBezTo>
                    <a:cubicBezTo>
                      <a:pt x="42" y="240"/>
                      <a:pt x="42" y="238"/>
                      <a:pt x="41" y="238"/>
                    </a:cubicBezTo>
                    <a:cubicBezTo>
                      <a:pt x="41" y="237"/>
                      <a:pt x="41" y="238"/>
                      <a:pt x="41" y="237"/>
                    </a:cubicBezTo>
                    <a:cubicBezTo>
                      <a:pt x="41" y="237"/>
                      <a:pt x="41" y="237"/>
                      <a:pt x="41" y="236"/>
                    </a:cubicBezTo>
                    <a:cubicBezTo>
                      <a:pt x="41" y="236"/>
                      <a:pt x="41" y="235"/>
                      <a:pt x="40" y="235"/>
                    </a:cubicBezTo>
                    <a:cubicBezTo>
                      <a:pt x="40" y="234"/>
                      <a:pt x="39" y="234"/>
                      <a:pt x="39" y="233"/>
                    </a:cubicBezTo>
                    <a:cubicBezTo>
                      <a:pt x="39" y="233"/>
                      <a:pt x="39" y="232"/>
                      <a:pt x="38" y="232"/>
                    </a:cubicBezTo>
                    <a:cubicBezTo>
                      <a:pt x="38" y="231"/>
                      <a:pt x="38" y="231"/>
                      <a:pt x="38" y="230"/>
                    </a:cubicBezTo>
                    <a:cubicBezTo>
                      <a:pt x="38" y="229"/>
                      <a:pt x="38" y="230"/>
                      <a:pt x="37" y="229"/>
                    </a:cubicBezTo>
                    <a:cubicBezTo>
                      <a:pt x="37" y="228"/>
                      <a:pt x="37" y="228"/>
                      <a:pt x="37" y="228"/>
                    </a:cubicBezTo>
                    <a:cubicBezTo>
                      <a:pt x="37" y="227"/>
                      <a:pt x="37" y="226"/>
                      <a:pt x="37" y="226"/>
                    </a:cubicBezTo>
                    <a:cubicBezTo>
                      <a:pt x="37" y="225"/>
                      <a:pt x="36" y="225"/>
                      <a:pt x="36" y="225"/>
                    </a:cubicBezTo>
                    <a:cubicBezTo>
                      <a:pt x="36" y="224"/>
                      <a:pt x="36" y="223"/>
                      <a:pt x="36" y="223"/>
                    </a:cubicBezTo>
                    <a:cubicBezTo>
                      <a:pt x="36" y="222"/>
                      <a:pt x="36" y="220"/>
                      <a:pt x="37" y="219"/>
                    </a:cubicBezTo>
                    <a:cubicBezTo>
                      <a:pt x="37" y="220"/>
                      <a:pt x="37" y="220"/>
                      <a:pt x="38" y="220"/>
                    </a:cubicBezTo>
                    <a:cubicBezTo>
                      <a:pt x="38" y="221"/>
                      <a:pt x="39" y="220"/>
                      <a:pt x="40" y="220"/>
                    </a:cubicBezTo>
                    <a:cubicBezTo>
                      <a:pt x="41" y="219"/>
                      <a:pt x="41" y="217"/>
                      <a:pt x="42" y="216"/>
                    </a:cubicBezTo>
                    <a:cubicBezTo>
                      <a:pt x="43" y="215"/>
                      <a:pt x="43" y="215"/>
                      <a:pt x="44" y="214"/>
                    </a:cubicBezTo>
                    <a:cubicBezTo>
                      <a:pt x="45" y="213"/>
                      <a:pt x="46" y="212"/>
                      <a:pt x="46" y="211"/>
                    </a:cubicBezTo>
                    <a:cubicBezTo>
                      <a:pt x="47" y="210"/>
                      <a:pt x="47" y="209"/>
                      <a:pt x="48" y="209"/>
                    </a:cubicBezTo>
                    <a:cubicBezTo>
                      <a:pt x="49" y="209"/>
                      <a:pt x="50" y="208"/>
                      <a:pt x="51" y="207"/>
                    </a:cubicBezTo>
                    <a:cubicBezTo>
                      <a:pt x="51" y="207"/>
                      <a:pt x="51" y="206"/>
                      <a:pt x="51" y="206"/>
                    </a:cubicBezTo>
                    <a:cubicBezTo>
                      <a:pt x="52" y="205"/>
                      <a:pt x="53" y="204"/>
                      <a:pt x="53" y="203"/>
                    </a:cubicBezTo>
                    <a:cubicBezTo>
                      <a:pt x="54" y="203"/>
                      <a:pt x="54" y="202"/>
                      <a:pt x="54" y="202"/>
                    </a:cubicBezTo>
                    <a:cubicBezTo>
                      <a:pt x="55" y="202"/>
                      <a:pt x="55" y="202"/>
                      <a:pt x="56" y="202"/>
                    </a:cubicBezTo>
                    <a:cubicBezTo>
                      <a:pt x="57" y="201"/>
                      <a:pt x="58" y="199"/>
                      <a:pt x="60" y="199"/>
                    </a:cubicBezTo>
                    <a:cubicBezTo>
                      <a:pt x="59" y="200"/>
                      <a:pt x="58" y="202"/>
                      <a:pt x="57" y="203"/>
                    </a:cubicBezTo>
                    <a:cubicBezTo>
                      <a:pt x="56" y="204"/>
                      <a:pt x="53" y="204"/>
                      <a:pt x="53" y="206"/>
                    </a:cubicBezTo>
                    <a:cubicBezTo>
                      <a:pt x="53" y="208"/>
                      <a:pt x="51" y="209"/>
                      <a:pt x="50" y="210"/>
                    </a:cubicBezTo>
                    <a:cubicBezTo>
                      <a:pt x="49" y="211"/>
                      <a:pt x="48" y="211"/>
                      <a:pt x="47" y="212"/>
                    </a:cubicBezTo>
                    <a:cubicBezTo>
                      <a:pt x="47" y="212"/>
                      <a:pt x="47" y="213"/>
                      <a:pt x="46" y="214"/>
                    </a:cubicBezTo>
                    <a:cubicBezTo>
                      <a:pt x="46" y="214"/>
                      <a:pt x="46" y="214"/>
                      <a:pt x="45" y="215"/>
                    </a:cubicBezTo>
                    <a:cubicBezTo>
                      <a:pt x="45" y="215"/>
                      <a:pt x="45" y="216"/>
                      <a:pt x="45" y="216"/>
                    </a:cubicBezTo>
                    <a:cubicBezTo>
                      <a:pt x="44" y="218"/>
                      <a:pt x="44" y="218"/>
                      <a:pt x="43" y="219"/>
                    </a:cubicBezTo>
                    <a:cubicBezTo>
                      <a:pt x="42" y="221"/>
                      <a:pt x="41" y="222"/>
                      <a:pt x="41" y="223"/>
                    </a:cubicBezTo>
                    <a:cubicBezTo>
                      <a:pt x="41" y="225"/>
                      <a:pt x="41" y="227"/>
                      <a:pt x="41" y="228"/>
                    </a:cubicBezTo>
                    <a:cubicBezTo>
                      <a:pt x="41" y="229"/>
                      <a:pt x="42" y="230"/>
                      <a:pt x="42" y="230"/>
                    </a:cubicBezTo>
                    <a:cubicBezTo>
                      <a:pt x="42" y="231"/>
                      <a:pt x="42" y="232"/>
                      <a:pt x="43" y="232"/>
                    </a:cubicBezTo>
                    <a:cubicBezTo>
                      <a:pt x="43" y="233"/>
                      <a:pt x="45" y="235"/>
                      <a:pt x="46" y="234"/>
                    </a:cubicBezTo>
                    <a:cubicBezTo>
                      <a:pt x="47" y="234"/>
                      <a:pt x="46" y="232"/>
                      <a:pt x="45" y="231"/>
                    </a:cubicBezTo>
                    <a:cubicBezTo>
                      <a:pt x="45" y="230"/>
                      <a:pt x="47" y="229"/>
                      <a:pt x="47" y="227"/>
                    </a:cubicBezTo>
                    <a:cubicBezTo>
                      <a:pt x="47" y="226"/>
                      <a:pt x="47" y="224"/>
                      <a:pt x="48" y="224"/>
                    </a:cubicBezTo>
                    <a:cubicBezTo>
                      <a:pt x="49" y="226"/>
                      <a:pt x="49" y="227"/>
                      <a:pt x="50" y="228"/>
                    </a:cubicBezTo>
                    <a:cubicBezTo>
                      <a:pt x="51" y="229"/>
                      <a:pt x="52" y="229"/>
                      <a:pt x="53" y="228"/>
                    </a:cubicBezTo>
                    <a:cubicBezTo>
                      <a:pt x="53" y="228"/>
                      <a:pt x="52" y="226"/>
                      <a:pt x="52" y="225"/>
                    </a:cubicBezTo>
                    <a:cubicBezTo>
                      <a:pt x="52" y="224"/>
                      <a:pt x="51" y="222"/>
                      <a:pt x="52" y="221"/>
                    </a:cubicBezTo>
                    <a:cubicBezTo>
                      <a:pt x="53" y="222"/>
                      <a:pt x="53" y="224"/>
                      <a:pt x="53" y="225"/>
                    </a:cubicBezTo>
                    <a:cubicBezTo>
                      <a:pt x="54" y="226"/>
                      <a:pt x="54" y="227"/>
                      <a:pt x="54" y="228"/>
                    </a:cubicBezTo>
                    <a:cubicBezTo>
                      <a:pt x="54" y="229"/>
                      <a:pt x="54" y="230"/>
                      <a:pt x="55" y="231"/>
                    </a:cubicBezTo>
                    <a:cubicBezTo>
                      <a:pt x="55" y="232"/>
                      <a:pt x="58" y="233"/>
                      <a:pt x="59" y="232"/>
                    </a:cubicBezTo>
                    <a:cubicBezTo>
                      <a:pt x="59" y="231"/>
                      <a:pt x="59" y="230"/>
                      <a:pt x="59" y="229"/>
                    </a:cubicBezTo>
                    <a:cubicBezTo>
                      <a:pt x="59" y="228"/>
                      <a:pt x="60" y="227"/>
                      <a:pt x="60" y="227"/>
                    </a:cubicBezTo>
                    <a:cubicBezTo>
                      <a:pt x="60" y="225"/>
                      <a:pt x="60" y="225"/>
                      <a:pt x="60" y="224"/>
                    </a:cubicBezTo>
                    <a:cubicBezTo>
                      <a:pt x="59" y="222"/>
                      <a:pt x="60" y="222"/>
                      <a:pt x="61" y="222"/>
                    </a:cubicBezTo>
                    <a:cubicBezTo>
                      <a:pt x="61" y="221"/>
                      <a:pt x="61" y="220"/>
                      <a:pt x="61" y="219"/>
                    </a:cubicBezTo>
                    <a:cubicBezTo>
                      <a:pt x="61" y="217"/>
                      <a:pt x="61" y="217"/>
                      <a:pt x="61" y="216"/>
                    </a:cubicBezTo>
                    <a:cubicBezTo>
                      <a:pt x="62" y="214"/>
                      <a:pt x="61" y="212"/>
                      <a:pt x="61" y="210"/>
                    </a:cubicBezTo>
                    <a:cubicBezTo>
                      <a:pt x="61" y="210"/>
                      <a:pt x="60" y="207"/>
                      <a:pt x="62" y="207"/>
                    </a:cubicBezTo>
                    <a:cubicBezTo>
                      <a:pt x="63" y="208"/>
                      <a:pt x="62" y="210"/>
                      <a:pt x="64" y="210"/>
                    </a:cubicBezTo>
                    <a:cubicBezTo>
                      <a:pt x="64" y="210"/>
                      <a:pt x="65" y="209"/>
                      <a:pt x="65" y="208"/>
                    </a:cubicBezTo>
                    <a:cubicBezTo>
                      <a:pt x="66" y="207"/>
                      <a:pt x="66" y="206"/>
                      <a:pt x="67" y="205"/>
                    </a:cubicBezTo>
                    <a:cubicBezTo>
                      <a:pt x="67" y="206"/>
                      <a:pt x="67" y="207"/>
                      <a:pt x="67" y="207"/>
                    </a:cubicBezTo>
                    <a:cubicBezTo>
                      <a:pt x="66" y="208"/>
                      <a:pt x="66" y="209"/>
                      <a:pt x="65" y="210"/>
                    </a:cubicBezTo>
                    <a:cubicBezTo>
                      <a:pt x="65" y="211"/>
                      <a:pt x="64" y="211"/>
                      <a:pt x="64" y="212"/>
                    </a:cubicBezTo>
                    <a:cubicBezTo>
                      <a:pt x="64" y="213"/>
                      <a:pt x="63" y="214"/>
                      <a:pt x="63" y="215"/>
                    </a:cubicBezTo>
                    <a:cubicBezTo>
                      <a:pt x="63" y="216"/>
                      <a:pt x="63" y="218"/>
                      <a:pt x="63" y="219"/>
                    </a:cubicBezTo>
                    <a:cubicBezTo>
                      <a:pt x="63" y="220"/>
                      <a:pt x="63" y="221"/>
                      <a:pt x="64" y="221"/>
                    </a:cubicBezTo>
                    <a:cubicBezTo>
                      <a:pt x="64" y="222"/>
                      <a:pt x="66" y="223"/>
                      <a:pt x="67" y="222"/>
                    </a:cubicBezTo>
                    <a:cubicBezTo>
                      <a:pt x="67" y="220"/>
                      <a:pt x="64" y="218"/>
                      <a:pt x="65" y="216"/>
                    </a:cubicBezTo>
                    <a:cubicBezTo>
                      <a:pt x="66" y="216"/>
                      <a:pt x="66" y="218"/>
                      <a:pt x="67" y="218"/>
                    </a:cubicBezTo>
                    <a:cubicBezTo>
                      <a:pt x="68" y="219"/>
                      <a:pt x="69" y="221"/>
                      <a:pt x="70" y="222"/>
                    </a:cubicBezTo>
                    <a:cubicBezTo>
                      <a:pt x="71" y="222"/>
                      <a:pt x="71" y="224"/>
                      <a:pt x="72" y="225"/>
                    </a:cubicBezTo>
                    <a:cubicBezTo>
                      <a:pt x="74" y="226"/>
                      <a:pt x="78" y="226"/>
                      <a:pt x="80" y="228"/>
                    </a:cubicBezTo>
                    <a:cubicBezTo>
                      <a:pt x="79" y="228"/>
                      <a:pt x="77" y="228"/>
                      <a:pt x="76" y="228"/>
                    </a:cubicBezTo>
                    <a:cubicBezTo>
                      <a:pt x="75" y="228"/>
                      <a:pt x="73" y="227"/>
                      <a:pt x="72" y="227"/>
                    </a:cubicBezTo>
                    <a:cubicBezTo>
                      <a:pt x="71" y="226"/>
                      <a:pt x="70" y="226"/>
                      <a:pt x="69" y="226"/>
                    </a:cubicBezTo>
                    <a:cubicBezTo>
                      <a:pt x="68" y="226"/>
                      <a:pt x="68" y="226"/>
                      <a:pt x="67" y="226"/>
                    </a:cubicBezTo>
                    <a:cubicBezTo>
                      <a:pt x="66" y="225"/>
                      <a:pt x="64" y="225"/>
                      <a:pt x="63" y="226"/>
                    </a:cubicBezTo>
                    <a:cubicBezTo>
                      <a:pt x="63" y="227"/>
                      <a:pt x="63" y="227"/>
                      <a:pt x="62" y="228"/>
                    </a:cubicBezTo>
                    <a:cubicBezTo>
                      <a:pt x="62" y="230"/>
                      <a:pt x="61" y="231"/>
                      <a:pt x="61" y="233"/>
                    </a:cubicBezTo>
                    <a:cubicBezTo>
                      <a:pt x="61" y="234"/>
                      <a:pt x="61" y="235"/>
                      <a:pt x="61" y="235"/>
                    </a:cubicBezTo>
                    <a:cubicBezTo>
                      <a:pt x="61" y="237"/>
                      <a:pt x="62" y="237"/>
                      <a:pt x="63" y="238"/>
                    </a:cubicBezTo>
                    <a:cubicBezTo>
                      <a:pt x="63" y="239"/>
                      <a:pt x="63" y="240"/>
                      <a:pt x="63" y="240"/>
                    </a:cubicBezTo>
                    <a:cubicBezTo>
                      <a:pt x="62" y="241"/>
                      <a:pt x="62" y="242"/>
                      <a:pt x="62" y="242"/>
                    </a:cubicBezTo>
                    <a:cubicBezTo>
                      <a:pt x="62" y="243"/>
                      <a:pt x="61" y="244"/>
                      <a:pt x="61" y="244"/>
                    </a:cubicBezTo>
                    <a:cubicBezTo>
                      <a:pt x="60" y="245"/>
                      <a:pt x="60" y="246"/>
                      <a:pt x="61" y="247"/>
                    </a:cubicBezTo>
                    <a:cubicBezTo>
                      <a:pt x="62" y="248"/>
                      <a:pt x="63" y="248"/>
                      <a:pt x="64" y="249"/>
                    </a:cubicBezTo>
                    <a:cubicBezTo>
                      <a:pt x="64" y="250"/>
                      <a:pt x="65" y="251"/>
                      <a:pt x="66" y="252"/>
                    </a:cubicBezTo>
                    <a:cubicBezTo>
                      <a:pt x="67" y="252"/>
                      <a:pt x="68" y="252"/>
                      <a:pt x="68" y="253"/>
                    </a:cubicBezTo>
                    <a:cubicBezTo>
                      <a:pt x="70" y="254"/>
                      <a:pt x="72" y="255"/>
                      <a:pt x="72" y="257"/>
                    </a:cubicBezTo>
                    <a:cubicBezTo>
                      <a:pt x="72" y="258"/>
                      <a:pt x="71" y="259"/>
                      <a:pt x="72" y="260"/>
                    </a:cubicBezTo>
                    <a:cubicBezTo>
                      <a:pt x="72" y="260"/>
                      <a:pt x="74" y="261"/>
                      <a:pt x="74" y="262"/>
                    </a:cubicBezTo>
                    <a:cubicBezTo>
                      <a:pt x="74" y="262"/>
                      <a:pt x="74" y="263"/>
                      <a:pt x="74" y="264"/>
                    </a:cubicBezTo>
                    <a:cubicBezTo>
                      <a:pt x="74" y="264"/>
                      <a:pt x="74" y="265"/>
                      <a:pt x="74" y="266"/>
                    </a:cubicBezTo>
                    <a:cubicBezTo>
                      <a:pt x="73" y="267"/>
                      <a:pt x="71" y="268"/>
                      <a:pt x="69" y="269"/>
                    </a:cubicBezTo>
                    <a:cubicBezTo>
                      <a:pt x="68" y="269"/>
                      <a:pt x="68" y="270"/>
                      <a:pt x="68" y="270"/>
                    </a:cubicBezTo>
                    <a:cubicBezTo>
                      <a:pt x="68" y="271"/>
                      <a:pt x="67" y="271"/>
                      <a:pt x="67" y="271"/>
                    </a:cubicBezTo>
                    <a:cubicBezTo>
                      <a:pt x="66" y="272"/>
                      <a:pt x="67" y="272"/>
                      <a:pt x="67" y="273"/>
                    </a:cubicBezTo>
                    <a:cubicBezTo>
                      <a:pt x="66" y="274"/>
                      <a:pt x="66" y="274"/>
                      <a:pt x="65" y="275"/>
                    </a:cubicBezTo>
                    <a:cubicBezTo>
                      <a:pt x="65" y="275"/>
                      <a:pt x="64" y="275"/>
                      <a:pt x="64" y="276"/>
                    </a:cubicBezTo>
                    <a:cubicBezTo>
                      <a:pt x="63" y="277"/>
                      <a:pt x="64" y="278"/>
                      <a:pt x="64" y="279"/>
                    </a:cubicBezTo>
                    <a:cubicBezTo>
                      <a:pt x="64" y="280"/>
                      <a:pt x="63" y="281"/>
                      <a:pt x="63" y="283"/>
                    </a:cubicBezTo>
                    <a:cubicBezTo>
                      <a:pt x="63" y="285"/>
                      <a:pt x="62" y="285"/>
                      <a:pt x="61" y="286"/>
                    </a:cubicBezTo>
                    <a:cubicBezTo>
                      <a:pt x="60" y="287"/>
                      <a:pt x="60" y="288"/>
                      <a:pt x="60" y="288"/>
                    </a:cubicBezTo>
                    <a:cubicBezTo>
                      <a:pt x="59" y="289"/>
                      <a:pt x="59" y="289"/>
                      <a:pt x="58" y="290"/>
                    </a:cubicBezTo>
                    <a:cubicBezTo>
                      <a:pt x="58" y="290"/>
                      <a:pt x="58" y="290"/>
                      <a:pt x="57" y="291"/>
                    </a:cubicBezTo>
                    <a:cubicBezTo>
                      <a:pt x="56" y="292"/>
                      <a:pt x="55" y="292"/>
                      <a:pt x="55" y="294"/>
                    </a:cubicBezTo>
                    <a:cubicBezTo>
                      <a:pt x="55" y="295"/>
                      <a:pt x="55" y="296"/>
                      <a:pt x="55" y="297"/>
                    </a:cubicBezTo>
                    <a:cubicBezTo>
                      <a:pt x="55" y="298"/>
                      <a:pt x="54" y="298"/>
                      <a:pt x="54" y="299"/>
                    </a:cubicBezTo>
                    <a:cubicBezTo>
                      <a:pt x="53" y="300"/>
                      <a:pt x="54" y="302"/>
                      <a:pt x="54" y="303"/>
                    </a:cubicBezTo>
                    <a:cubicBezTo>
                      <a:pt x="54" y="304"/>
                      <a:pt x="54" y="305"/>
                      <a:pt x="55" y="306"/>
                    </a:cubicBezTo>
                    <a:cubicBezTo>
                      <a:pt x="55" y="307"/>
                      <a:pt x="56" y="307"/>
                      <a:pt x="56" y="308"/>
                    </a:cubicBezTo>
                    <a:cubicBezTo>
                      <a:pt x="56" y="310"/>
                      <a:pt x="55" y="312"/>
                      <a:pt x="54" y="310"/>
                    </a:cubicBezTo>
                    <a:cubicBezTo>
                      <a:pt x="53" y="309"/>
                      <a:pt x="53" y="308"/>
                      <a:pt x="53" y="307"/>
                    </a:cubicBezTo>
                    <a:cubicBezTo>
                      <a:pt x="53" y="306"/>
                      <a:pt x="53" y="305"/>
                      <a:pt x="52" y="304"/>
                    </a:cubicBezTo>
                    <a:cubicBezTo>
                      <a:pt x="52" y="304"/>
                      <a:pt x="52" y="303"/>
                      <a:pt x="52" y="303"/>
                    </a:cubicBezTo>
                    <a:cubicBezTo>
                      <a:pt x="52" y="302"/>
                      <a:pt x="50" y="302"/>
                      <a:pt x="49" y="303"/>
                    </a:cubicBezTo>
                    <a:cubicBezTo>
                      <a:pt x="48" y="303"/>
                      <a:pt x="47" y="303"/>
                      <a:pt x="47" y="305"/>
                    </a:cubicBezTo>
                    <a:cubicBezTo>
                      <a:pt x="47" y="306"/>
                      <a:pt x="47" y="307"/>
                      <a:pt x="47" y="308"/>
                    </a:cubicBezTo>
                    <a:cubicBezTo>
                      <a:pt x="47" y="308"/>
                      <a:pt x="47" y="309"/>
                      <a:pt x="47" y="310"/>
                    </a:cubicBezTo>
                    <a:cubicBezTo>
                      <a:pt x="47" y="311"/>
                      <a:pt x="48" y="312"/>
                      <a:pt x="48" y="313"/>
                    </a:cubicBezTo>
                    <a:cubicBezTo>
                      <a:pt x="49" y="314"/>
                      <a:pt x="49" y="316"/>
                      <a:pt x="50" y="317"/>
                    </a:cubicBezTo>
                    <a:cubicBezTo>
                      <a:pt x="51" y="318"/>
                      <a:pt x="52" y="318"/>
                      <a:pt x="52" y="319"/>
                    </a:cubicBezTo>
                    <a:cubicBezTo>
                      <a:pt x="53" y="320"/>
                      <a:pt x="53" y="320"/>
                      <a:pt x="53" y="320"/>
                    </a:cubicBezTo>
                    <a:cubicBezTo>
                      <a:pt x="54" y="321"/>
                      <a:pt x="54" y="321"/>
                      <a:pt x="54" y="322"/>
                    </a:cubicBezTo>
                    <a:cubicBezTo>
                      <a:pt x="54" y="322"/>
                      <a:pt x="55" y="323"/>
                      <a:pt x="56" y="323"/>
                    </a:cubicBezTo>
                    <a:cubicBezTo>
                      <a:pt x="57" y="324"/>
                      <a:pt x="58" y="325"/>
                      <a:pt x="59" y="327"/>
                    </a:cubicBezTo>
                    <a:cubicBezTo>
                      <a:pt x="59" y="328"/>
                      <a:pt x="57" y="329"/>
                      <a:pt x="58" y="331"/>
                    </a:cubicBezTo>
                    <a:cubicBezTo>
                      <a:pt x="59" y="331"/>
                      <a:pt x="60" y="333"/>
                      <a:pt x="60" y="333"/>
                    </a:cubicBezTo>
                    <a:cubicBezTo>
                      <a:pt x="63" y="334"/>
                      <a:pt x="62" y="330"/>
                      <a:pt x="62" y="329"/>
                    </a:cubicBezTo>
                    <a:cubicBezTo>
                      <a:pt x="62" y="328"/>
                      <a:pt x="61" y="327"/>
                      <a:pt x="61" y="326"/>
                    </a:cubicBezTo>
                    <a:cubicBezTo>
                      <a:pt x="60" y="325"/>
                      <a:pt x="59" y="323"/>
                      <a:pt x="59" y="321"/>
                    </a:cubicBezTo>
                    <a:cubicBezTo>
                      <a:pt x="59" y="321"/>
                      <a:pt x="58" y="320"/>
                      <a:pt x="59" y="319"/>
                    </a:cubicBezTo>
                    <a:cubicBezTo>
                      <a:pt x="59" y="319"/>
                      <a:pt x="59" y="319"/>
                      <a:pt x="60" y="318"/>
                    </a:cubicBezTo>
                    <a:cubicBezTo>
                      <a:pt x="61" y="317"/>
                      <a:pt x="61" y="316"/>
                      <a:pt x="63" y="315"/>
                    </a:cubicBezTo>
                    <a:cubicBezTo>
                      <a:pt x="63" y="315"/>
                      <a:pt x="65" y="314"/>
                      <a:pt x="65" y="315"/>
                    </a:cubicBezTo>
                    <a:cubicBezTo>
                      <a:pt x="66" y="316"/>
                      <a:pt x="66" y="317"/>
                      <a:pt x="68" y="318"/>
                    </a:cubicBezTo>
                    <a:cubicBezTo>
                      <a:pt x="68" y="318"/>
                      <a:pt x="69" y="318"/>
                      <a:pt x="69" y="319"/>
                    </a:cubicBezTo>
                    <a:cubicBezTo>
                      <a:pt x="70" y="319"/>
                      <a:pt x="70" y="320"/>
                      <a:pt x="71" y="320"/>
                    </a:cubicBezTo>
                    <a:cubicBezTo>
                      <a:pt x="73" y="321"/>
                      <a:pt x="74" y="321"/>
                      <a:pt x="75" y="322"/>
                    </a:cubicBezTo>
                    <a:cubicBezTo>
                      <a:pt x="76" y="323"/>
                      <a:pt x="76" y="324"/>
                      <a:pt x="77" y="325"/>
                    </a:cubicBezTo>
                    <a:cubicBezTo>
                      <a:pt x="77" y="326"/>
                      <a:pt x="78" y="326"/>
                      <a:pt x="78" y="326"/>
                    </a:cubicBezTo>
                    <a:cubicBezTo>
                      <a:pt x="79" y="327"/>
                      <a:pt x="79" y="327"/>
                      <a:pt x="79" y="328"/>
                    </a:cubicBezTo>
                    <a:cubicBezTo>
                      <a:pt x="80" y="329"/>
                      <a:pt x="82" y="329"/>
                      <a:pt x="83" y="329"/>
                    </a:cubicBezTo>
                    <a:cubicBezTo>
                      <a:pt x="84" y="329"/>
                      <a:pt x="85" y="330"/>
                      <a:pt x="86" y="329"/>
                    </a:cubicBezTo>
                    <a:cubicBezTo>
                      <a:pt x="87" y="328"/>
                      <a:pt x="87" y="327"/>
                      <a:pt x="87" y="326"/>
                    </a:cubicBezTo>
                    <a:cubicBezTo>
                      <a:pt x="86" y="325"/>
                      <a:pt x="87" y="324"/>
                      <a:pt x="87" y="323"/>
                    </a:cubicBezTo>
                    <a:cubicBezTo>
                      <a:pt x="87" y="323"/>
                      <a:pt x="86" y="323"/>
                      <a:pt x="86" y="322"/>
                    </a:cubicBezTo>
                    <a:cubicBezTo>
                      <a:pt x="86" y="321"/>
                      <a:pt x="87" y="321"/>
                      <a:pt x="87" y="320"/>
                    </a:cubicBezTo>
                    <a:cubicBezTo>
                      <a:pt x="87" y="319"/>
                      <a:pt x="86" y="319"/>
                      <a:pt x="86" y="318"/>
                    </a:cubicBezTo>
                    <a:cubicBezTo>
                      <a:pt x="84" y="317"/>
                      <a:pt x="84" y="316"/>
                      <a:pt x="84" y="315"/>
                    </a:cubicBezTo>
                    <a:cubicBezTo>
                      <a:pt x="84" y="315"/>
                      <a:pt x="83" y="314"/>
                      <a:pt x="83" y="314"/>
                    </a:cubicBezTo>
                    <a:cubicBezTo>
                      <a:pt x="83" y="313"/>
                      <a:pt x="84" y="312"/>
                      <a:pt x="85" y="312"/>
                    </a:cubicBezTo>
                    <a:cubicBezTo>
                      <a:pt x="85" y="312"/>
                      <a:pt x="85" y="313"/>
                      <a:pt x="85" y="313"/>
                    </a:cubicBezTo>
                    <a:cubicBezTo>
                      <a:pt x="86" y="314"/>
                      <a:pt x="86" y="314"/>
                      <a:pt x="86" y="314"/>
                    </a:cubicBezTo>
                    <a:cubicBezTo>
                      <a:pt x="87" y="315"/>
                      <a:pt x="87" y="315"/>
                      <a:pt x="87" y="315"/>
                    </a:cubicBezTo>
                    <a:cubicBezTo>
                      <a:pt x="88" y="316"/>
                      <a:pt x="88" y="316"/>
                      <a:pt x="89" y="316"/>
                    </a:cubicBezTo>
                    <a:cubicBezTo>
                      <a:pt x="90" y="317"/>
                      <a:pt x="91" y="317"/>
                      <a:pt x="92" y="316"/>
                    </a:cubicBezTo>
                    <a:cubicBezTo>
                      <a:pt x="92" y="316"/>
                      <a:pt x="92" y="315"/>
                      <a:pt x="93" y="315"/>
                    </a:cubicBezTo>
                    <a:cubicBezTo>
                      <a:pt x="93" y="315"/>
                      <a:pt x="93" y="316"/>
                      <a:pt x="93" y="316"/>
                    </a:cubicBezTo>
                    <a:cubicBezTo>
                      <a:pt x="94" y="317"/>
                      <a:pt x="93" y="318"/>
                      <a:pt x="93" y="319"/>
                    </a:cubicBezTo>
                    <a:cubicBezTo>
                      <a:pt x="94" y="320"/>
                      <a:pt x="95" y="320"/>
                      <a:pt x="95" y="321"/>
                    </a:cubicBezTo>
                    <a:cubicBezTo>
                      <a:pt x="96" y="321"/>
                      <a:pt x="97" y="322"/>
                      <a:pt x="98" y="322"/>
                    </a:cubicBezTo>
                    <a:cubicBezTo>
                      <a:pt x="99" y="322"/>
                      <a:pt x="99" y="321"/>
                      <a:pt x="99" y="320"/>
                    </a:cubicBezTo>
                    <a:cubicBezTo>
                      <a:pt x="99" y="319"/>
                      <a:pt x="99" y="317"/>
                      <a:pt x="100" y="317"/>
                    </a:cubicBezTo>
                    <a:cubicBezTo>
                      <a:pt x="101" y="318"/>
                      <a:pt x="101" y="319"/>
                      <a:pt x="101" y="320"/>
                    </a:cubicBezTo>
                    <a:cubicBezTo>
                      <a:pt x="101" y="321"/>
                      <a:pt x="101" y="322"/>
                      <a:pt x="102" y="323"/>
                    </a:cubicBezTo>
                    <a:cubicBezTo>
                      <a:pt x="102" y="323"/>
                      <a:pt x="104" y="323"/>
                      <a:pt x="105" y="322"/>
                    </a:cubicBezTo>
                    <a:cubicBezTo>
                      <a:pt x="105" y="322"/>
                      <a:pt x="106" y="322"/>
                      <a:pt x="106" y="321"/>
                    </a:cubicBezTo>
                    <a:cubicBezTo>
                      <a:pt x="107" y="321"/>
                      <a:pt x="107" y="321"/>
                      <a:pt x="108" y="320"/>
                    </a:cubicBezTo>
                    <a:cubicBezTo>
                      <a:pt x="108" y="320"/>
                      <a:pt x="108" y="320"/>
                      <a:pt x="109" y="319"/>
                    </a:cubicBezTo>
                    <a:cubicBezTo>
                      <a:pt x="110" y="319"/>
                      <a:pt x="110" y="319"/>
                      <a:pt x="111" y="319"/>
                    </a:cubicBezTo>
                    <a:cubicBezTo>
                      <a:pt x="111" y="318"/>
                      <a:pt x="111" y="317"/>
                      <a:pt x="111" y="316"/>
                    </a:cubicBezTo>
                    <a:cubicBezTo>
                      <a:pt x="111" y="315"/>
                      <a:pt x="111" y="315"/>
                      <a:pt x="111" y="314"/>
                    </a:cubicBezTo>
                    <a:cubicBezTo>
                      <a:pt x="111" y="314"/>
                      <a:pt x="111" y="313"/>
                      <a:pt x="111" y="313"/>
                    </a:cubicBezTo>
                    <a:cubicBezTo>
                      <a:pt x="113" y="313"/>
                      <a:pt x="111" y="315"/>
                      <a:pt x="114" y="315"/>
                    </a:cubicBezTo>
                    <a:cubicBezTo>
                      <a:pt x="114" y="315"/>
                      <a:pt x="115" y="315"/>
                      <a:pt x="116" y="315"/>
                    </a:cubicBezTo>
                    <a:cubicBezTo>
                      <a:pt x="117" y="314"/>
                      <a:pt x="117" y="313"/>
                      <a:pt x="118" y="313"/>
                    </a:cubicBezTo>
                    <a:cubicBezTo>
                      <a:pt x="119" y="313"/>
                      <a:pt x="122" y="315"/>
                      <a:pt x="123" y="312"/>
                    </a:cubicBezTo>
                    <a:cubicBezTo>
                      <a:pt x="123" y="312"/>
                      <a:pt x="124" y="311"/>
                      <a:pt x="124" y="310"/>
                    </a:cubicBezTo>
                    <a:cubicBezTo>
                      <a:pt x="124" y="309"/>
                      <a:pt x="123" y="309"/>
                      <a:pt x="123" y="309"/>
                    </a:cubicBezTo>
                    <a:cubicBezTo>
                      <a:pt x="122" y="308"/>
                      <a:pt x="122" y="306"/>
                      <a:pt x="123" y="305"/>
                    </a:cubicBezTo>
                    <a:cubicBezTo>
                      <a:pt x="123" y="305"/>
                      <a:pt x="123" y="304"/>
                      <a:pt x="124" y="304"/>
                    </a:cubicBezTo>
                    <a:cubicBezTo>
                      <a:pt x="124" y="304"/>
                      <a:pt x="125" y="305"/>
                      <a:pt x="125" y="305"/>
                    </a:cubicBezTo>
                    <a:cubicBezTo>
                      <a:pt x="125" y="305"/>
                      <a:pt x="125" y="305"/>
                      <a:pt x="126" y="304"/>
                    </a:cubicBezTo>
                    <a:cubicBezTo>
                      <a:pt x="126" y="304"/>
                      <a:pt x="127" y="304"/>
                      <a:pt x="128" y="304"/>
                    </a:cubicBezTo>
                    <a:cubicBezTo>
                      <a:pt x="129" y="304"/>
                      <a:pt x="129" y="304"/>
                      <a:pt x="130" y="304"/>
                    </a:cubicBezTo>
                    <a:cubicBezTo>
                      <a:pt x="131" y="304"/>
                      <a:pt x="132" y="305"/>
                      <a:pt x="133" y="305"/>
                    </a:cubicBezTo>
                    <a:cubicBezTo>
                      <a:pt x="134" y="305"/>
                      <a:pt x="136" y="305"/>
                      <a:pt x="137" y="305"/>
                    </a:cubicBezTo>
                    <a:cubicBezTo>
                      <a:pt x="138" y="305"/>
                      <a:pt x="139" y="305"/>
                      <a:pt x="140" y="304"/>
                    </a:cubicBezTo>
                    <a:cubicBezTo>
                      <a:pt x="141" y="304"/>
                      <a:pt x="142" y="305"/>
                      <a:pt x="143" y="305"/>
                    </a:cubicBezTo>
                    <a:cubicBezTo>
                      <a:pt x="144" y="305"/>
                      <a:pt x="145" y="305"/>
                      <a:pt x="145" y="304"/>
                    </a:cubicBezTo>
                    <a:cubicBezTo>
                      <a:pt x="146" y="304"/>
                      <a:pt x="147" y="303"/>
                      <a:pt x="148" y="304"/>
                    </a:cubicBezTo>
                    <a:cubicBezTo>
                      <a:pt x="148" y="304"/>
                      <a:pt x="147" y="305"/>
                      <a:pt x="148" y="306"/>
                    </a:cubicBezTo>
                    <a:cubicBezTo>
                      <a:pt x="148" y="306"/>
                      <a:pt x="148" y="306"/>
                      <a:pt x="148" y="307"/>
                    </a:cubicBezTo>
                    <a:cubicBezTo>
                      <a:pt x="147" y="307"/>
                      <a:pt x="147" y="307"/>
                      <a:pt x="146" y="307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45" y="308"/>
                      <a:pt x="145" y="308"/>
                      <a:pt x="145" y="308"/>
                    </a:cubicBezTo>
                    <a:cubicBezTo>
                      <a:pt x="144" y="308"/>
                      <a:pt x="143" y="307"/>
                      <a:pt x="143" y="307"/>
                    </a:cubicBezTo>
                    <a:cubicBezTo>
                      <a:pt x="142" y="307"/>
                      <a:pt x="141" y="307"/>
                      <a:pt x="140" y="307"/>
                    </a:cubicBezTo>
                    <a:cubicBezTo>
                      <a:pt x="139" y="307"/>
                      <a:pt x="138" y="308"/>
                      <a:pt x="137" y="309"/>
                    </a:cubicBezTo>
                    <a:cubicBezTo>
                      <a:pt x="136" y="309"/>
                      <a:pt x="136" y="310"/>
                      <a:pt x="137" y="311"/>
                    </a:cubicBezTo>
                    <a:cubicBezTo>
                      <a:pt x="137" y="311"/>
                      <a:pt x="138" y="311"/>
                      <a:pt x="137" y="312"/>
                    </a:cubicBezTo>
                    <a:cubicBezTo>
                      <a:pt x="137" y="313"/>
                      <a:pt x="137" y="313"/>
                      <a:pt x="136" y="313"/>
                    </a:cubicBezTo>
                    <a:cubicBezTo>
                      <a:pt x="135" y="313"/>
                      <a:pt x="135" y="311"/>
                      <a:pt x="134" y="311"/>
                    </a:cubicBezTo>
                    <a:cubicBezTo>
                      <a:pt x="133" y="311"/>
                      <a:pt x="133" y="312"/>
                      <a:pt x="132" y="312"/>
                    </a:cubicBezTo>
                    <a:cubicBezTo>
                      <a:pt x="132" y="313"/>
                      <a:pt x="132" y="313"/>
                      <a:pt x="132" y="314"/>
                    </a:cubicBezTo>
                    <a:cubicBezTo>
                      <a:pt x="131" y="315"/>
                      <a:pt x="131" y="316"/>
                      <a:pt x="131" y="318"/>
                    </a:cubicBezTo>
                    <a:cubicBezTo>
                      <a:pt x="131" y="319"/>
                      <a:pt x="130" y="319"/>
                      <a:pt x="130" y="321"/>
                    </a:cubicBezTo>
                    <a:cubicBezTo>
                      <a:pt x="130" y="322"/>
                      <a:pt x="130" y="323"/>
                      <a:pt x="129" y="324"/>
                    </a:cubicBezTo>
                    <a:cubicBezTo>
                      <a:pt x="129" y="325"/>
                      <a:pt x="128" y="325"/>
                      <a:pt x="127" y="326"/>
                    </a:cubicBezTo>
                    <a:cubicBezTo>
                      <a:pt x="126" y="327"/>
                      <a:pt x="126" y="328"/>
                      <a:pt x="125" y="329"/>
                    </a:cubicBezTo>
                    <a:cubicBezTo>
                      <a:pt x="125" y="330"/>
                      <a:pt x="125" y="331"/>
                      <a:pt x="124" y="331"/>
                    </a:cubicBezTo>
                    <a:cubicBezTo>
                      <a:pt x="124" y="332"/>
                      <a:pt x="124" y="332"/>
                      <a:pt x="124" y="334"/>
                    </a:cubicBezTo>
                    <a:cubicBezTo>
                      <a:pt x="123" y="335"/>
                      <a:pt x="124" y="336"/>
                      <a:pt x="124" y="337"/>
                    </a:cubicBezTo>
                    <a:cubicBezTo>
                      <a:pt x="123" y="338"/>
                      <a:pt x="123" y="338"/>
                      <a:pt x="123" y="338"/>
                    </a:cubicBezTo>
                    <a:cubicBezTo>
                      <a:pt x="123" y="339"/>
                      <a:pt x="123" y="339"/>
                      <a:pt x="123" y="340"/>
                    </a:cubicBezTo>
                    <a:cubicBezTo>
                      <a:pt x="123" y="341"/>
                      <a:pt x="122" y="342"/>
                      <a:pt x="122" y="343"/>
                    </a:cubicBezTo>
                    <a:cubicBezTo>
                      <a:pt x="121" y="344"/>
                      <a:pt x="123" y="345"/>
                      <a:pt x="124" y="346"/>
                    </a:cubicBezTo>
                    <a:cubicBezTo>
                      <a:pt x="124" y="346"/>
                      <a:pt x="125" y="347"/>
                      <a:pt x="126" y="348"/>
                    </a:cubicBezTo>
                    <a:cubicBezTo>
                      <a:pt x="126" y="349"/>
                      <a:pt x="127" y="349"/>
                      <a:pt x="127" y="350"/>
                    </a:cubicBezTo>
                    <a:cubicBezTo>
                      <a:pt x="128" y="351"/>
                      <a:pt x="128" y="352"/>
                      <a:pt x="128" y="352"/>
                    </a:cubicBezTo>
                    <a:cubicBezTo>
                      <a:pt x="128" y="353"/>
                      <a:pt x="129" y="353"/>
                      <a:pt x="129" y="354"/>
                    </a:cubicBezTo>
                    <a:cubicBezTo>
                      <a:pt x="130" y="354"/>
                      <a:pt x="130" y="355"/>
                      <a:pt x="130" y="356"/>
                    </a:cubicBezTo>
                    <a:cubicBezTo>
                      <a:pt x="131" y="357"/>
                      <a:pt x="132" y="358"/>
                      <a:pt x="132" y="359"/>
                    </a:cubicBezTo>
                    <a:cubicBezTo>
                      <a:pt x="132" y="360"/>
                      <a:pt x="132" y="361"/>
                      <a:pt x="132" y="362"/>
                    </a:cubicBezTo>
                    <a:cubicBezTo>
                      <a:pt x="133" y="364"/>
                      <a:pt x="135" y="365"/>
                      <a:pt x="135" y="367"/>
                    </a:cubicBezTo>
                    <a:cubicBezTo>
                      <a:pt x="136" y="368"/>
                      <a:pt x="136" y="369"/>
                      <a:pt x="136" y="369"/>
                    </a:cubicBezTo>
                    <a:cubicBezTo>
                      <a:pt x="137" y="369"/>
                      <a:pt x="139" y="370"/>
                      <a:pt x="139" y="369"/>
                    </a:cubicBezTo>
                    <a:cubicBezTo>
                      <a:pt x="141" y="369"/>
                      <a:pt x="140" y="366"/>
                      <a:pt x="141" y="364"/>
                    </a:cubicBezTo>
                    <a:cubicBezTo>
                      <a:pt x="141" y="365"/>
                      <a:pt x="142" y="365"/>
                      <a:pt x="142" y="366"/>
                    </a:cubicBezTo>
                    <a:cubicBezTo>
                      <a:pt x="142" y="367"/>
                      <a:pt x="141" y="368"/>
                      <a:pt x="141" y="369"/>
                    </a:cubicBezTo>
                    <a:cubicBezTo>
                      <a:pt x="140" y="370"/>
                      <a:pt x="141" y="372"/>
                      <a:pt x="140" y="373"/>
                    </a:cubicBezTo>
                    <a:cubicBezTo>
                      <a:pt x="139" y="374"/>
                      <a:pt x="138" y="375"/>
                      <a:pt x="139" y="376"/>
                    </a:cubicBezTo>
                    <a:cubicBezTo>
                      <a:pt x="139" y="377"/>
                      <a:pt x="139" y="377"/>
                      <a:pt x="140" y="378"/>
                    </a:cubicBezTo>
                    <a:cubicBezTo>
                      <a:pt x="140" y="378"/>
                      <a:pt x="141" y="379"/>
                      <a:pt x="141" y="379"/>
                    </a:cubicBezTo>
                    <a:cubicBezTo>
                      <a:pt x="141" y="379"/>
                      <a:pt x="141" y="378"/>
                      <a:pt x="141" y="377"/>
                    </a:cubicBezTo>
                    <a:cubicBezTo>
                      <a:pt x="141" y="377"/>
                      <a:pt x="142" y="378"/>
                      <a:pt x="143" y="378"/>
                    </a:cubicBezTo>
                    <a:cubicBezTo>
                      <a:pt x="143" y="378"/>
                      <a:pt x="144" y="379"/>
                      <a:pt x="145" y="378"/>
                    </a:cubicBezTo>
                    <a:cubicBezTo>
                      <a:pt x="146" y="378"/>
                      <a:pt x="146" y="377"/>
                      <a:pt x="146" y="376"/>
                    </a:cubicBezTo>
                    <a:cubicBezTo>
                      <a:pt x="146" y="376"/>
                      <a:pt x="147" y="376"/>
                      <a:pt x="147" y="375"/>
                    </a:cubicBezTo>
                    <a:cubicBezTo>
                      <a:pt x="148" y="375"/>
                      <a:pt x="148" y="374"/>
                      <a:pt x="148" y="374"/>
                    </a:cubicBezTo>
                    <a:cubicBezTo>
                      <a:pt x="148" y="373"/>
                      <a:pt x="149" y="373"/>
                      <a:pt x="149" y="372"/>
                    </a:cubicBezTo>
                    <a:cubicBezTo>
                      <a:pt x="149" y="372"/>
                      <a:pt x="149" y="372"/>
                      <a:pt x="149" y="371"/>
                    </a:cubicBezTo>
                    <a:cubicBezTo>
                      <a:pt x="149" y="370"/>
                      <a:pt x="149" y="368"/>
                      <a:pt x="150" y="368"/>
                    </a:cubicBezTo>
                    <a:cubicBezTo>
                      <a:pt x="152" y="368"/>
                      <a:pt x="151" y="369"/>
                      <a:pt x="151" y="370"/>
                    </a:cubicBezTo>
                    <a:cubicBezTo>
                      <a:pt x="151" y="371"/>
                      <a:pt x="153" y="372"/>
                      <a:pt x="153" y="373"/>
                    </a:cubicBezTo>
                    <a:cubicBezTo>
                      <a:pt x="154" y="373"/>
                      <a:pt x="156" y="371"/>
                      <a:pt x="156" y="371"/>
                    </a:cubicBezTo>
                    <a:cubicBezTo>
                      <a:pt x="157" y="370"/>
                      <a:pt x="156" y="370"/>
                      <a:pt x="157" y="369"/>
                    </a:cubicBezTo>
                    <a:cubicBezTo>
                      <a:pt x="157" y="369"/>
                      <a:pt x="158" y="368"/>
                      <a:pt x="158" y="368"/>
                    </a:cubicBezTo>
                    <a:cubicBezTo>
                      <a:pt x="159" y="367"/>
                      <a:pt x="161" y="366"/>
                      <a:pt x="161" y="365"/>
                    </a:cubicBezTo>
                    <a:cubicBezTo>
                      <a:pt x="162" y="366"/>
                      <a:pt x="161" y="367"/>
                      <a:pt x="161" y="368"/>
                    </a:cubicBezTo>
                    <a:cubicBezTo>
                      <a:pt x="160" y="368"/>
                      <a:pt x="160" y="368"/>
                      <a:pt x="160" y="368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59" y="370"/>
                      <a:pt x="159" y="371"/>
                      <a:pt x="160" y="371"/>
                    </a:cubicBezTo>
                    <a:cubicBezTo>
                      <a:pt x="160" y="372"/>
                      <a:pt x="161" y="373"/>
                      <a:pt x="161" y="373"/>
                    </a:cubicBezTo>
                    <a:cubicBezTo>
                      <a:pt x="162" y="374"/>
                      <a:pt x="161" y="375"/>
                      <a:pt x="161" y="375"/>
                    </a:cubicBezTo>
                    <a:cubicBezTo>
                      <a:pt x="161" y="376"/>
                      <a:pt x="161" y="377"/>
                      <a:pt x="160" y="377"/>
                    </a:cubicBezTo>
                    <a:cubicBezTo>
                      <a:pt x="160" y="378"/>
                      <a:pt x="158" y="379"/>
                      <a:pt x="158" y="380"/>
                    </a:cubicBezTo>
                    <a:cubicBezTo>
                      <a:pt x="158" y="380"/>
                      <a:pt x="157" y="381"/>
                      <a:pt x="157" y="381"/>
                    </a:cubicBezTo>
                    <a:cubicBezTo>
                      <a:pt x="157" y="381"/>
                      <a:pt x="157" y="382"/>
                      <a:pt x="157" y="382"/>
                    </a:cubicBezTo>
                    <a:cubicBezTo>
                      <a:pt x="157" y="383"/>
                      <a:pt x="156" y="383"/>
                      <a:pt x="156" y="384"/>
                    </a:cubicBezTo>
                    <a:cubicBezTo>
                      <a:pt x="156" y="384"/>
                      <a:pt x="158" y="385"/>
                      <a:pt x="159" y="385"/>
                    </a:cubicBezTo>
                    <a:cubicBezTo>
                      <a:pt x="160" y="385"/>
                      <a:pt x="160" y="384"/>
                      <a:pt x="161" y="384"/>
                    </a:cubicBezTo>
                    <a:cubicBezTo>
                      <a:pt x="160" y="385"/>
                      <a:pt x="159" y="386"/>
                      <a:pt x="159" y="387"/>
                    </a:cubicBezTo>
                    <a:cubicBezTo>
                      <a:pt x="158" y="388"/>
                      <a:pt x="159" y="388"/>
                      <a:pt x="158" y="389"/>
                    </a:cubicBezTo>
                    <a:cubicBezTo>
                      <a:pt x="157" y="389"/>
                      <a:pt x="156" y="388"/>
                      <a:pt x="155" y="389"/>
                    </a:cubicBezTo>
                    <a:cubicBezTo>
                      <a:pt x="155" y="389"/>
                      <a:pt x="155" y="389"/>
                      <a:pt x="154" y="390"/>
                    </a:cubicBezTo>
                    <a:cubicBezTo>
                      <a:pt x="154" y="390"/>
                      <a:pt x="154" y="390"/>
                      <a:pt x="153" y="390"/>
                    </a:cubicBezTo>
                    <a:cubicBezTo>
                      <a:pt x="153" y="390"/>
                      <a:pt x="153" y="391"/>
                      <a:pt x="153" y="391"/>
                    </a:cubicBezTo>
                    <a:cubicBezTo>
                      <a:pt x="152" y="391"/>
                      <a:pt x="151" y="391"/>
                      <a:pt x="151" y="391"/>
                    </a:cubicBezTo>
                    <a:cubicBezTo>
                      <a:pt x="150" y="391"/>
                      <a:pt x="150" y="392"/>
                      <a:pt x="150" y="393"/>
                    </a:cubicBezTo>
                    <a:cubicBezTo>
                      <a:pt x="150" y="393"/>
                      <a:pt x="150" y="394"/>
                      <a:pt x="150" y="394"/>
                    </a:cubicBezTo>
                    <a:cubicBezTo>
                      <a:pt x="150" y="395"/>
                      <a:pt x="150" y="395"/>
                      <a:pt x="150" y="395"/>
                    </a:cubicBezTo>
                    <a:cubicBezTo>
                      <a:pt x="151" y="397"/>
                      <a:pt x="149" y="399"/>
                      <a:pt x="150" y="401"/>
                    </a:cubicBezTo>
                    <a:cubicBezTo>
                      <a:pt x="150" y="403"/>
                      <a:pt x="150" y="404"/>
                      <a:pt x="151" y="405"/>
                    </a:cubicBezTo>
                    <a:cubicBezTo>
                      <a:pt x="151" y="405"/>
                      <a:pt x="151" y="405"/>
                      <a:pt x="152" y="405"/>
                    </a:cubicBezTo>
                    <a:cubicBezTo>
                      <a:pt x="153" y="406"/>
                      <a:pt x="153" y="406"/>
                      <a:pt x="154" y="406"/>
                    </a:cubicBezTo>
                    <a:cubicBezTo>
                      <a:pt x="155" y="407"/>
                      <a:pt x="156" y="406"/>
                      <a:pt x="157" y="407"/>
                    </a:cubicBezTo>
                    <a:cubicBezTo>
                      <a:pt x="157" y="407"/>
                      <a:pt x="157" y="408"/>
                      <a:pt x="156" y="409"/>
                    </a:cubicBezTo>
                    <a:cubicBezTo>
                      <a:pt x="156" y="409"/>
                      <a:pt x="155" y="409"/>
                      <a:pt x="155" y="409"/>
                    </a:cubicBezTo>
                    <a:cubicBezTo>
                      <a:pt x="154" y="410"/>
                      <a:pt x="154" y="410"/>
                      <a:pt x="154" y="411"/>
                    </a:cubicBezTo>
                    <a:cubicBezTo>
                      <a:pt x="153" y="411"/>
                      <a:pt x="153" y="412"/>
                      <a:pt x="153" y="413"/>
                    </a:cubicBezTo>
                    <a:cubicBezTo>
                      <a:pt x="152" y="413"/>
                      <a:pt x="152" y="414"/>
                      <a:pt x="151" y="414"/>
                    </a:cubicBezTo>
                    <a:cubicBezTo>
                      <a:pt x="151" y="415"/>
                      <a:pt x="151" y="416"/>
                      <a:pt x="151" y="416"/>
                    </a:cubicBezTo>
                    <a:cubicBezTo>
                      <a:pt x="150" y="417"/>
                      <a:pt x="149" y="418"/>
                      <a:pt x="149" y="419"/>
                    </a:cubicBezTo>
                    <a:cubicBezTo>
                      <a:pt x="148" y="420"/>
                      <a:pt x="148" y="422"/>
                      <a:pt x="148" y="424"/>
                    </a:cubicBezTo>
                    <a:cubicBezTo>
                      <a:pt x="148" y="424"/>
                      <a:pt x="149" y="425"/>
                      <a:pt x="149" y="425"/>
                    </a:cubicBezTo>
                    <a:cubicBezTo>
                      <a:pt x="150" y="425"/>
                      <a:pt x="150" y="426"/>
                      <a:pt x="150" y="427"/>
                    </a:cubicBezTo>
                    <a:cubicBezTo>
                      <a:pt x="151" y="428"/>
                      <a:pt x="152" y="428"/>
                      <a:pt x="152" y="430"/>
                    </a:cubicBezTo>
                    <a:cubicBezTo>
                      <a:pt x="152" y="431"/>
                      <a:pt x="152" y="431"/>
                      <a:pt x="153" y="431"/>
                    </a:cubicBezTo>
                    <a:cubicBezTo>
                      <a:pt x="153" y="432"/>
                      <a:pt x="153" y="432"/>
                      <a:pt x="154" y="432"/>
                    </a:cubicBezTo>
                    <a:cubicBezTo>
                      <a:pt x="154" y="433"/>
                      <a:pt x="154" y="434"/>
                      <a:pt x="154" y="434"/>
                    </a:cubicBezTo>
                    <a:cubicBezTo>
                      <a:pt x="154" y="434"/>
                      <a:pt x="154" y="435"/>
                      <a:pt x="155" y="435"/>
                    </a:cubicBezTo>
                    <a:cubicBezTo>
                      <a:pt x="155" y="436"/>
                      <a:pt x="155" y="436"/>
                      <a:pt x="156" y="437"/>
                    </a:cubicBezTo>
                    <a:cubicBezTo>
                      <a:pt x="156" y="437"/>
                      <a:pt x="156" y="438"/>
                      <a:pt x="157" y="439"/>
                    </a:cubicBezTo>
                    <a:cubicBezTo>
                      <a:pt x="158" y="440"/>
                      <a:pt x="159" y="441"/>
                      <a:pt x="160" y="441"/>
                    </a:cubicBezTo>
                    <a:cubicBezTo>
                      <a:pt x="162" y="441"/>
                      <a:pt x="163" y="441"/>
                      <a:pt x="165" y="440"/>
                    </a:cubicBezTo>
                    <a:cubicBezTo>
                      <a:pt x="166" y="439"/>
                      <a:pt x="167" y="437"/>
                      <a:pt x="168" y="437"/>
                    </a:cubicBezTo>
                    <a:cubicBezTo>
                      <a:pt x="168" y="438"/>
                      <a:pt x="168" y="438"/>
                      <a:pt x="168" y="439"/>
                    </a:cubicBezTo>
                    <a:cubicBezTo>
                      <a:pt x="167" y="440"/>
                      <a:pt x="166" y="439"/>
                      <a:pt x="165" y="440"/>
                    </a:cubicBezTo>
                    <a:cubicBezTo>
                      <a:pt x="165" y="440"/>
                      <a:pt x="166" y="441"/>
                      <a:pt x="165" y="442"/>
                    </a:cubicBezTo>
                    <a:cubicBezTo>
                      <a:pt x="165" y="442"/>
                      <a:pt x="164" y="443"/>
                      <a:pt x="164" y="443"/>
                    </a:cubicBezTo>
                    <a:cubicBezTo>
                      <a:pt x="163" y="443"/>
                      <a:pt x="162" y="443"/>
                      <a:pt x="162" y="443"/>
                    </a:cubicBezTo>
                    <a:cubicBezTo>
                      <a:pt x="161" y="443"/>
                      <a:pt x="161" y="443"/>
                      <a:pt x="160" y="443"/>
                    </a:cubicBezTo>
                    <a:cubicBezTo>
                      <a:pt x="158" y="444"/>
                      <a:pt x="158" y="442"/>
                      <a:pt x="157" y="441"/>
                    </a:cubicBezTo>
                    <a:cubicBezTo>
                      <a:pt x="156" y="440"/>
                      <a:pt x="155" y="440"/>
                      <a:pt x="155" y="439"/>
                    </a:cubicBezTo>
                    <a:cubicBezTo>
                      <a:pt x="154" y="439"/>
                      <a:pt x="154" y="438"/>
                      <a:pt x="154" y="438"/>
                    </a:cubicBezTo>
                    <a:cubicBezTo>
                      <a:pt x="153" y="436"/>
                      <a:pt x="152" y="436"/>
                      <a:pt x="152" y="435"/>
                    </a:cubicBezTo>
                    <a:cubicBezTo>
                      <a:pt x="152" y="434"/>
                      <a:pt x="152" y="432"/>
                      <a:pt x="151" y="432"/>
                    </a:cubicBezTo>
                    <a:cubicBezTo>
                      <a:pt x="150" y="432"/>
                      <a:pt x="149" y="433"/>
                      <a:pt x="148" y="434"/>
                    </a:cubicBezTo>
                    <a:cubicBezTo>
                      <a:pt x="148" y="434"/>
                      <a:pt x="147" y="434"/>
                      <a:pt x="146" y="435"/>
                    </a:cubicBezTo>
                    <a:cubicBezTo>
                      <a:pt x="146" y="435"/>
                      <a:pt x="145" y="435"/>
                      <a:pt x="144" y="435"/>
                    </a:cubicBezTo>
                    <a:cubicBezTo>
                      <a:pt x="144" y="436"/>
                      <a:pt x="145" y="437"/>
                      <a:pt x="145" y="438"/>
                    </a:cubicBezTo>
                    <a:cubicBezTo>
                      <a:pt x="146" y="438"/>
                      <a:pt x="146" y="439"/>
                      <a:pt x="146" y="439"/>
                    </a:cubicBezTo>
                    <a:cubicBezTo>
                      <a:pt x="147" y="440"/>
                      <a:pt x="147" y="441"/>
                      <a:pt x="147" y="441"/>
                    </a:cubicBezTo>
                    <a:cubicBezTo>
                      <a:pt x="148" y="442"/>
                      <a:pt x="149" y="442"/>
                      <a:pt x="149" y="444"/>
                    </a:cubicBezTo>
                    <a:cubicBezTo>
                      <a:pt x="149" y="444"/>
                      <a:pt x="148" y="444"/>
                      <a:pt x="148" y="444"/>
                    </a:cubicBezTo>
                    <a:cubicBezTo>
                      <a:pt x="148" y="444"/>
                      <a:pt x="148" y="445"/>
                      <a:pt x="149" y="445"/>
                    </a:cubicBezTo>
                    <a:cubicBezTo>
                      <a:pt x="149" y="445"/>
                      <a:pt x="149" y="446"/>
                      <a:pt x="149" y="446"/>
                    </a:cubicBezTo>
                    <a:cubicBezTo>
                      <a:pt x="149" y="447"/>
                      <a:pt x="147" y="446"/>
                      <a:pt x="147" y="446"/>
                    </a:cubicBezTo>
                    <a:cubicBezTo>
                      <a:pt x="146" y="445"/>
                      <a:pt x="146" y="445"/>
                      <a:pt x="146" y="444"/>
                    </a:cubicBezTo>
                    <a:cubicBezTo>
                      <a:pt x="145" y="444"/>
                      <a:pt x="144" y="444"/>
                      <a:pt x="144" y="443"/>
                    </a:cubicBezTo>
                    <a:cubicBezTo>
                      <a:pt x="143" y="442"/>
                      <a:pt x="143" y="442"/>
                      <a:pt x="143" y="441"/>
                    </a:cubicBezTo>
                    <a:cubicBezTo>
                      <a:pt x="142" y="441"/>
                      <a:pt x="141" y="441"/>
                      <a:pt x="141" y="441"/>
                    </a:cubicBezTo>
                    <a:cubicBezTo>
                      <a:pt x="140" y="440"/>
                      <a:pt x="139" y="438"/>
                      <a:pt x="138" y="439"/>
                    </a:cubicBezTo>
                    <a:cubicBezTo>
                      <a:pt x="136" y="439"/>
                      <a:pt x="135" y="439"/>
                      <a:pt x="134" y="440"/>
                    </a:cubicBezTo>
                    <a:cubicBezTo>
                      <a:pt x="133" y="441"/>
                      <a:pt x="133" y="441"/>
                      <a:pt x="131" y="442"/>
                    </a:cubicBezTo>
                    <a:cubicBezTo>
                      <a:pt x="130" y="442"/>
                      <a:pt x="129" y="442"/>
                      <a:pt x="128" y="442"/>
                    </a:cubicBezTo>
                    <a:cubicBezTo>
                      <a:pt x="127" y="443"/>
                      <a:pt x="126" y="445"/>
                      <a:pt x="124" y="445"/>
                    </a:cubicBezTo>
                    <a:cubicBezTo>
                      <a:pt x="122" y="446"/>
                      <a:pt x="119" y="445"/>
                      <a:pt x="117" y="444"/>
                    </a:cubicBezTo>
                    <a:cubicBezTo>
                      <a:pt x="115" y="443"/>
                      <a:pt x="114" y="441"/>
                      <a:pt x="112" y="442"/>
                    </a:cubicBezTo>
                    <a:cubicBezTo>
                      <a:pt x="115" y="444"/>
                      <a:pt x="109" y="446"/>
                      <a:pt x="107" y="447"/>
                    </a:cubicBezTo>
                    <a:cubicBezTo>
                      <a:pt x="105" y="447"/>
                      <a:pt x="104" y="447"/>
                      <a:pt x="103" y="448"/>
                    </a:cubicBezTo>
                    <a:cubicBezTo>
                      <a:pt x="101" y="450"/>
                      <a:pt x="101" y="450"/>
                      <a:pt x="99" y="450"/>
                    </a:cubicBezTo>
                    <a:cubicBezTo>
                      <a:pt x="95" y="450"/>
                      <a:pt x="94" y="454"/>
                      <a:pt x="92" y="456"/>
                    </a:cubicBezTo>
                    <a:cubicBezTo>
                      <a:pt x="91" y="458"/>
                      <a:pt x="90" y="459"/>
                      <a:pt x="89" y="461"/>
                    </a:cubicBezTo>
                    <a:cubicBezTo>
                      <a:pt x="88" y="461"/>
                      <a:pt x="87" y="461"/>
                      <a:pt x="87" y="462"/>
                    </a:cubicBezTo>
                    <a:cubicBezTo>
                      <a:pt x="86" y="463"/>
                      <a:pt x="86" y="464"/>
                      <a:pt x="86" y="465"/>
                    </a:cubicBezTo>
                    <a:cubicBezTo>
                      <a:pt x="85" y="466"/>
                      <a:pt x="84" y="467"/>
                      <a:pt x="83" y="468"/>
                    </a:cubicBezTo>
                    <a:cubicBezTo>
                      <a:pt x="82" y="469"/>
                      <a:pt x="82" y="471"/>
                      <a:pt x="81" y="472"/>
                    </a:cubicBezTo>
                    <a:cubicBezTo>
                      <a:pt x="80" y="473"/>
                      <a:pt x="78" y="473"/>
                      <a:pt x="77" y="474"/>
                    </a:cubicBezTo>
                    <a:cubicBezTo>
                      <a:pt x="76" y="474"/>
                      <a:pt x="76" y="474"/>
                      <a:pt x="76" y="475"/>
                    </a:cubicBezTo>
                    <a:cubicBezTo>
                      <a:pt x="76" y="476"/>
                      <a:pt x="76" y="476"/>
                      <a:pt x="75" y="476"/>
                    </a:cubicBezTo>
                    <a:cubicBezTo>
                      <a:pt x="73" y="477"/>
                      <a:pt x="72" y="477"/>
                      <a:pt x="72" y="478"/>
                    </a:cubicBezTo>
                    <a:cubicBezTo>
                      <a:pt x="71" y="479"/>
                      <a:pt x="70" y="480"/>
                      <a:pt x="69" y="482"/>
                    </a:cubicBezTo>
                    <a:cubicBezTo>
                      <a:pt x="69" y="482"/>
                      <a:pt x="67" y="484"/>
                      <a:pt x="68" y="485"/>
                    </a:cubicBezTo>
                    <a:cubicBezTo>
                      <a:pt x="68" y="487"/>
                      <a:pt x="70" y="485"/>
                      <a:pt x="71" y="485"/>
                    </a:cubicBezTo>
                    <a:cubicBezTo>
                      <a:pt x="72" y="485"/>
                      <a:pt x="73" y="485"/>
                      <a:pt x="73" y="485"/>
                    </a:cubicBezTo>
                    <a:cubicBezTo>
                      <a:pt x="74" y="484"/>
                      <a:pt x="74" y="484"/>
                      <a:pt x="75" y="484"/>
                    </a:cubicBezTo>
                    <a:cubicBezTo>
                      <a:pt x="76" y="483"/>
                      <a:pt x="77" y="486"/>
                      <a:pt x="78" y="486"/>
                    </a:cubicBezTo>
                    <a:cubicBezTo>
                      <a:pt x="80" y="486"/>
                      <a:pt x="80" y="483"/>
                      <a:pt x="80" y="482"/>
                    </a:cubicBezTo>
                    <a:cubicBezTo>
                      <a:pt x="81" y="481"/>
                      <a:pt x="81" y="480"/>
                      <a:pt x="82" y="479"/>
                    </a:cubicBezTo>
                    <a:cubicBezTo>
                      <a:pt x="83" y="479"/>
                      <a:pt x="84" y="479"/>
                      <a:pt x="84" y="478"/>
                    </a:cubicBezTo>
                    <a:cubicBezTo>
                      <a:pt x="85" y="477"/>
                      <a:pt x="85" y="477"/>
                      <a:pt x="86" y="477"/>
                    </a:cubicBezTo>
                    <a:cubicBezTo>
                      <a:pt x="87" y="477"/>
                      <a:pt x="88" y="478"/>
                      <a:pt x="89" y="477"/>
                    </a:cubicBezTo>
                    <a:cubicBezTo>
                      <a:pt x="91" y="477"/>
                      <a:pt x="92" y="475"/>
                      <a:pt x="94" y="475"/>
                    </a:cubicBezTo>
                    <a:cubicBezTo>
                      <a:pt x="95" y="475"/>
                      <a:pt x="96" y="475"/>
                      <a:pt x="98" y="475"/>
                    </a:cubicBezTo>
                    <a:cubicBezTo>
                      <a:pt x="99" y="474"/>
                      <a:pt x="99" y="474"/>
                      <a:pt x="100" y="474"/>
                    </a:cubicBezTo>
                    <a:cubicBezTo>
                      <a:pt x="100" y="476"/>
                      <a:pt x="96" y="477"/>
                      <a:pt x="98" y="480"/>
                    </a:cubicBezTo>
                    <a:cubicBezTo>
                      <a:pt x="99" y="481"/>
                      <a:pt x="99" y="481"/>
                      <a:pt x="99" y="482"/>
                    </a:cubicBezTo>
                    <a:cubicBezTo>
                      <a:pt x="99" y="483"/>
                      <a:pt x="98" y="484"/>
                      <a:pt x="98" y="485"/>
                    </a:cubicBezTo>
                    <a:cubicBezTo>
                      <a:pt x="98" y="487"/>
                      <a:pt x="100" y="488"/>
                      <a:pt x="101" y="489"/>
                    </a:cubicBezTo>
                    <a:cubicBezTo>
                      <a:pt x="101" y="490"/>
                      <a:pt x="101" y="491"/>
                      <a:pt x="102" y="491"/>
                    </a:cubicBezTo>
                    <a:cubicBezTo>
                      <a:pt x="103" y="492"/>
                      <a:pt x="104" y="491"/>
                      <a:pt x="105" y="490"/>
                    </a:cubicBezTo>
                    <a:cubicBezTo>
                      <a:pt x="105" y="492"/>
                      <a:pt x="103" y="494"/>
                      <a:pt x="102" y="494"/>
                    </a:cubicBezTo>
                    <a:cubicBezTo>
                      <a:pt x="102" y="495"/>
                      <a:pt x="101" y="495"/>
                      <a:pt x="101" y="495"/>
                    </a:cubicBezTo>
                    <a:cubicBezTo>
                      <a:pt x="100" y="496"/>
                      <a:pt x="101" y="497"/>
                      <a:pt x="100" y="497"/>
                    </a:cubicBezTo>
                    <a:cubicBezTo>
                      <a:pt x="100" y="498"/>
                      <a:pt x="99" y="498"/>
                      <a:pt x="99" y="499"/>
                    </a:cubicBezTo>
                    <a:cubicBezTo>
                      <a:pt x="99" y="500"/>
                      <a:pt x="99" y="501"/>
                      <a:pt x="100" y="502"/>
                    </a:cubicBezTo>
                    <a:cubicBezTo>
                      <a:pt x="100" y="502"/>
                      <a:pt x="100" y="502"/>
                      <a:pt x="101" y="503"/>
                    </a:cubicBezTo>
                    <a:cubicBezTo>
                      <a:pt x="101" y="504"/>
                      <a:pt x="100" y="507"/>
                      <a:pt x="102" y="507"/>
                    </a:cubicBezTo>
                    <a:cubicBezTo>
                      <a:pt x="104" y="507"/>
                      <a:pt x="106" y="505"/>
                      <a:pt x="107" y="506"/>
                    </a:cubicBezTo>
                    <a:cubicBezTo>
                      <a:pt x="107" y="507"/>
                      <a:pt x="106" y="507"/>
                      <a:pt x="105" y="508"/>
                    </a:cubicBezTo>
                    <a:cubicBezTo>
                      <a:pt x="104" y="508"/>
                      <a:pt x="103" y="508"/>
                      <a:pt x="102" y="509"/>
                    </a:cubicBezTo>
                    <a:cubicBezTo>
                      <a:pt x="102" y="509"/>
                      <a:pt x="102" y="511"/>
                      <a:pt x="102" y="512"/>
                    </a:cubicBezTo>
                    <a:cubicBezTo>
                      <a:pt x="102" y="513"/>
                      <a:pt x="101" y="514"/>
                      <a:pt x="101" y="515"/>
                    </a:cubicBezTo>
                    <a:cubicBezTo>
                      <a:pt x="100" y="517"/>
                      <a:pt x="99" y="518"/>
                      <a:pt x="99" y="520"/>
                    </a:cubicBezTo>
                    <a:cubicBezTo>
                      <a:pt x="98" y="521"/>
                      <a:pt x="98" y="522"/>
                      <a:pt x="97" y="524"/>
                    </a:cubicBezTo>
                    <a:cubicBezTo>
                      <a:pt x="96" y="525"/>
                      <a:pt x="96" y="526"/>
                      <a:pt x="95" y="527"/>
                    </a:cubicBezTo>
                    <a:cubicBezTo>
                      <a:pt x="95" y="528"/>
                      <a:pt x="94" y="528"/>
                      <a:pt x="93" y="529"/>
                    </a:cubicBezTo>
                    <a:cubicBezTo>
                      <a:pt x="93" y="530"/>
                      <a:pt x="93" y="530"/>
                      <a:pt x="92" y="531"/>
                    </a:cubicBezTo>
                    <a:cubicBezTo>
                      <a:pt x="91" y="532"/>
                      <a:pt x="89" y="533"/>
                      <a:pt x="87" y="533"/>
                    </a:cubicBezTo>
                    <a:cubicBezTo>
                      <a:pt x="86" y="533"/>
                      <a:pt x="86" y="533"/>
                      <a:pt x="85" y="533"/>
                    </a:cubicBezTo>
                    <a:cubicBezTo>
                      <a:pt x="84" y="534"/>
                      <a:pt x="84" y="535"/>
                      <a:pt x="83" y="536"/>
                    </a:cubicBezTo>
                    <a:cubicBezTo>
                      <a:pt x="83" y="537"/>
                      <a:pt x="81" y="538"/>
                      <a:pt x="80" y="539"/>
                    </a:cubicBezTo>
                    <a:cubicBezTo>
                      <a:pt x="78" y="540"/>
                      <a:pt x="77" y="540"/>
                      <a:pt x="75" y="540"/>
                    </a:cubicBezTo>
                    <a:cubicBezTo>
                      <a:pt x="74" y="540"/>
                      <a:pt x="73" y="540"/>
                      <a:pt x="72" y="540"/>
                    </a:cubicBezTo>
                    <a:cubicBezTo>
                      <a:pt x="71" y="540"/>
                      <a:pt x="71" y="541"/>
                      <a:pt x="71" y="542"/>
                    </a:cubicBezTo>
                    <a:cubicBezTo>
                      <a:pt x="70" y="543"/>
                      <a:pt x="70" y="541"/>
                      <a:pt x="69" y="541"/>
                    </a:cubicBezTo>
                    <a:cubicBezTo>
                      <a:pt x="68" y="541"/>
                      <a:pt x="67" y="542"/>
                      <a:pt x="67" y="543"/>
                    </a:cubicBezTo>
                    <a:cubicBezTo>
                      <a:pt x="66" y="544"/>
                      <a:pt x="67" y="544"/>
                      <a:pt x="66" y="545"/>
                    </a:cubicBezTo>
                    <a:cubicBezTo>
                      <a:pt x="66" y="546"/>
                      <a:pt x="64" y="546"/>
                      <a:pt x="63" y="547"/>
                    </a:cubicBezTo>
                    <a:cubicBezTo>
                      <a:pt x="63" y="548"/>
                      <a:pt x="63" y="549"/>
                      <a:pt x="61" y="549"/>
                    </a:cubicBezTo>
                    <a:cubicBezTo>
                      <a:pt x="60" y="549"/>
                      <a:pt x="59" y="549"/>
                      <a:pt x="58" y="550"/>
                    </a:cubicBezTo>
                    <a:cubicBezTo>
                      <a:pt x="56" y="550"/>
                      <a:pt x="56" y="550"/>
                      <a:pt x="55" y="550"/>
                    </a:cubicBezTo>
                    <a:cubicBezTo>
                      <a:pt x="54" y="549"/>
                      <a:pt x="53" y="549"/>
                      <a:pt x="52" y="549"/>
                    </a:cubicBezTo>
                    <a:cubicBezTo>
                      <a:pt x="51" y="549"/>
                      <a:pt x="50" y="550"/>
                      <a:pt x="50" y="551"/>
                    </a:cubicBezTo>
                    <a:cubicBezTo>
                      <a:pt x="50" y="552"/>
                      <a:pt x="51" y="552"/>
                      <a:pt x="50" y="553"/>
                    </a:cubicBezTo>
                    <a:cubicBezTo>
                      <a:pt x="50" y="554"/>
                      <a:pt x="48" y="554"/>
                      <a:pt x="47" y="554"/>
                    </a:cubicBezTo>
                    <a:cubicBezTo>
                      <a:pt x="46" y="555"/>
                      <a:pt x="46" y="555"/>
                      <a:pt x="45" y="556"/>
                    </a:cubicBezTo>
                    <a:cubicBezTo>
                      <a:pt x="43" y="557"/>
                      <a:pt x="41" y="556"/>
                      <a:pt x="40" y="558"/>
                    </a:cubicBezTo>
                    <a:cubicBezTo>
                      <a:pt x="39" y="558"/>
                      <a:pt x="40" y="559"/>
                      <a:pt x="39" y="559"/>
                    </a:cubicBezTo>
                    <a:cubicBezTo>
                      <a:pt x="39" y="560"/>
                      <a:pt x="39" y="560"/>
                      <a:pt x="39" y="561"/>
                    </a:cubicBezTo>
                    <a:cubicBezTo>
                      <a:pt x="38" y="563"/>
                      <a:pt x="40" y="562"/>
                      <a:pt x="41" y="561"/>
                    </a:cubicBezTo>
                    <a:cubicBezTo>
                      <a:pt x="42" y="561"/>
                      <a:pt x="44" y="561"/>
                      <a:pt x="45" y="562"/>
                    </a:cubicBezTo>
                    <a:cubicBezTo>
                      <a:pt x="46" y="562"/>
                      <a:pt x="48" y="562"/>
                      <a:pt x="48" y="563"/>
                    </a:cubicBezTo>
                    <a:cubicBezTo>
                      <a:pt x="49" y="565"/>
                      <a:pt x="49" y="566"/>
                      <a:pt x="48" y="567"/>
                    </a:cubicBezTo>
                    <a:cubicBezTo>
                      <a:pt x="48" y="568"/>
                      <a:pt x="49" y="569"/>
                      <a:pt x="48" y="569"/>
                    </a:cubicBezTo>
                    <a:cubicBezTo>
                      <a:pt x="48" y="570"/>
                      <a:pt x="47" y="570"/>
                      <a:pt x="46" y="570"/>
                    </a:cubicBezTo>
                    <a:cubicBezTo>
                      <a:pt x="45" y="571"/>
                      <a:pt x="42" y="571"/>
                      <a:pt x="43" y="573"/>
                    </a:cubicBezTo>
                    <a:cubicBezTo>
                      <a:pt x="44" y="573"/>
                      <a:pt x="44" y="574"/>
                      <a:pt x="45" y="575"/>
                    </a:cubicBezTo>
                    <a:cubicBezTo>
                      <a:pt x="45" y="576"/>
                      <a:pt x="46" y="576"/>
                      <a:pt x="46" y="574"/>
                    </a:cubicBezTo>
                    <a:cubicBezTo>
                      <a:pt x="47" y="574"/>
                      <a:pt x="47" y="575"/>
                      <a:pt x="48" y="575"/>
                    </a:cubicBezTo>
                    <a:cubicBezTo>
                      <a:pt x="49" y="575"/>
                      <a:pt x="49" y="574"/>
                      <a:pt x="50" y="574"/>
                    </a:cubicBezTo>
                    <a:cubicBezTo>
                      <a:pt x="52" y="574"/>
                      <a:pt x="52" y="575"/>
                      <a:pt x="54" y="575"/>
                    </a:cubicBezTo>
                    <a:cubicBezTo>
                      <a:pt x="54" y="575"/>
                      <a:pt x="55" y="574"/>
                      <a:pt x="56" y="574"/>
                    </a:cubicBezTo>
                    <a:cubicBezTo>
                      <a:pt x="56" y="574"/>
                      <a:pt x="57" y="574"/>
                      <a:pt x="58" y="574"/>
                    </a:cubicBezTo>
                    <a:cubicBezTo>
                      <a:pt x="59" y="574"/>
                      <a:pt x="60" y="574"/>
                      <a:pt x="60" y="572"/>
                    </a:cubicBezTo>
                    <a:cubicBezTo>
                      <a:pt x="59" y="571"/>
                      <a:pt x="58" y="569"/>
                      <a:pt x="59" y="569"/>
                    </a:cubicBezTo>
                    <a:cubicBezTo>
                      <a:pt x="60" y="568"/>
                      <a:pt x="63" y="568"/>
                      <a:pt x="61" y="570"/>
                    </a:cubicBezTo>
                    <a:cubicBezTo>
                      <a:pt x="61" y="570"/>
                      <a:pt x="60" y="570"/>
                      <a:pt x="60" y="571"/>
                    </a:cubicBezTo>
                    <a:cubicBezTo>
                      <a:pt x="60" y="572"/>
                      <a:pt x="61" y="572"/>
                      <a:pt x="61" y="573"/>
                    </a:cubicBezTo>
                    <a:cubicBezTo>
                      <a:pt x="61" y="574"/>
                      <a:pt x="60" y="575"/>
                      <a:pt x="59" y="576"/>
                    </a:cubicBezTo>
                    <a:cubicBezTo>
                      <a:pt x="58" y="577"/>
                      <a:pt x="56" y="576"/>
                      <a:pt x="54" y="576"/>
                    </a:cubicBezTo>
                    <a:cubicBezTo>
                      <a:pt x="53" y="577"/>
                      <a:pt x="52" y="577"/>
                      <a:pt x="52" y="577"/>
                    </a:cubicBezTo>
                    <a:cubicBezTo>
                      <a:pt x="51" y="577"/>
                      <a:pt x="50" y="577"/>
                      <a:pt x="50" y="577"/>
                    </a:cubicBezTo>
                    <a:cubicBezTo>
                      <a:pt x="50" y="578"/>
                      <a:pt x="51" y="578"/>
                      <a:pt x="51" y="579"/>
                    </a:cubicBezTo>
                    <a:cubicBezTo>
                      <a:pt x="52" y="579"/>
                      <a:pt x="52" y="580"/>
                      <a:pt x="52" y="581"/>
                    </a:cubicBezTo>
                    <a:cubicBezTo>
                      <a:pt x="53" y="583"/>
                      <a:pt x="56" y="584"/>
                      <a:pt x="59" y="583"/>
                    </a:cubicBezTo>
                    <a:cubicBezTo>
                      <a:pt x="60" y="582"/>
                      <a:pt x="61" y="581"/>
                      <a:pt x="62" y="580"/>
                    </a:cubicBezTo>
                    <a:cubicBezTo>
                      <a:pt x="63" y="579"/>
                      <a:pt x="64" y="581"/>
                      <a:pt x="65" y="581"/>
                    </a:cubicBezTo>
                    <a:cubicBezTo>
                      <a:pt x="66" y="581"/>
                      <a:pt x="66" y="580"/>
                      <a:pt x="67" y="580"/>
                    </a:cubicBezTo>
                    <a:cubicBezTo>
                      <a:pt x="67" y="580"/>
                      <a:pt x="68" y="580"/>
                      <a:pt x="68" y="580"/>
                    </a:cubicBezTo>
                    <a:cubicBezTo>
                      <a:pt x="69" y="580"/>
                      <a:pt x="68" y="579"/>
                      <a:pt x="69" y="579"/>
                    </a:cubicBezTo>
                    <a:cubicBezTo>
                      <a:pt x="70" y="579"/>
                      <a:pt x="70" y="578"/>
                      <a:pt x="70" y="577"/>
                    </a:cubicBezTo>
                    <a:cubicBezTo>
                      <a:pt x="70" y="577"/>
                      <a:pt x="70" y="576"/>
                      <a:pt x="70" y="575"/>
                    </a:cubicBezTo>
                    <a:cubicBezTo>
                      <a:pt x="71" y="574"/>
                      <a:pt x="73" y="574"/>
                      <a:pt x="74" y="573"/>
                    </a:cubicBezTo>
                    <a:cubicBezTo>
                      <a:pt x="76" y="573"/>
                      <a:pt x="77" y="573"/>
                      <a:pt x="79" y="573"/>
                    </a:cubicBezTo>
                    <a:cubicBezTo>
                      <a:pt x="80" y="573"/>
                      <a:pt x="81" y="573"/>
                      <a:pt x="82" y="573"/>
                    </a:cubicBezTo>
                    <a:cubicBezTo>
                      <a:pt x="83" y="572"/>
                      <a:pt x="82" y="571"/>
                      <a:pt x="83" y="570"/>
                    </a:cubicBezTo>
                    <a:cubicBezTo>
                      <a:pt x="84" y="570"/>
                      <a:pt x="85" y="570"/>
                      <a:pt x="85" y="570"/>
                    </a:cubicBezTo>
                    <a:cubicBezTo>
                      <a:pt x="86" y="570"/>
                      <a:pt x="86" y="568"/>
                      <a:pt x="87" y="569"/>
                    </a:cubicBezTo>
                    <a:cubicBezTo>
                      <a:pt x="87" y="569"/>
                      <a:pt x="87" y="570"/>
                      <a:pt x="87" y="571"/>
                    </a:cubicBezTo>
                    <a:cubicBezTo>
                      <a:pt x="87" y="572"/>
                      <a:pt x="87" y="572"/>
                      <a:pt x="88" y="572"/>
                    </a:cubicBezTo>
                    <a:cubicBezTo>
                      <a:pt x="88" y="574"/>
                      <a:pt x="87" y="573"/>
                      <a:pt x="87" y="574"/>
                    </a:cubicBezTo>
                    <a:cubicBezTo>
                      <a:pt x="86" y="574"/>
                      <a:pt x="88" y="576"/>
                      <a:pt x="88" y="577"/>
                    </a:cubicBezTo>
                    <a:cubicBezTo>
                      <a:pt x="89" y="578"/>
                      <a:pt x="90" y="578"/>
                      <a:pt x="92" y="578"/>
                    </a:cubicBezTo>
                    <a:cubicBezTo>
                      <a:pt x="93" y="578"/>
                      <a:pt x="93" y="578"/>
                      <a:pt x="94" y="578"/>
                    </a:cubicBezTo>
                    <a:cubicBezTo>
                      <a:pt x="95" y="577"/>
                      <a:pt x="95" y="577"/>
                      <a:pt x="96" y="577"/>
                    </a:cubicBezTo>
                    <a:cubicBezTo>
                      <a:pt x="97" y="577"/>
                      <a:pt x="97" y="578"/>
                      <a:pt x="98" y="578"/>
                    </a:cubicBezTo>
                    <a:cubicBezTo>
                      <a:pt x="99" y="578"/>
                      <a:pt x="101" y="577"/>
                      <a:pt x="101" y="577"/>
                    </a:cubicBezTo>
                    <a:cubicBezTo>
                      <a:pt x="102" y="578"/>
                      <a:pt x="101" y="579"/>
                      <a:pt x="100" y="580"/>
                    </a:cubicBezTo>
                    <a:cubicBezTo>
                      <a:pt x="99" y="580"/>
                      <a:pt x="97" y="582"/>
                      <a:pt x="96" y="581"/>
                    </a:cubicBezTo>
                    <a:cubicBezTo>
                      <a:pt x="95" y="581"/>
                      <a:pt x="94" y="580"/>
                      <a:pt x="94" y="581"/>
                    </a:cubicBezTo>
                    <a:cubicBezTo>
                      <a:pt x="93" y="581"/>
                      <a:pt x="93" y="582"/>
                      <a:pt x="93" y="582"/>
                    </a:cubicBezTo>
                    <a:cubicBezTo>
                      <a:pt x="92" y="582"/>
                      <a:pt x="91" y="583"/>
                      <a:pt x="91" y="583"/>
                    </a:cubicBezTo>
                    <a:cubicBezTo>
                      <a:pt x="91" y="584"/>
                      <a:pt x="91" y="585"/>
                      <a:pt x="91" y="585"/>
                    </a:cubicBezTo>
                    <a:cubicBezTo>
                      <a:pt x="91" y="586"/>
                      <a:pt x="91" y="587"/>
                      <a:pt x="92" y="588"/>
                    </a:cubicBezTo>
                    <a:cubicBezTo>
                      <a:pt x="93" y="589"/>
                      <a:pt x="95" y="588"/>
                      <a:pt x="97" y="588"/>
                    </a:cubicBezTo>
                    <a:cubicBezTo>
                      <a:pt x="98" y="588"/>
                      <a:pt x="98" y="587"/>
                      <a:pt x="100" y="587"/>
                    </a:cubicBezTo>
                    <a:cubicBezTo>
                      <a:pt x="100" y="587"/>
                      <a:pt x="101" y="587"/>
                      <a:pt x="101" y="587"/>
                    </a:cubicBezTo>
                    <a:cubicBezTo>
                      <a:pt x="102" y="587"/>
                      <a:pt x="102" y="587"/>
                      <a:pt x="103" y="587"/>
                    </a:cubicBezTo>
                    <a:cubicBezTo>
                      <a:pt x="104" y="587"/>
                      <a:pt x="104" y="588"/>
                      <a:pt x="105" y="587"/>
                    </a:cubicBezTo>
                    <a:cubicBezTo>
                      <a:pt x="106" y="587"/>
                      <a:pt x="106" y="586"/>
                      <a:pt x="106" y="586"/>
                    </a:cubicBezTo>
                    <a:cubicBezTo>
                      <a:pt x="107" y="585"/>
                      <a:pt x="107" y="585"/>
                      <a:pt x="107" y="585"/>
                    </a:cubicBezTo>
                    <a:cubicBezTo>
                      <a:pt x="107" y="585"/>
                      <a:pt x="107" y="584"/>
                      <a:pt x="108" y="584"/>
                    </a:cubicBezTo>
                    <a:cubicBezTo>
                      <a:pt x="108" y="583"/>
                      <a:pt x="108" y="583"/>
                      <a:pt x="109" y="582"/>
                    </a:cubicBezTo>
                    <a:cubicBezTo>
                      <a:pt x="111" y="581"/>
                      <a:pt x="112" y="579"/>
                      <a:pt x="114" y="582"/>
                    </a:cubicBezTo>
                    <a:cubicBezTo>
                      <a:pt x="114" y="584"/>
                      <a:pt x="115" y="585"/>
                      <a:pt x="116" y="586"/>
                    </a:cubicBezTo>
                    <a:cubicBezTo>
                      <a:pt x="117" y="587"/>
                      <a:pt x="118" y="588"/>
                      <a:pt x="118" y="589"/>
                    </a:cubicBezTo>
                    <a:cubicBezTo>
                      <a:pt x="118" y="590"/>
                      <a:pt x="118" y="590"/>
                      <a:pt x="118" y="591"/>
                    </a:cubicBezTo>
                    <a:cubicBezTo>
                      <a:pt x="119" y="592"/>
                      <a:pt x="120" y="594"/>
                      <a:pt x="121" y="594"/>
                    </a:cubicBezTo>
                    <a:cubicBezTo>
                      <a:pt x="122" y="594"/>
                      <a:pt x="122" y="593"/>
                      <a:pt x="123" y="593"/>
                    </a:cubicBezTo>
                    <a:cubicBezTo>
                      <a:pt x="123" y="593"/>
                      <a:pt x="124" y="593"/>
                      <a:pt x="124" y="594"/>
                    </a:cubicBezTo>
                    <a:cubicBezTo>
                      <a:pt x="126" y="596"/>
                      <a:pt x="127" y="599"/>
                      <a:pt x="129" y="600"/>
                    </a:cubicBezTo>
                    <a:cubicBezTo>
                      <a:pt x="131" y="601"/>
                      <a:pt x="134" y="601"/>
                      <a:pt x="136" y="601"/>
                    </a:cubicBezTo>
                    <a:cubicBezTo>
                      <a:pt x="138" y="601"/>
                      <a:pt x="140" y="602"/>
                      <a:pt x="142" y="601"/>
                    </a:cubicBezTo>
                    <a:cubicBezTo>
                      <a:pt x="144" y="601"/>
                      <a:pt x="145" y="600"/>
                      <a:pt x="146" y="600"/>
                    </a:cubicBezTo>
                    <a:cubicBezTo>
                      <a:pt x="148" y="599"/>
                      <a:pt x="150" y="599"/>
                      <a:pt x="150" y="597"/>
                    </a:cubicBezTo>
                    <a:cubicBezTo>
                      <a:pt x="151" y="596"/>
                      <a:pt x="149" y="595"/>
                      <a:pt x="149" y="594"/>
                    </a:cubicBezTo>
                    <a:cubicBezTo>
                      <a:pt x="148" y="593"/>
                      <a:pt x="150" y="592"/>
                      <a:pt x="151" y="591"/>
                    </a:cubicBezTo>
                    <a:cubicBezTo>
                      <a:pt x="153" y="591"/>
                      <a:pt x="154" y="589"/>
                      <a:pt x="156" y="588"/>
                    </a:cubicBezTo>
                    <a:cubicBezTo>
                      <a:pt x="157" y="588"/>
                      <a:pt x="158" y="588"/>
                      <a:pt x="160" y="588"/>
                    </a:cubicBezTo>
                    <a:cubicBezTo>
                      <a:pt x="160" y="588"/>
                      <a:pt x="161" y="588"/>
                      <a:pt x="161" y="588"/>
                    </a:cubicBezTo>
                    <a:cubicBezTo>
                      <a:pt x="163" y="587"/>
                      <a:pt x="165" y="587"/>
                      <a:pt x="166" y="586"/>
                    </a:cubicBezTo>
                    <a:cubicBezTo>
                      <a:pt x="168" y="585"/>
                      <a:pt x="170" y="585"/>
                      <a:pt x="171" y="584"/>
                    </a:cubicBezTo>
                    <a:cubicBezTo>
                      <a:pt x="172" y="583"/>
                      <a:pt x="173" y="581"/>
                      <a:pt x="174" y="580"/>
                    </a:cubicBezTo>
                    <a:cubicBezTo>
                      <a:pt x="175" y="578"/>
                      <a:pt x="176" y="577"/>
                      <a:pt x="178" y="576"/>
                    </a:cubicBezTo>
                    <a:cubicBezTo>
                      <a:pt x="179" y="575"/>
                      <a:pt x="180" y="574"/>
                      <a:pt x="181" y="573"/>
                    </a:cubicBezTo>
                    <a:cubicBezTo>
                      <a:pt x="184" y="571"/>
                      <a:pt x="185" y="569"/>
                      <a:pt x="189" y="569"/>
                    </a:cubicBezTo>
                    <a:cubicBezTo>
                      <a:pt x="188" y="570"/>
                      <a:pt x="185" y="571"/>
                      <a:pt x="183" y="572"/>
                    </a:cubicBezTo>
                    <a:cubicBezTo>
                      <a:pt x="182" y="573"/>
                      <a:pt x="181" y="575"/>
                      <a:pt x="181" y="576"/>
                    </a:cubicBezTo>
                    <a:cubicBezTo>
                      <a:pt x="179" y="579"/>
                      <a:pt x="177" y="581"/>
                      <a:pt x="175" y="583"/>
                    </a:cubicBezTo>
                    <a:cubicBezTo>
                      <a:pt x="175" y="584"/>
                      <a:pt x="174" y="586"/>
                      <a:pt x="174" y="587"/>
                    </a:cubicBezTo>
                    <a:cubicBezTo>
                      <a:pt x="173" y="588"/>
                      <a:pt x="173" y="589"/>
                      <a:pt x="172" y="590"/>
                    </a:cubicBezTo>
                    <a:cubicBezTo>
                      <a:pt x="171" y="591"/>
                      <a:pt x="169" y="592"/>
                      <a:pt x="168" y="592"/>
                    </a:cubicBezTo>
                    <a:cubicBezTo>
                      <a:pt x="167" y="593"/>
                      <a:pt x="165" y="595"/>
                      <a:pt x="164" y="596"/>
                    </a:cubicBezTo>
                    <a:cubicBezTo>
                      <a:pt x="164" y="597"/>
                      <a:pt x="164" y="597"/>
                      <a:pt x="163" y="598"/>
                    </a:cubicBezTo>
                    <a:cubicBezTo>
                      <a:pt x="162" y="599"/>
                      <a:pt x="161" y="599"/>
                      <a:pt x="160" y="600"/>
                    </a:cubicBezTo>
                    <a:cubicBezTo>
                      <a:pt x="160" y="600"/>
                      <a:pt x="160" y="601"/>
                      <a:pt x="160" y="602"/>
                    </a:cubicBezTo>
                    <a:cubicBezTo>
                      <a:pt x="159" y="603"/>
                      <a:pt x="158" y="603"/>
                      <a:pt x="158" y="604"/>
                    </a:cubicBezTo>
                    <a:cubicBezTo>
                      <a:pt x="157" y="605"/>
                      <a:pt x="158" y="606"/>
                      <a:pt x="157" y="606"/>
                    </a:cubicBezTo>
                    <a:cubicBezTo>
                      <a:pt x="157" y="608"/>
                      <a:pt x="156" y="609"/>
                      <a:pt x="156" y="610"/>
                    </a:cubicBezTo>
                    <a:cubicBezTo>
                      <a:pt x="156" y="611"/>
                      <a:pt x="158" y="612"/>
                      <a:pt x="157" y="614"/>
                    </a:cubicBezTo>
                    <a:cubicBezTo>
                      <a:pt x="157" y="616"/>
                      <a:pt x="155" y="615"/>
                      <a:pt x="154" y="615"/>
                    </a:cubicBezTo>
                    <a:cubicBezTo>
                      <a:pt x="151" y="615"/>
                      <a:pt x="149" y="616"/>
                      <a:pt x="147" y="616"/>
                    </a:cubicBezTo>
                    <a:cubicBezTo>
                      <a:pt x="143" y="616"/>
                      <a:pt x="140" y="619"/>
                      <a:pt x="136" y="617"/>
                    </a:cubicBezTo>
                    <a:cubicBezTo>
                      <a:pt x="135" y="617"/>
                      <a:pt x="135" y="616"/>
                      <a:pt x="134" y="616"/>
                    </a:cubicBezTo>
                    <a:cubicBezTo>
                      <a:pt x="134" y="615"/>
                      <a:pt x="133" y="615"/>
                      <a:pt x="132" y="615"/>
                    </a:cubicBezTo>
                    <a:cubicBezTo>
                      <a:pt x="130" y="615"/>
                      <a:pt x="129" y="614"/>
                      <a:pt x="127" y="614"/>
                    </a:cubicBezTo>
                    <a:cubicBezTo>
                      <a:pt x="126" y="615"/>
                      <a:pt x="126" y="615"/>
                      <a:pt x="125" y="615"/>
                    </a:cubicBezTo>
                    <a:cubicBezTo>
                      <a:pt x="124" y="615"/>
                      <a:pt x="123" y="615"/>
                      <a:pt x="123" y="615"/>
                    </a:cubicBezTo>
                    <a:cubicBezTo>
                      <a:pt x="121" y="615"/>
                      <a:pt x="120" y="614"/>
                      <a:pt x="119" y="613"/>
                    </a:cubicBezTo>
                    <a:cubicBezTo>
                      <a:pt x="118" y="613"/>
                      <a:pt x="118" y="612"/>
                      <a:pt x="117" y="613"/>
                    </a:cubicBezTo>
                    <a:cubicBezTo>
                      <a:pt x="116" y="613"/>
                      <a:pt x="116" y="614"/>
                      <a:pt x="114" y="614"/>
                    </a:cubicBezTo>
                    <a:cubicBezTo>
                      <a:pt x="113" y="614"/>
                      <a:pt x="112" y="614"/>
                      <a:pt x="111" y="614"/>
                    </a:cubicBezTo>
                    <a:cubicBezTo>
                      <a:pt x="107" y="614"/>
                      <a:pt x="104" y="615"/>
                      <a:pt x="101" y="615"/>
                    </a:cubicBezTo>
                    <a:cubicBezTo>
                      <a:pt x="99" y="615"/>
                      <a:pt x="95" y="615"/>
                      <a:pt x="95" y="617"/>
                    </a:cubicBezTo>
                    <a:cubicBezTo>
                      <a:pt x="95" y="618"/>
                      <a:pt x="96" y="619"/>
                      <a:pt x="95" y="619"/>
                    </a:cubicBezTo>
                    <a:cubicBezTo>
                      <a:pt x="95" y="620"/>
                      <a:pt x="94" y="620"/>
                      <a:pt x="93" y="620"/>
                    </a:cubicBezTo>
                    <a:cubicBezTo>
                      <a:pt x="92" y="623"/>
                      <a:pt x="96" y="624"/>
                      <a:pt x="95" y="626"/>
                    </a:cubicBezTo>
                    <a:cubicBezTo>
                      <a:pt x="95" y="628"/>
                      <a:pt x="93" y="629"/>
                      <a:pt x="92" y="631"/>
                    </a:cubicBezTo>
                    <a:cubicBezTo>
                      <a:pt x="90" y="632"/>
                      <a:pt x="89" y="633"/>
                      <a:pt x="87" y="633"/>
                    </a:cubicBezTo>
                    <a:cubicBezTo>
                      <a:pt x="86" y="634"/>
                      <a:pt x="84" y="632"/>
                      <a:pt x="83" y="632"/>
                    </a:cubicBezTo>
                    <a:cubicBezTo>
                      <a:pt x="82" y="632"/>
                      <a:pt x="79" y="631"/>
                      <a:pt x="78" y="632"/>
                    </a:cubicBezTo>
                    <a:cubicBezTo>
                      <a:pt x="78" y="633"/>
                      <a:pt x="78" y="635"/>
                      <a:pt x="78" y="636"/>
                    </a:cubicBezTo>
                    <a:cubicBezTo>
                      <a:pt x="78" y="638"/>
                      <a:pt x="77" y="639"/>
                      <a:pt x="77" y="640"/>
                    </a:cubicBezTo>
                    <a:cubicBezTo>
                      <a:pt x="77" y="642"/>
                      <a:pt x="77" y="644"/>
                      <a:pt x="77" y="646"/>
                    </a:cubicBezTo>
                    <a:cubicBezTo>
                      <a:pt x="78" y="647"/>
                      <a:pt x="77" y="649"/>
                      <a:pt x="77" y="650"/>
                    </a:cubicBezTo>
                    <a:cubicBezTo>
                      <a:pt x="76" y="651"/>
                      <a:pt x="77" y="652"/>
                      <a:pt x="76" y="653"/>
                    </a:cubicBezTo>
                    <a:cubicBezTo>
                      <a:pt x="75" y="654"/>
                      <a:pt x="74" y="654"/>
                      <a:pt x="73" y="655"/>
                    </a:cubicBezTo>
                    <a:cubicBezTo>
                      <a:pt x="71" y="656"/>
                      <a:pt x="70" y="659"/>
                      <a:pt x="69" y="660"/>
                    </a:cubicBezTo>
                    <a:cubicBezTo>
                      <a:pt x="68" y="661"/>
                      <a:pt x="67" y="661"/>
                      <a:pt x="67" y="662"/>
                    </a:cubicBezTo>
                    <a:cubicBezTo>
                      <a:pt x="66" y="663"/>
                      <a:pt x="66" y="664"/>
                      <a:pt x="66" y="664"/>
                    </a:cubicBezTo>
                    <a:cubicBezTo>
                      <a:pt x="66" y="667"/>
                      <a:pt x="65" y="666"/>
                      <a:pt x="63" y="667"/>
                    </a:cubicBezTo>
                    <a:cubicBezTo>
                      <a:pt x="62" y="668"/>
                      <a:pt x="61" y="667"/>
                      <a:pt x="60" y="668"/>
                    </a:cubicBezTo>
                    <a:cubicBezTo>
                      <a:pt x="58" y="668"/>
                      <a:pt x="58" y="669"/>
                      <a:pt x="59" y="670"/>
                    </a:cubicBezTo>
                    <a:cubicBezTo>
                      <a:pt x="59" y="670"/>
                      <a:pt x="59" y="671"/>
                      <a:pt x="60" y="671"/>
                    </a:cubicBezTo>
                    <a:cubicBezTo>
                      <a:pt x="60" y="672"/>
                      <a:pt x="61" y="672"/>
                      <a:pt x="61" y="673"/>
                    </a:cubicBezTo>
                    <a:cubicBezTo>
                      <a:pt x="60" y="673"/>
                      <a:pt x="57" y="673"/>
                      <a:pt x="57" y="671"/>
                    </a:cubicBezTo>
                    <a:cubicBezTo>
                      <a:pt x="55" y="671"/>
                      <a:pt x="53" y="672"/>
                      <a:pt x="53" y="673"/>
                    </a:cubicBezTo>
                    <a:cubicBezTo>
                      <a:pt x="52" y="674"/>
                      <a:pt x="52" y="675"/>
                      <a:pt x="52" y="676"/>
                    </a:cubicBezTo>
                    <a:cubicBezTo>
                      <a:pt x="51" y="677"/>
                      <a:pt x="52" y="676"/>
                      <a:pt x="52" y="677"/>
                    </a:cubicBezTo>
                    <a:cubicBezTo>
                      <a:pt x="52" y="678"/>
                      <a:pt x="52" y="679"/>
                      <a:pt x="52" y="679"/>
                    </a:cubicBezTo>
                    <a:cubicBezTo>
                      <a:pt x="52" y="680"/>
                      <a:pt x="51" y="680"/>
                      <a:pt x="51" y="680"/>
                    </a:cubicBezTo>
                    <a:cubicBezTo>
                      <a:pt x="51" y="680"/>
                      <a:pt x="51" y="681"/>
                      <a:pt x="51" y="681"/>
                    </a:cubicBezTo>
                    <a:cubicBezTo>
                      <a:pt x="50" y="683"/>
                      <a:pt x="48" y="682"/>
                      <a:pt x="47" y="683"/>
                    </a:cubicBezTo>
                    <a:cubicBezTo>
                      <a:pt x="46" y="684"/>
                      <a:pt x="47" y="686"/>
                      <a:pt x="46" y="687"/>
                    </a:cubicBezTo>
                    <a:cubicBezTo>
                      <a:pt x="46" y="688"/>
                      <a:pt x="44" y="688"/>
                      <a:pt x="43" y="689"/>
                    </a:cubicBezTo>
                    <a:cubicBezTo>
                      <a:pt x="42" y="690"/>
                      <a:pt x="42" y="690"/>
                      <a:pt x="42" y="691"/>
                    </a:cubicBezTo>
                    <a:cubicBezTo>
                      <a:pt x="41" y="692"/>
                      <a:pt x="40" y="692"/>
                      <a:pt x="39" y="693"/>
                    </a:cubicBezTo>
                    <a:cubicBezTo>
                      <a:pt x="38" y="693"/>
                      <a:pt x="38" y="694"/>
                      <a:pt x="37" y="694"/>
                    </a:cubicBezTo>
                    <a:cubicBezTo>
                      <a:pt x="36" y="696"/>
                      <a:pt x="35" y="695"/>
                      <a:pt x="33" y="697"/>
                    </a:cubicBezTo>
                    <a:cubicBezTo>
                      <a:pt x="33" y="697"/>
                      <a:pt x="32" y="699"/>
                      <a:pt x="31" y="699"/>
                    </a:cubicBezTo>
                    <a:cubicBezTo>
                      <a:pt x="30" y="699"/>
                      <a:pt x="30" y="699"/>
                      <a:pt x="29" y="699"/>
                    </a:cubicBezTo>
                    <a:cubicBezTo>
                      <a:pt x="28" y="698"/>
                      <a:pt x="27" y="698"/>
                      <a:pt x="26" y="698"/>
                    </a:cubicBezTo>
                    <a:cubicBezTo>
                      <a:pt x="26" y="698"/>
                      <a:pt x="25" y="699"/>
                      <a:pt x="24" y="699"/>
                    </a:cubicBezTo>
                    <a:cubicBezTo>
                      <a:pt x="23" y="700"/>
                      <a:pt x="22" y="699"/>
                      <a:pt x="22" y="700"/>
                    </a:cubicBezTo>
                    <a:cubicBezTo>
                      <a:pt x="20" y="700"/>
                      <a:pt x="18" y="701"/>
                      <a:pt x="16" y="702"/>
                    </a:cubicBezTo>
                    <a:cubicBezTo>
                      <a:pt x="16" y="704"/>
                      <a:pt x="17" y="706"/>
                      <a:pt x="16" y="708"/>
                    </a:cubicBezTo>
                    <a:cubicBezTo>
                      <a:pt x="16" y="710"/>
                      <a:pt x="15" y="711"/>
                      <a:pt x="18" y="712"/>
                    </a:cubicBezTo>
                    <a:cubicBezTo>
                      <a:pt x="19" y="712"/>
                      <a:pt x="21" y="712"/>
                      <a:pt x="22" y="712"/>
                    </a:cubicBezTo>
                    <a:cubicBezTo>
                      <a:pt x="24" y="712"/>
                      <a:pt x="25" y="710"/>
                      <a:pt x="25" y="708"/>
                    </a:cubicBezTo>
                    <a:cubicBezTo>
                      <a:pt x="25" y="707"/>
                      <a:pt x="26" y="706"/>
                      <a:pt x="27" y="705"/>
                    </a:cubicBezTo>
                    <a:cubicBezTo>
                      <a:pt x="29" y="705"/>
                      <a:pt x="31" y="707"/>
                      <a:pt x="32" y="707"/>
                    </a:cubicBezTo>
                    <a:cubicBezTo>
                      <a:pt x="33" y="708"/>
                      <a:pt x="34" y="708"/>
                      <a:pt x="35" y="708"/>
                    </a:cubicBezTo>
                    <a:cubicBezTo>
                      <a:pt x="36" y="708"/>
                      <a:pt x="36" y="709"/>
                      <a:pt x="36" y="710"/>
                    </a:cubicBezTo>
                    <a:cubicBezTo>
                      <a:pt x="37" y="711"/>
                      <a:pt x="39" y="710"/>
                      <a:pt x="39" y="711"/>
                    </a:cubicBezTo>
                    <a:cubicBezTo>
                      <a:pt x="39" y="712"/>
                      <a:pt x="40" y="713"/>
                      <a:pt x="40" y="714"/>
                    </a:cubicBezTo>
                    <a:cubicBezTo>
                      <a:pt x="41" y="715"/>
                      <a:pt x="41" y="717"/>
                      <a:pt x="42" y="719"/>
                    </a:cubicBezTo>
                    <a:cubicBezTo>
                      <a:pt x="43" y="721"/>
                      <a:pt x="44" y="717"/>
                      <a:pt x="45" y="716"/>
                    </a:cubicBezTo>
                    <a:cubicBezTo>
                      <a:pt x="46" y="715"/>
                      <a:pt x="46" y="715"/>
                      <a:pt x="47" y="715"/>
                    </a:cubicBezTo>
                    <a:cubicBezTo>
                      <a:pt x="48" y="715"/>
                      <a:pt x="48" y="715"/>
                      <a:pt x="49" y="714"/>
                    </a:cubicBezTo>
                    <a:cubicBezTo>
                      <a:pt x="49" y="713"/>
                      <a:pt x="50" y="713"/>
                      <a:pt x="51" y="712"/>
                    </a:cubicBezTo>
                    <a:cubicBezTo>
                      <a:pt x="51" y="711"/>
                      <a:pt x="50" y="710"/>
                      <a:pt x="50" y="709"/>
                    </a:cubicBezTo>
                    <a:cubicBezTo>
                      <a:pt x="49" y="709"/>
                      <a:pt x="48" y="709"/>
                      <a:pt x="48" y="708"/>
                    </a:cubicBezTo>
                    <a:cubicBezTo>
                      <a:pt x="48" y="707"/>
                      <a:pt x="48" y="707"/>
                      <a:pt x="49" y="707"/>
                    </a:cubicBezTo>
                    <a:cubicBezTo>
                      <a:pt x="49" y="706"/>
                      <a:pt x="49" y="706"/>
                      <a:pt x="49" y="705"/>
                    </a:cubicBezTo>
                    <a:cubicBezTo>
                      <a:pt x="49" y="705"/>
                      <a:pt x="50" y="705"/>
                      <a:pt x="50" y="704"/>
                    </a:cubicBezTo>
                    <a:cubicBezTo>
                      <a:pt x="51" y="704"/>
                      <a:pt x="51" y="703"/>
                      <a:pt x="51" y="702"/>
                    </a:cubicBezTo>
                    <a:cubicBezTo>
                      <a:pt x="50" y="701"/>
                      <a:pt x="50" y="700"/>
                      <a:pt x="51" y="699"/>
                    </a:cubicBezTo>
                    <a:cubicBezTo>
                      <a:pt x="51" y="700"/>
                      <a:pt x="52" y="700"/>
                      <a:pt x="52" y="702"/>
                    </a:cubicBezTo>
                    <a:cubicBezTo>
                      <a:pt x="53" y="703"/>
                      <a:pt x="52" y="704"/>
                      <a:pt x="53" y="703"/>
                    </a:cubicBezTo>
                    <a:cubicBezTo>
                      <a:pt x="54" y="703"/>
                      <a:pt x="55" y="703"/>
                      <a:pt x="55" y="702"/>
                    </a:cubicBezTo>
                    <a:cubicBezTo>
                      <a:pt x="56" y="702"/>
                      <a:pt x="56" y="700"/>
                      <a:pt x="57" y="700"/>
                    </a:cubicBezTo>
                    <a:cubicBezTo>
                      <a:pt x="57" y="699"/>
                      <a:pt x="58" y="699"/>
                      <a:pt x="58" y="699"/>
                    </a:cubicBezTo>
                    <a:cubicBezTo>
                      <a:pt x="60" y="699"/>
                      <a:pt x="60" y="698"/>
                      <a:pt x="60" y="697"/>
                    </a:cubicBezTo>
                    <a:cubicBezTo>
                      <a:pt x="62" y="697"/>
                      <a:pt x="62" y="698"/>
                      <a:pt x="64" y="697"/>
                    </a:cubicBezTo>
                    <a:cubicBezTo>
                      <a:pt x="65" y="697"/>
                      <a:pt x="65" y="696"/>
                      <a:pt x="65" y="695"/>
                    </a:cubicBezTo>
                    <a:cubicBezTo>
                      <a:pt x="66" y="695"/>
                      <a:pt x="65" y="694"/>
                      <a:pt x="65" y="694"/>
                    </a:cubicBezTo>
                    <a:cubicBezTo>
                      <a:pt x="66" y="693"/>
                      <a:pt x="66" y="693"/>
                      <a:pt x="66" y="692"/>
                    </a:cubicBezTo>
                    <a:cubicBezTo>
                      <a:pt x="66" y="691"/>
                      <a:pt x="66" y="690"/>
                      <a:pt x="67" y="689"/>
                    </a:cubicBezTo>
                    <a:cubicBezTo>
                      <a:pt x="67" y="688"/>
                      <a:pt x="69" y="688"/>
                      <a:pt x="70" y="688"/>
                    </a:cubicBezTo>
                    <a:cubicBezTo>
                      <a:pt x="70" y="688"/>
                      <a:pt x="71" y="688"/>
                      <a:pt x="71" y="688"/>
                    </a:cubicBezTo>
                    <a:cubicBezTo>
                      <a:pt x="72" y="688"/>
                      <a:pt x="72" y="689"/>
                      <a:pt x="72" y="689"/>
                    </a:cubicBezTo>
                    <a:cubicBezTo>
                      <a:pt x="73" y="689"/>
                      <a:pt x="74" y="689"/>
                      <a:pt x="75" y="689"/>
                    </a:cubicBezTo>
                    <a:cubicBezTo>
                      <a:pt x="77" y="689"/>
                      <a:pt x="78" y="689"/>
                      <a:pt x="79" y="689"/>
                    </a:cubicBezTo>
                    <a:cubicBezTo>
                      <a:pt x="81" y="689"/>
                      <a:pt x="82" y="688"/>
                      <a:pt x="84" y="687"/>
                    </a:cubicBezTo>
                    <a:cubicBezTo>
                      <a:pt x="85" y="687"/>
                      <a:pt x="86" y="686"/>
                      <a:pt x="87" y="685"/>
                    </a:cubicBezTo>
                    <a:cubicBezTo>
                      <a:pt x="88" y="685"/>
                      <a:pt x="89" y="686"/>
                      <a:pt x="90" y="686"/>
                    </a:cubicBezTo>
                    <a:cubicBezTo>
                      <a:pt x="91" y="686"/>
                      <a:pt x="91" y="686"/>
                      <a:pt x="92" y="687"/>
                    </a:cubicBezTo>
                    <a:cubicBezTo>
                      <a:pt x="93" y="687"/>
                      <a:pt x="93" y="687"/>
                      <a:pt x="94" y="688"/>
                    </a:cubicBezTo>
                    <a:cubicBezTo>
                      <a:pt x="95" y="688"/>
                      <a:pt x="95" y="689"/>
                      <a:pt x="96" y="689"/>
                    </a:cubicBezTo>
                    <a:cubicBezTo>
                      <a:pt x="96" y="688"/>
                      <a:pt x="96" y="688"/>
                      <a:pt x="96" y="687"/>
                    </a:cubicBezTo>
                    <a:cubicBezTo>
                      <a:pt x="96" y="687"/>
                      <a:pt x="96" y="686"/>
                      <a:pt x="96" y="686"/>
                    </a:cubicBezTo>
                    <a:cubicBezTo>
                      <a:pt x="95" y="684"/>
                      <a:pt x="93" y="685"/>
                      <a:pt x="92" y="684"/>
                    </a:cubicBezTo>
                    <a:cubicBezTo>
                      <a:pt x="91" y="683"/>
                      <a:pt x="95" y="683"/>
                      <a:pt x="95" y="683"/>
                    </a:cubicBezTo>
                    <a:cubicBezTo>
                      <a:pt x="96" y="682"/>
                      <a:pt x="93" y="681"/>
                      <a:pt x="94" y="680"/>
                    </a:cubicBezTo>
                    <a:cubicBezTo>
                      <a:pt x="95" y="679"/>
                      <a:pt x="97" y="678"/>
                      <a:pt x="98" y="679"/>
                    </a:cubicBezTo>
                    <a:cubicBezTo>
                      <a:pt x="98" y="680"/>
                      <a:pt x="96" y="680"/>
                      <a:pt x="96" y="681"/>
                    </a:cubicBezTo>
                    <a:cubicBezTo>
                      <a:pt x="96" y="682"/>
                      <a:pt x="96" y="682"/>
                      <a:pt x="96" y="683"/>
                    </a:cubicBezTo>
                    <a:cubicBezTo>
                      <a:pt x="96" y="683"/>
                      <a:pt x="97" y="684"/>
                      <a:pt x="97" y="684"/>
                    </a:cubicBezTo>
                    <a:cubicBezTo>
                      <a:pt x="97" y="685"/>
                      <a:pt x="97" y="685"/>
                      <a:pt x="98" y="686"/>
                    </a:cubicBezTo>
                    <a:cubicBezTo>
                      <a:pt x="99" y="686"/>
                      <a:pt x="100" y="686"/>
                      <a:pt x="100" y="686"/>
                    </a:cubicBezTo>
                    <a:cubicBezTo>
                      <a:pt x="100" y="686"/>
                      <a:pt x="100" y="687"/>
                      <a:pt x="100" y="687"/>
                    </a:cubicBezTo>
                    <a:cubicBezTo>
                      <a:pt x="100" y="688"/>
                      <a:pt x="101" y="688"/>
                      <a:pt x="101" y="689"/>
                    </a:cubicBezTo>
                    <a:cubicBezTo>
                      <a:pt x="102" y="689"/>
                      <a:pt x="102" y="689"/>
                      <a:pt x="102" y="690"/>
                    </a:cubicBezTo>
                    <a:cubicBezTo>
                      <a:pt x="103" y="690"/>
                      <a:pt x="103" y="691"/>
                      <a:pt x="103" y="691"/>
                    </a:cubicBezTo>
                    <a:cubicBezTo>
                      <a:pt x="104" y="692"/>
                      <a:pt x="105" y="692"/>
                      <a:pt x="106" y="691"/>
                    </a:cubicBezTo>
                    <a:cubicBezTo>
                      <a:pt x="106" y="690"/>
                      <a:pt x="107" y="690"/>
                      <a:pt x="108" y="690"/>
                    </a:cubicBezTo>
                    <a:cubicBezTo>
                      <a:pt x="110" y="691"/>
                      <a:pt x="111" y="691"/>
                      <a:pt x="112" y="693"/>
                    </a:cubicBezTo>
                    <a:cubicBezTo>
                      <a:pt x="113" y="694"/>
                      <a:pt x="115" y="695"/>
                      <a:pt x="115" y="697"/>
                    </a:cubicBezTo>
                    <a:cubicBezTo>
                      <a:pt x="116" y="698"/>
                      <a:pt x="116" y="698"/>
                      <a:pt x="117" y="698"/>
                    </a:cubicBezTo>
                    <a:cubicBezTo>
                      <a:pt x="119" y="698"/>
                      <a:pt x="119" y="698"/>
                      <a:pt x="120" y="698"/>
                    </a:cubicBezTo>
                    <a:cubicBezTo>
                      <a:pt x="122" y="698"/>
                      <a:pt x="124" y="697"/>
                      <a:pt x="125" y="696"/>
                    </a:cubicBezTo>
                    <a:cubicBezTo>
                      <a:pt x="125" y="695"/>
                      <a:pt x="125" y="693"/>
                      <a:pt x="126" y="692"/>
                    </a:cubicBezTo>
                    <a:cubicBezTo>
                      <a:pt x="126" y="690"/>
                      <a:pt x="127" y="689"/>
                      <a:pt x="128" y="688"/>
                    </a:cubicBezTo>
                    <a:cubicBezTo>
                      <a:pt x="129" y="688"/>
                      <a:pt x="130" y="688"/>
                      <a:pt x="131" y="687"/>
                    </a:cubicBezTo>
                    <a:cubicBezTo>
                      <a:pt x="131" y="687"/>
                      <a:pt x="131" y="686"/>
                      <a:pt x="131" y="685"/>
                    </a:cubicBezTo>
                    <a:cubicBezTo>
                      <a:pt x="132" y="684"/>
                      <a:pt x="134" y="684"/>
                      <a:pt x="133" y="682"/>
                    </a:cubicBezTo>
                    <a:cubicBezTo>
                      <a:pt x="132" y="681"/>
                      <a:pt x="131" y="682"/>
                      <a:pt x="130" y="682"/>
                    </a:cubicBezTo>
                    <a:cubicBezTo>
                      <a:pt x="129" y="681"/>
                      <a:pt x="130" y="680"/>
                      <a:pt x="131" y="679"/>
                    </a:cubicBezTo>
                    <a:cubicBezTo>
                      <a:pt x="131" y="679"/>
                      <a:pt x="131" y="678"/>
                      <a:pt x="132" y="678"/>
                    </a:cubicBezTo>
                    <a:cubicBezTo>
                      <a:pt x="132" y="678"/>
                      <a:pt x="133" y="678"/>
                      <a:pt x="133" y="677"/>
                    </a:cubicBezTo>
                    <a:cubicBezTo>
                      <a:pt x="134" y="677"/>
                      <a:pt x="133" y="677"/>
                      <a:pt x="132" y="676"/>
                    </a:cubicBezTo>
                    <a:cubicBezTo>
                      <a:pt x="132" y="676"/>
                      <a:pt x="132" y="675"/>
                      <a:pt x="132" y="675"/>
                    </a:cubicBezTo>
                    <a:cubicBezTo>
                      <a:pt x="132" y="674"/>
                      <a:pt x="132" y="673"/>
                      <a:pt x="132" y="672"/>
                    </a:cubicBezTo>
                    <a:cubicBezTo>
                      <a:pt x="133" y="671"/>
                      <a:pt x="133" y="670"/>
                      <a:pt x="133" y="669"/>
                    </a:cubicBezTo>
                    <a:cubicBezTo>
                      <a:pt x="134" y="668"/>
                      <a:pt x="135" y="667"/>
                      <a:pt x="136" y="666"/>
                    </a:cubicBezTo>
                    <a:cubicBezTo>
                      <a:pt x="136" y="665"/>
                      <a:pt x="135" y="664"/>
                      <a:pt x="134" y="663"/>
                    </a:cubicBezTo>
                    <a:cubicBezTo>
                      <a:pt x="134" y="662"/>
                      <a:pt x="134" y="662"/>
                      <a:pt x="134" y="661"/>
                    </a:cubicBezTo>
                    <a:cubicBezTo>
                      <a:pt x="135" y="662"/>
                      <a:pt x="136" y="665"/>
                      <a:pt x="138" y="665"/>
                    </a:cubicBezTo>
                    <a:cubicBezTo>
                      <a:pt x="139" y="665"/>
                      <a:pt x="141" y="664"/>
                      <a:pt x="142" y="663"/>
                    </a:cubicBezTo>
                    <a:cubicBezTo>
                      <a:pt x="142" y="663"/>
                      <a:pt x="142" y="662"/>
                      <a:pt x="143" y="662"/>
                    </a:cubicBezTo>
                    <a:cubicBezTo>
                      <a:pt x="143" y="661"/>
                      <a:pt x="144" y="661"/>
                      <a:pt x="144" y="660"/>
                    </a:cubicBezTo>
                    <a:cubicBezTo>
                      <a:pt x="146" y="659"/>
                      <a:pt x="147" y="658"/>
                      <a:pt x="149" y="658"/>
                    </a:cubicBezTo>
                    <a:cubicBezTo>
                      <a:pt x="150" y="658"/>
                      <a:pt x="152" y="659"/>
                      <a:pt x="153" y="658"/>
                    </a:cubicBezTo>
                    <a:cubicBezTo>
                      <a:pt x="153" y="658"/>
                      <a:pt x="154" y="657"/>
                      <a:pt x="154" y="657"/>
                    </a:cubicBezTo>
                    <a:cubicBezTo>
                      <a:pt x="155" y="656"/>
                      <a:pt x="156" y="657"/>
                      <a:pt x="158" y="657"/>
                    </a:cubicBezTo>
                    <a:cubicBezTo>
                      <a:pt x="160" y="657"/>
                      <a:pt x="161" y="655"/>
                      <a:pt x="163" y="654"/>
                    </a:cubicBezTo>
                    <a:cubicBezTo>
                      <a:pt x="164" y="654"/>
                      <a:pt x="166" y="655"/>
                      <a:pt x="168" y="655"/>
                    </a:cubicBezTo>
                    <a:cubicBezTo>
                      <a:pt x="169" y="656"/>
                      <a:pt x="171" y="657"/>
                      <a:pt x="172" y="658"/>
                    </a:cubicBezTo>
                    <a:cubicBezTo>
                      <a:pt x="174" y="659"/>
                      <a:pt x="177" y="659"/>
                      <a:pt x="179" y="660"/>
                    </a:cubicBezTo>
                    <a:cubicBezTo>
                      <a:pt x="180" y="661"/>
                      <a:pt x="181" y="662"/>
                      <a:pt x="182" y="663"/>
                    </a:cubicBezTo>
                    <a:cubicBezTo>
                      <a:pt x="183" y="664"/>
                      <a:pt x="184" y="664"/>
                      <a:pt x="185" y="665"/>
                    </a:cubicBezTo>
                    <a:cubicBezTo>
                      <a:pt x="186" y="666"/>
                      <a:pt x="186" y="666"/>
                      <a:pt x="187" y="667"/>
                    </a:cubicBezTo>
                    <a:cubicBezTo>
                      <a:pt x="187" y="668"/>
                      <a:pt x="187" y="669"/>
                      <a:pt x="188" y="669"/>
                    </a:cubicBezTo>
                    <a:cubicBezTo>
                      <a:pt x="189" y="670"/>
                      <a:pt x="189" y="669"/>
                      <a:pt x="189" y="668"/>
                    </a:cubicBezTo>
                    <a:cubicBezTo>
                      <a:pt x="189" y="667"/>
                      <a:pt x="189" y="667"/>
                      <a:pt x="188" y="667"/>
                    </a:cubicBezTo>
                    <a:cubicBezTo>
                      <a:pt x="188" y="666"/>
                      <a:pt x="187" y="666"/>
                      <a:pt x="187" y="666"/>
                    </a:cubicBezTo>
                    <a:cubicBezTo>
                      <a:pt x="187" y="665"/>
                      <a:pt x="187" y="663"/>
                      <a:pt x="188" y="662"/>
                    </a:cubicBezTo>
                    <a:cubicBezTo>
                      <a:pt x="189" y="662"/>
                      <a:pt x="190" y="661"/>
                      <a:pt x="191" y="661"/>
                    </a:cubicBezTo>
                    <a:cubicBezTo>
                      <a:pt x="192" y="661"/>
                      <a:pt x="192" y="662"/>
                      <a:pt x="193" y="662"/>
                    </a:cubicBezTo>
                    <a:cubicBezTo>
                      <a:pt x="194" y="662"/>
                      <a:pt x="195" y="662"/>
                      <a:pt x="195" y="662"/>
                    </a:cubicBezTo>
                    <a:cubicBezTo>
                      <a:pt x="198" y="662"/>
                      <a:pt x="201" y="662"/>
                      <a:pt x="204" y="664"/>
                    </a:cubicBezTo>
                    <a:cubicBezTo>
                      <a:pt x="205" y="664"/>
                      <a:pt x="206" y="664"/>
                      <a:pt x="206" y="664"/>
                    </a:cubicBezTo>
                    <a:cubicBezTo>
                      <a:pt x="207" y="664"/>
                      <a:pt x="208" y="664"/>
                      <a:pt x="208" y="664"/>
                    </a:cubicBezTo>
                    <a:cubicBezTo>
                      <a:pt x="210" y="663"/>
                      <a:pt x="210" y="665"/>
                      <a:pt x="212" y="664"/>
                    </a:cubicBezTo>
                    <a:cubicBezTo>
                      <a:pt x="213" y="663"/>
                      <a:pt x="215" y="660"/>
                      <a:pt x="214" y="658"/>
                    </a:cubicBezTo>
                    <a:cubicBezTo>
                      <a:pt x="212" y="657"/>
                      <a:pt x="211" y="657"/>
                      <a:pt x="210" y="656"/>
                    </a:cubicBezTo>
                    <a:cubicBezTo>
                      <a:pt x="209" y="656"/>
                      <a:pt x="209" y="655"/>
                      <a:pt x="209" y="655"/>
                    </a:cubicBezTo>
                    <a:cubicBezTo>
                      <a:pt x="208" y="655"/>
                      <a:pt x="207" y="655"/>
                      <a:pt x="208" y="654"/>
                    </a:cubicBezTo>
                    <a:cubicBezTo>
                      <a:pt x="208" y="653"/>
                      <a:pt x="209" y="653"/>
                      <a:pt x="209" y="654"/>
                    </a:cubicBezTo>
                    <a:cubicBezTo>
                      <a:pt x="210" y="654"/>
                      <a:pt x="210" y="654"/>
                      <a:pt x="211" y="654"/>
                    </a:cubicBezTo>
                    <a:cubicBezTo>
                      <a:pt x="212" y="654"/>
                      <a:pt x="213" y="656"/>
                      <a:pt x="214" y="655"/>
                    </a:cubicBezTo>
                    <a:cubicBezTo>
                      <a:pt x="215" y="655"/>
                      <a:pt x="215" y="655"/>
                      <a:pt x="216" y="654"/>
                    </a:cubicBezTo>
                    <a:cubicBezTo>
                      <a:pt x="217" y="654"/>
                      <a:pt x="217" y="653"/>
                      <a:pt x="218" y="653"/>
                    </a:cubicBezTo>
                    <a:cubicBezTo>
                      <a:pt x="219" y="653"/>
                      <a:pt x="221" y="653"/>
                      <a:pt x="222" y="653"/>
                    </a:cubicBezTo>
                    <a:cubicBezTo>
                      <a:pt x="223" y="654"/>
                      <a:pt x="224" y="654"/>
                      <a:pt x="225" y="652"/>
                    </a:cubicBezTo>
                    <a:cubicBezTo>
                      <a:pt x="226" y="651"/>
                      <a:pt x="226" y="651"/>
                      <a:pt x="227" y="651"/>
                    </a:cubicBezTo>
                    <a:cubicBezTo>
                      <a:pt x="229" y="651"/>
                      <a:pt x="230" y="651"/>
                      <a:pt x="231" y="652"/>
                    </a:cubicBezTo>
                    <a:cubicBezTo>
                      <a:pt x="232" y="653"/>
                      <a:pt x="232" y="654"/>
                      <a:pt x="233" y="653"/>
                    </a:cubicBezTo>
                    <a:cubicBezTo>
                      <a:pt x="233" y="653"/>
                      <a:pt x="234" y="652"/>
                      <a:pt x="234" y="652"/>
                    </a:cubicBezTo>
                    <a:cubicBezTo>
                      <a:pt x="235" y="651"/>
                      <a:pt x="235" y="650"/>
                      <a:pt x="236" y="649"/>
                    </a:cubicBezTo>
                    <a:cubicBezTo>
                      <a:pt x="238" y="649"/>
                      <a:pt x="239" y="649"/>
                      <a:pt x="240" y="648"/>
                    </a:cubicBezTo>
                    <a:cubicBezTo>
                      <a:pt x="242" y="647"/>
                      <a:pt x="243" y="647"/>
                      <a:pt x="245" y="646"/>
                    </a:cubicBezTo>
                    <a:cubicBezTo>
                      <a:pt x="246" y="646"/>
                      <a:pt x="246" y="644"/>
                      <a:pt x="245" y="643"/>
                    </a:cubicBezTo>
                    <a:cubicBezTo>
                      <a:pt x="244" y="642"/>
                      <a:pt x="243" y="641"/>
                      <a:pt x="242" y="640"/>
                    </a:cubicBezTo>
                    <a:cubicBezTo>
                      <a:pt x="241" y="640"/>
                      <a:pt x="239" y="639"/>
                      <a:pt x="239" y="638"/>
                    </a:cubicBezTo>
                    <a:cubicBezTo>
                      <a:pt x="241" y="638"/>
                      <a:pt x="243" y="639"/>
                      <a:pt x="245" y="640"/>
                    </a:cubicBezTo>
                    <a:cubicBezTo>
                      <a:pt x="246" y="641"/>
                      <a:pt x="248" y="641"/>
                      <a:pt x="249" y="643"/>
                    </a:cubicBezTo>
                    <a:cubicBezTo>
                      <a:pt x="250" y="644"/>
                      <a:pt x="254" y="647"/>
                      <a:pt x="255" y="646"/>
                    </a:cubicBezTo>
                    <a:cubicBezTo>
                      <a:pt x="256" y="646"/>
                      <a:pt x="257" y="646"/>
                      <a:pt x="256" y="645"/>
                    </a:cubicBezTo>
                    <a:cubicBezTo>
                      <a:pt x="256" y="645"/>
                      <a:pt x="256" y="645"/>
                      <a:pt x="255" y="644"/>
                    </a:cubicBezTo>
                    <a:cubicBezTo>
                      <a:pt x="255" y="643"/>
                      <a:pt x="255" y="641"/>
                      <a:pt x="257" y="641"/>
                    </a:cubicBezTo>
                    <a:cubicBezTo>
                      <a:pt x="259" y="641"/>
                      <a:pt x="258" y="643"/>
                      <a:pt x="258" y="644"/>
                    </a:cubicBezTo>
                    <a:cubicBezTo>
                      <a:pt x="258" y="645"/>
                      <a:pt x="258" y="646"/>
                      <a:pt x="260" y="646"/>
                    </a:cubicBezTo>
                    <a:cubicBezTo>
                      <a:pt x="261" y="646"/>
                      <a:pt x="261" y="645"/>
                      <a:pt x="261" y="644"/>
                    </a:cubicBezTo>
                    <a:cubicBezTo>
                      <a:pt x="262" y="643"/>
                      <a:pt x="261" y="642"/>
                      <a:pt x="263" y="641"/>
                    </a:cubicBezTo>
                    <a:cubicBezTo>
                      <a:pt x="264" y="641"/>
                      <a:pt x="265" y="642"/>
                      <a:pt x="266" y="642"/>
                    </a:cubicBezTo>
                    <a:cubicBezTo>
                      <a:pt x="268" y="643"/>
                      <a:pt x="268" y="643"/>
                      <a:pt x="268" y="645"/>
                    </a:cubicBezTo>
                    <a:cubicBezTo>
                      <a:pt x="268" y="648"/>
                      <a:pt x="269" y="647"/>
                      <a:pt x="271" y="648"/>
                    </a:cubicBezTo>
                    <a:cubicBezTo>
                      <a:pt x="272" y="648"/>
                      <a:pt x="273" y="650"/>
                      <a:pt x="274" y="650"/>
                    </a:cubicBezTo>
                    <a:cubicBezTo>
                      <a:pt x="276" y="649"/>
                      <a:pt x="275" y="647"/>
                      <a:pt x="276" y="646"/>
                    </a:cubicBezTo>
                    <a:cubicBezTo>
                      <a:pt x="276" y="646"/>
                      <a:pt x="277" y="646"/>
                      <a:pt x="278" y="646"/>
                    </a:cubicBezTo>
                    <a:cubicBezTo>
                      <a:pt x="279" y="646"/>
                      <a:pt x="279" y="646"/>
                      <a:pt x="280" y="646"/>
                    </a:cubicBezTo>
                    <a:cubicBezTo>
                      <a:pt x="281" y="645"/>
                      <a:pt x="283" y="645"/>
                      <a:pt x="284" y="644"/>
                    </a:cubicBezTo>
                    <a:cubicBezTo>
                      <a:pt x="286" y="643"/>
                      <a:pt x="287" y="643"/>
                      <a:pt x="290" y="643"/>
                    </a:cubicBezTo>
                    <a:cubicBezTo>
                      <a:pt x="292" y="643"/>
                      <a:pt x="295" y="643"/>
                      <a:pt x="297" y="642"/>
                    </a:cubicBezTo>
                    <a:cubicBezTo>
                      <a:pt x="298" y="641"/>
                      <a:pt x="299" y="641"/>
                      <a:pt x="300" y="641"/>
                    </a:cubicBezTo>
                    <a:cubicBezTo>
                      <a:pt x="300" y="641"/>
                      <a:pt x="301" y="641"/>
                      <a:pt x="302" y="641"/>
                    </a:cubicBezTo>
                    <a:cubicBezTo>
                      <a:pt x="304" y="641"/>
                      <a:pt x="305" y="640"/>
                      <a:pt x="307" y="640"/>
                    </a:cubicBezTo>
                    <a:cubicBezTo>
                      <a:pt x="308" y="640"/>
                      <a:pt x="310" y="640"/>
                      <a:pt x="311" y="641"/>
                    </a:cubicBezTo>
                    <a:cubicBezTo>
                      <a:pt x="313" y="641"/>
                      <a:pt x="314" y="642"/>
                      <a:pt x="315" y="643"/>
                    </a:cubicBezTo>
                    <a:cubicBezTo>
                      <a:pt x="317" y="643"/>
                      <a:pt x="318" y="644"/>
                      <a:pt x="319" y="644"/>
                    </a:cubicBezTo>
                    <a:cubicBezTo>
                      <a:pt x="320" y="645"/>
                      <a:pt x="322" y="644"/>
                      <a:pt x="323" y="644"/>
                    </a:cubicBezTo>
                    <a:cubicBezTo>
                      <a:pt x="324" y="645"/>
                      <a:pt x="326" y="646"/>
                      <a:pt x="327" y="646"/>
                    </a:cubicBezTo>
                    <a:cubicBezTo>
                      <a:pt x="327" y="646"/>
                      <a:pt x="327" y="645"/>
                      <a:pt x="328" y="645"/>
                    </a:cubicBezTo>
                    <a:cubicBezTo>
                      <a:pt x="328" y="645"/>
                      <a:pt x="328" y="645"/>
                      <a:pt x="328" y="645"/>
                    </a:cubicBezTo>
                    <a:cubicBezTo>
                      <a:pt x="329" y="644"/>
                      <a:pt x="329" y="644"/>
                      <a:pt x="330" y="643"/>
                    </a:cubicBezTo>
                    <a:cubicBezTo>
                      <a:pt x="330" y="643"/>
                      <a:pt x="330" y="642"/>
                      <a:pt x="331" y="642"/>
                    </a:cubicBezTo>
                    <a:cubicBezTo>
                      <a:pt x="331" y="642"/>
                      <a:pt x="332" y="641"/>
                      <a:pt x="332" y="641"/>
                    </a:cubicBezTo>
                    <a:cubicBezTo>
                      <a:pt x="333" y="640"/>
                      <a:pt x="334" y="639"/>
                      <a:pt x="335" y="638"/>
                    </a:cubicBezTo>
                    <a:cubicBezTo>
                      <a:pt x="337" y="638"/>
                      <a:pt x="338" y="637"/>
                      <a:pt x="340" y="637"/>
                    </a:cubicBezTo>
                    <a:cubicBezTo>
                      <a:pt x="342" y="636"/>
                      <a:pt x="344" y="635"/>
                      <a:pt x="346" y="634"/>
                    </a:cubicBezTo>
                    <a:cubicBezTo>
                      <a:pt x="348" y="634"/>
                      <a:pt x="350" y="632"/>
                      <a:pt x="351" y="631"/>
                    </a:cubicBezTo>
                    <a:cubicBezTo>
                      <a:pt x="353" y="629"/>
                      <a:pt x="353" y="627"/>
                      <a:pt x="356" y="628"/>
                    </a:cubicBezTo>
                    <a:cubicBezTo>
                      <a:pt x="357" y="628"/>
                      <a:pt x="358" y="628"/>
                      <a:pt x="360" y="628"/>
                    </a:cubicBezTo>
                    <a:cubicBezTo>
                      <a:pt x="361" y="629"/>
                      <a:pt x="362" y="629"/>
                      <a:pt x="363" y="629"/>
                    </a:cubicBezTo>
                    <a:cubicBezTo>
                      <a:pt x="365" y="628"/>
                      <a:pt x="364" y="627"/>
                      <a:pt x="364" y="626"/>
                    </a:cubicBezTo>
                    <a:cubicBezTo>
                      <a:pt x="363" y="625"/>
                      <a:pt x="364" y="624"/>
                      <a:pt x="364" y="623"/>
                    </a:cubicBezTo>
                    <a:cubicBezTo>
                      <a:pt x="365" y="621"/>
                      <a:pt x="364" y="620"/>
                      <a:pt x="365" y="619"/>
                    </a:cubicBezTo>
                    <a:cubicBezTo>
                      <a:pt x="366" y="618"/>
                      <a:pt x="368" y="618"/>
                      <a:pt x="368" y="617"/>
                    </a:cubicBezTo>
                    <a:cubicBezTo>
                      <a:pt x="369" y="616"/>
                      <a:pt x="369" y="616"/>
                      <a:pt x="369" y="615"/>
                    </a:cubicBezTo>
                    <a:cubicBezTo>
                      <a:pt x="370" y="614"/>
                      <a:pt x="371" y="615"/>
                      <a:pt x="372" y="614"/>
                    </a:cubicBezTo>
                    <a:cubicBezTo>
                      <a:pt x="374" y="614"/>
                      <a:pt x="375" y="614"/>
                      <a:pt x="376" y="613"/>
                    </a:cubicBezTo>
                    <a:cubicBezTo>
                      <a:pt x="376" y="612"/>
                      <a:pt x="377" y="612"/>
                      <a:pt x="378" y="612"/>
                    </a:cubicBezTo>
                    <a:cubicBezTo>
                      <a:pt x="379" y="611"/>
                      <a:pt x="380" y="610"/>
                      <a:pt x="381" y="610"/>
                    </a:cubicBezTo>
                    <a:cubicBezTo>
                      <a:pt x="382" y="609"/>
                      <a:pt x="383" y="609"/>
                      <a:pt x="384" y="608"/>
                    </a:cubicBezTo>
                    <a:cubicBezTo>
                      <a:pt x="385" y="607"/>
                      <a:pt x="385" y="603"/>
                      <a:pt x="384" y="602"/>
                    </a:cubicBezTo>
                    <a:cubicBezTo>
                      <a:pt x="384" y="601"/>
                      <a:pt x="384" y="600"/>
                      <a:pt x="384" y="599"/>
                    </a:cubicBezTo>
                    <a:cubicBezTo>
                      <a:pt x="384" y="599"/>
                      <a:pt x="384" y="598"/>
                      <a:pt x="383" y="597"/>
                    </a:cubicBezTo>
                    <a:cubicBezTo>
                      <a:pt x="383" y="596"/>
                      <a:pt x="382" y="594"/>
                      <a:pt x="382" y="593"/>
                    </a:cubicBezTo>
                    <a:cubicBezTo>
                      <a:pt x="383" y="592"/>
                      <a:pt x="386" y="593"/>
                      <a:pt x="386" y="591"/>
                    </a:cubicBezTo>
                    <a:cubicBezTo>
                      <a:pt x="386" y="590"/>
                      <a:pt x="386" y="588"/>
                      <a:pt x="385" y="588"/>
                    </a:cubicBezTo>
                    <a:cubicBezTo>
                      <a:pt x="385" y="588"/>
                      <a:pt x="384" y="588"/>
                      <a:pt x="383" y="588"/>
                    </a:cubicBezTo>
                    <a:cubicBezTo>
                      <a:pt x="382" y="588"/>
                      <a:pt x="380" y="589"/>
                      <a:pt x="378" y="589"/>
                    </a:cubicBezTo>
                    <a:cubicBezTo>
                      <a:pt x="377" y="589"/>
                      <a:pt x="376" y="589"/>
                      <a:pt x="375" y="589"/>
                    </a:cubicBezTo>
                    <a:cubicBezTo>
                      <a:pt x="375" y="589"/>
                      <a:pt x="374" y="590"/>
                      <a:pt x="373" y="590"/>
                    </a:cubicBezTo>
                    <a:cubicBezTo>
                      <a:pt x="373" y="590"/>
                      <a:pt x="372" y="590"/>
                      <a:pt x="371" y="590"/>
                    </a:cubicBezTo>
                    <a:cubicBezTo>
                      <a:pt x="369" y="590"/>
                      <a:pt x="367" y="590"/>
                      <a:pt x="365" y="591"/>
                    </a:cubicBezTo>
                    <a:cubicBezTo>
                      <a:pt x="364" y="592"/>
                      <a:pt x="364" y="593"/>
                      <a:pt x="363" y="593"/>
                    </a:cubicBezTo>
                    <a:cubicBezTo>
                      <a:pt x="361" y="593"/>
                      <a:pt x="360" y="593"/>
                      <a:pt x="359" y="593"/>
                    </a:cubicBezTo>
                    <a:cubicBezTo>
                      <a:pt x="357" y="593"/>
                      <a:pt x="355" y="594"/>
                      <a:pt x="354" y="594"/>
                    </a:cubicBezTo>
                    <a:cubicBezTo>
                      <a:pt x="351" y="594"/>
                      <a:pt x="350" y="593"/>
                      <a:pt x="349" y="591"/>
                    </a:cubicBezTo>
                    <a:cubicBezTo>
                      <a:pt x="349" y="590"/>
                      <a:pt x="348" y="589"/>
                      <a:pt x="347" y="589"/>
                    </a:cubicBezTo>
                    <a:cubicBezTo>
                      <a:pt x="347" y="590"/>
                      <a:pt x="347" y="590"/>
                      <a:pt x="347" y="591"/>
                    </a:cubicBezTo>
                    <a:cubicBezTo>
                      <a:pt x="346" y="591"/>
                      <a:pt x="346" y="592"/>
                      <a:pt x="345" y="592"/>
                    </a:cubicBezTo>
                    <a:cubicBezTo>
                      <a:pt x="344" y="592"/>
                      <a:pt x="343" y="592"/>
                      <a:pt x="342" y="592"/>
                    </a:cubicBezTo>
                    <a:cubicBezTo>
                      <a:pt x="340" y="591"/>
                      <a:pt x="342" y="589"/>
                      <a:pt x="343" y="588"/>
                    </a:cubicBezTo>
                    <a:cubicBezTo>
                      <a:pt x="344" y="587"/>
                      <a:pt x="347" y="587"/>
                      <a:pt x="347" y="586"/>
                    </a:cubicBezTo>
                    <a:cubicBezTo>
                      <a:pt x="348" y="583"/>
                      <a:pt x="345" y="584"/>
                      <a:pt x="344" y="583"/>
                    </a:cubicBezTo>
                    <a:cubicBezTo>
                      <a:pt x="342" y="584"/>
                      <a:pt x="339" y="583"/>
                      <a:pt x="337" y="584"/>
                    </a:cubicBezTo>
                    <a:cubicBezTo>
                      <a:pt x="336" y="584"/>
                      <a:pt x="335" y="585"/>
                      <a:pt x="334" y="585"/>
                    </a:cubicBezTo>
                    <a:cubicBezTo>
                      <a:pt x="333" y="586"/>
                      <a:pt x="333" y="586"/>
                      <a:pt x="332" y="586"/>
                    </a:cubicBezTo>
                    <a:cubicBezTo>
                      <a:pt x="332" y="586"/>
                      <a:pt x="333" y="586"/>
                      <a:pt x="333" y="585"/>
                    </a:cubicBezTo>
                    <a:cubicBezTo>
                      <a:pt x="334" y="585"/>
                      <a:pt x="334" y="584"/>
                      <a:pt x="335" y="584"/>
                    </a:cubicBezTo>
                    <a:cubicBezTo>
                      <a:pt x="335" y="582"/>
                      <a:pt x="335" y="581"/>
                      <a:pt x="337" y="581"/>
                    </a:cubicBezTo>
                    <a:cubicBezTo>
                      <a:pt x="339" y="580"/>
                      <a:pt x="341" y="580"/>
                      <a:pt x="343" y="579"/>
                    </a:cubicBezTo>
                    <a:cubicBezTo>
                      <a:pt x="344" y="578"/>
                      <a:pt x="346" y="579"/>
                      <a:pt x="347" y="579"/>
                    </a:cubicBezTo>
                    <a:cubicBezTo>
                      <a:pt x="349" y="579"/>
                      <a:pt x="350" y="580"/>
                      <a:pt x="352" y="579"/>
                    </a:cubicBezTo>
                    <a:cubicBezTo>
                      <a:pt x="352" y="578"/>
                      <a:pt x="353" y="578"/>
                      <a:pt x="353" y="577"/>
                    </a:cubicBezTo>
                    <a:cubicBezTo>
                      <a:pt x="354" y="576"/>
                      <a:pt x="354" y="576"/>
                      <a:pt x="354" y="575"/>
                    </a:cubicBezTo>
                    <a:cubicBezTo>
                      <a:pt x="355" y="574"/>
                      <a:pt x="357" y="574"/>
                      <a:pt x="358" y="572"/>
                    </a:cubicBezTo>
                    <a:cubicBezTo>
                      <a:pt x="358" y="571"/>
                      <a:pt x="358" y="570"/>
                      <a:pt x="358" y="568"/>
                    </a:cubicBezTo>
                    <a:cubicBezTo>
                      <a:pt x="358" y="567"/>
                      <a:pt x="358" y="565"/>
                      <a:pt x="358" y="563"/>
                    </a:cubicBezTo>
                    <a:cubicBezTo>
                      <a:pt x="357" y="561"/>
                      <a:pt x="356" y="562"/>
                      <a:pt x="355" y="563"/>
                    </a:cubicBezTo>
                    <a:cubicBezTo>
                      <a:pt x="355" y="563"/>
                      <a:pt x="354" y="563"/>
                      <a:pt x="353" y="563"/>
                    </a:cubicBezTo>
                    <a:cubicBezTo>
                      <a:pt x="352" y="563"/>
                      <a:pt x="352" y="564"/>
                      <a:pt x="351" y="564"/>
                    </a:cubicBezTo>
                    <a:cubicBezTo>
                      <a:pt x="350" y="564"/>
                      <a:pt x="348" y="564"/>
                      <a:pt x="347" y="564"/>
                    </a:cubicBezTo>
                    <a:cubicBezTo>
                      <a:pt x="347" y="563"/>
                      <a:pt x="348" y="562"/>
                      <a:pt x="349" y="562"/>
                    </a:cubicBezTo>
                    <a:cubicBezTo>
                      <a:pt x="351" y="561"/>
                      <a:pt x="353" y="562"/>
                      <a:pt x="354" y="561"/>
                    </a:cubicBezTo>
                    <a:cubicBezTo>
                      <a:pt x="355" y="560"/>
                      <a:pt x="353" y="559"/>
                      <a:pt x="353" y="557"/>
                    </a:cubicBezTo>
                    <a:cubicBezTo>
                      <a:pt x="354" y="556"/>
                      <a:pt x="356" y="556"/>
                      <a:pt x="357" y="555"/>
                    </a:cubicBezTo>
                    <a:cubicBezTo>
                      <a:pt x="358" y="555"/>
                      <a:pt x="358" y="554"/>
                      <a:pt x="360" y="554"/>
                    </a:cubicBezTo>
                    <a:cubicBezTo>
                      <a:pt x="361" y="555"/>
                      <a:pt x="361" y="556"/>
                      <a:pt x="362" y="557"/>
                    </a:cubicBezTo>
                    <a:cubicBezTo>
                      <a:pt x="363" y="558"/>
                      <a:pt x="364" y="558"/>
                      <a:pt x="365" y="557"/>
                    </a:cubicBezTo>
                    <a:cubicBezTo>
                      <a:pt x="368" y="556"/>
                      <a:pt x="370" y="555"/>
                      <a:pt x="371" y="553"/>
                    </a:cubicBezTo>
                    <a:cubicBezTo>
                      <a:pt x="373" y="553"/>
                      <a:pt x="374" y="551"/>
                      <a:pt x="374" y="550"/>
                    </a:cubicBezTo>
                    <a:cubicBezTo>
                      <a:pt x="374" y="549"/>
                      <a:pt x="374" y="549"/>
                      <a:pt x="373" y="548"/>
                    </a:cubicBezTo>
                    <a:cubicBezTo>
                      <a:pt x="373" y="548"/>
                      <a:pt x="370" y="549"/>
                      <a:pt x="371" y="547"/>
                    </a:cubicBezTo>
                    <a:cubicBezTo>
                      <a:pt x="372" y="546"/>
                      <a:pt x="375" y="545"/>
                      <a:pt x="373" y="544"/>
                    </a:cubicBezTo>
                    <a:cubicBezTo>
                      <a:pt x="371" y="543"/>
                      <a:pt x="369" y="543"/>
                      <a:pt x="368" y="543"/>
                    </a:cubicBezTo>
                    <a:cubicBezTo>
                      <a:pt x="366" y="543"/>
                      <a:pt x="364" y="543"/>
                      <a:pt x="363" y="542"/>
                    </a:cubicBezTo>
                    <a:cubicBezTo>
                      <a:pt x="365" y="541"/>
                      <a:pt x="367" y="542"/>
                      <a:pt x="370" y="542"/>
                    </a:cubicBezTo>
                    <a:cubicBezTo>
                      <a:pt x="370" y="542"/>
                      <a:pt x="372" y="542"/>
                      <a:pt x="372" y="542"/>
                    </a:cubicBezTo>
                    <a:cubicBezTo>
                      <a:pt x="373" y="541"/>
                      <a:pt x="372" y="540"/>
                      <a:pt x="371" y="540"/>
                    </a:cubicBezTo>
                    <a:cubicBezTo>
                      <a:pt x="371" y="539"/>
                      <a:pt x="369" y="539"/>
                      <a:pt x="368" y="538"/>
                    </a:cubicBezTo>
                    <a:cubicBezTo>
                      <a:pt x="369" y="537"/>
                      <a:pt x="371" y="539"/>
                      <a:pt x="372" y="539"/>
                    </a:cubicBezTo>
                    <a:cubicBezTo>
                      <a:pt x="373" y="539"/>
                      <a:pt x="373" y="539"/>
                      <a:pt x="374" y="540"/>
                    </a:cubicBezTo>
                    <a:cubicBezTo>
                      <a:pt x="374" y="540"/>
                      <a:pt x="374" y="541"/>
                      <a:pt x="374" y="541"/>
                    </a:cubicBezTo>
                    <a:cubicBezTo>
                      <a:pt x="375" y="542"/>
                      <a:pt x="376" y="543"/>
                      <a:pt x="377" y="542"/>
                    </a:cubicBezTo>
                    <a:cubicBezTo>
                      <a:pt x="377" y="542"/>
                      <a:pt x="377" y="541"/>
                      <a:pt x="377" y="541"/>
                    </a:cubicBezTo>
                    <a:cubicBezTo>
                      <a:pt x="378" y="540"/>
                      <a:pt x="378" y="539"/>
                      <a:pt x="379" y="539"/>
                    </a:cubicBezTo>
                    <a:cubicBezTo>
                      <a:pt x="380" y="538"/>
                      <a:pt x="380" y="537"/>
                      <a:pt x="380" y="536"/>
                    </a:cubicBezTo>
                    <a:cubicBezTo>
                      <a:pt x="381" y="535"/>
                      <a:pt x="381" y="533"/>
                      <a:pt x="383" y="533"/>
                    </a:cubicBezTo>
                    <a:cubicBezTo>
                      <a:pt x="384" y="532"/>
                      <a:pt x="385" y="532"/>
                      <a:pt x="386" y="531"/>
                    </a:cubicBezTo>
                    <a:cubicBezTo>
                      <a:pt x="388" y="530"/>
                      <a:pt x="388" y="529"/>
                      <a:pt x="388" y="527"/>
                    </a:cubicBezTo>
                    <a:cubicBezTo>
                      <a:pt x="389" y="524"/>
                      <a:pt x="389" y="520"/>
                      <a:pt x="389" y="517"/>
                    </a:cubicBezTo>
                    <a:cubicBezTo>
                      <a:pt x="389" y="514"/>
                      <a:pt x="389" y="512"/>
                      <a:pt x="390" y="509"/>
                    </a:cubicBezTo>
                    <a:cubicBezTo>
                      <a:pt x="391" y="508"/>
                      <a:pt x="392" y="506"/>
                      <a:pt x="392" y="505"/>
                    </a:cubicBezTo>
                    <a:cubicBezTo>
                      <a:pt x="393" y="504"/>
                      <a:pt x="393" y="502"/>
                      <a:pt x="393" y="501"/>
                    </a:cubicBezTo>
                    <a:cubicBezTo>
                      <a:pt x="393" y="500"/>
                      <a:pt x="394" y="498"/>
                      <a:pt x="394" y="496"/>
                    </a:cubicBezTo>
                    <a:cubicBezTo>
                      <a:pt x="394" y="495"/>
                      <a:pt x="394" y="494"/>
                      <a:pt x="393" y="4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80" name="Freeform 32">
                <a:extLst>
                  <a:ext uri="{FF2B5EF4-FFF2-40B4-BE49-F238E27FC236}">
                    <a16:creationId xmlns:a16="http://schemas.microsoft.com/office/drawing/2014/main" xmlns="" id="{48A44466-7559-4A99-8A0C-55E96C943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" y="84"/>
                <a:ext cx="161" cy="117"/>
              </a:xfrm>
              <a:custGeom>
                <a:avLst/>
                <a:gdLst>
                  <a:gd name="T0" fmla="*/ 15 w 29"/>
                  <a:gd name="T1" fmla="*/ 11 h 21"/>
                  <a:gd name="T2" fmla="*/ 13 w 29"/>
                  <a:gd name="T3" fmla="*/ 12 h 21"/>
                  <a:gd name="T4" fmla="*/ 12 w 29"/>
                  <a:gd name="T5" fmla="*/ 10 h 21"/>
                  <a:gd name="T6" fmla="*/ 13 w 29"/>
                  <a:gd name="T7" fmla="*/ 9 h 21"/>
                  <a:gd name="T8" fmla="*/ 14 w 29"/>
                  <a:gd name="T9" fmla="*/ 8 h 21"/>
                  <a:gd name="T10" fmla="*/ 15 w 29"/>
                  <a:gd name="T11" fmla="*/ 8 h 21"/>
                  <a:gd name="T12" fmla="*/ 15 w 29"/>
                  <a:gd name="T13" fmla="*/ 6 h 21"/>
                  <a:gd name="T14" fmla="*/ 13 w 29"/>
                  <a:gd name="T15" fmla="*/ 4 h 21"/>
                  <a:gd name="T16" fmla="*/ 12 w 29"/>
                  <a:gd name="T17" fmla="*/ 2 h 21"/>
                  <a:gd name="T18" fmla="*/ 10 w 29"/>
                  <a:gd name="T19" fmla="*/ 2 h 21"/>
                  <a:gd name="T20" fmla="*/ 7 w 29"/>
                  <a:gd name="T21" fmla="*/ 1 h 21"/>
                  <a:gd name="T22" fmla="*/ 4 w 29"/>
                  <a:gd name="T23" fmla="*/ 1 h 21"/>
                  <a:gd name="T24" fmla="*/ 2 w 29"/>
                  <a:gd name="T25" fmla="*/ 2 h 21"/>
                  <a:gd name="T26" fmla="*/ 1 w 29"/>
                  <a:gd name="T27" fmla="*/ 7 h 21"/>
                  <a:gd name="T28" fmla="*/ 0 w 29"/>
                  <a:gd name="T29" fmla="*/ 10 h 21"/>
                  <a:gd name="T30" fmla="*/ 1 w 29"/>
                  <a:gd name="T31" fmla="*/ 13 h 21"/>
                  <a:gd name="T32" fmla="*/ 4 w 29"/>
                  <a:gd name="T33" fmla="*/ 16 h 21"/>
                  <a:gd name="T34" fmla="*/ 4 w 29"/>
                  <a:gd name="T35" fmla="*/ 12 h 21"/>
                  <a:gd name="T36" fmla="*/ 5 w 29"/>
                  <a:gd name="T37" fmla="*/ 10 h 21"/>
                  <a:gd name="T38" fmla="*/ 6 w 29"/>
                  <a:gd name="T39" fmla="*/ 10 h 21"/>
                  <a:gd name="T40" fmla="*/ 6 w 29"/>
                  <a:gd name="T41" fmla="*/ 16 h 21"/>
                  <a:gd name="T42" fmla="*/ 7 w 29"/>
                  <a:gd name="T43" fmla="*/ 17 h 21"/>
                  <a:gd name="T44" fmla="*/ 7 w 29"/>
                  <a:gd name="T45" fmla="*/ 18 h 21"/>
                  <a:gd name="T46" fmla="*/ 9 w 29"/>
                  <a:gd name="T47" fmla="*/ 20 h 21"/>
                  <a:gd name="T48" fmla="*/ 12 w 29"/>
                  <a:gd name="T49" fmla="*/ 19 h 21"/>
                  <a:gd name="T50" fmla="*/ 15 w 29"/>
                  <a:gd name="T51" fmla="*/ 17 h 21"/>
                  <a:gd name="T52" fmla="*/ 18 w 29"/>
                  <a:gd name="T53" fmla="*/ 18 h 21"/>
                  <a:gd name="T54" fmla="*/ 19 w 29"/>
                  <a:gd name="T55" fmla="*/ 20 h 21"/>
                  <a:gd name="T56" fmla="*/ 22 w 29"/>
                  <a:gd name="T57" fmla="*/ 21 h 21"/>
                  <a:gd name="T58" fmla="*/ 26 w 29"/>
                  <a:gd name="T59" fmla="*/ 20 h 21"/>
                  <a:gd name="T60" fmla="*/ 29 w 29"/>
                  <a:gd name="T61" fmla="*/ 17 h 21"/>
                  <a:gd name="T62" fmla="*/ 29 w 29"/>
                  <a:gd name="T63" fmla="*/ 15 h 21"/>
                  <a:gd name="T64" fmla="*/ 27 w 29"/>
                  <a:gd name="T65" fmla="*/ 15 h 21"/>
                  <a:gd name="T66" fmla="*/ 24 w 29"/>
                  <a:gd name="T67" fmla="*/ 17 h 21"/>
                  <a:gd name="T68" fmla="*/ 21 w 29"/>
                  <a:gd name="T69" fmla="*/ 16 h 21"/>
                  <a:gd name="T70" fmla="*/ 21 w 29"/>
                  <a:gd name="T71" fmla="*/ 13 h 21"/>
                  <a:gd name="T72" fmla="*/ 19 w 29"/>
                  <a:gd name="T73" fmla="*/ 12 h 21"/>
                  <a:gd name="T74" fmla="*/ 15 w 29"/>
                  <a:gd name="T75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1">
                    <a:moveTo>
                      <a:pt x="15" y="11"/>
                    </a:moveTo>
                    <a:cubicBezTo>
                      <a:pt x="14" y="11"/>
                      <a:pt x="14" y="12"/>
                      <a:pt x="13" y="12"/>
                    </a:cubicBezTo>
                    <a:cubicBezTo>
                      <a:pt x="11" y="13"/>
                      <a:pt x="11" y="11"/>
                      <a:pt x="12" y="10"/>
                    </a:cubicBezTo>
                    <a:cubicBezTo>
                      <a:pt x="13" y="10"/>
                      <a:pt x="13" y="10"/>
                      <a:pt x="13" y="9"/>
                    </a:cubicBezTo>
                    <a:cubicBezTo>
                      <a:pt x="13" y="9"/>
                      <a:pt x="13" y="8"/>
                      <a:pt x="14" y="8"/>
                    </a:cubicBezTo>
                    <a:cubicBezTo>
                      <a:pt x="14" y="8"/>
                      <a:pt x="14" y="8"/>
                      <a:pt x="15" y="8"/>
                    </a:cubicBezTo>
                    <a:cubicBezTo>
                      <a:pt x="15" y="7"/>
                      <a:pt x="16" y="6"/>
                      <a:pt x="15" y="6"/>
                    </a:cubicBezTo>
                    <a:cubicBezTo>
                      <a:pt x="15" y="5"/>
                      <a:pt x="14" y="5"/>
                      <a:pt x="13" y="4"/>
                    </a:cubicBezTo>
                    <a:cubicBezTo>
                      <a:pt x="13" y="4"/>
                      <a:pt x="12" y="3"/>
                      <a:pt x="12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0"/>
                      <a:pt x="5" y="1"/>
                      <a:pt x="4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3"/>
                      <a:pt x="2" y="5"/>
                      <a:pt x="1" y="7"/>
                    </a:cubicBezTo>
                    <a:cubicBezTo>
                      <a:pt x="1" y="8"/>
                      <a:pt x="1" y="9"/>
                      <a:pt x="0" y="10"/>
                    </a:cubicBezTo>
                    <a:cubicBezTo>
                      <a:pt x="0" y="11"/>
                      <a:pt x="1" y="12"/>
                      <a:pt x="1" y="13"/>
                    </a:cubicBezTo>
                    <a:cubicBezTo>
                      <a:pt x="2" y="15"/>
                      <a:pt x="1" y="16"/>
                      <a:pt x="4" y="16"/>
                    </a:cubicBezTo>
                    <a:cubicBezTo>
                      <a:pt x="4" y="15"/>
                      <a:pt x="4" y="13"/>
                      <a:pt x="4" y="12"/>
                    </a:cubicBezTo>
                    <a:cubicBezTo>
                      <a:pt x="5" y="12"/>
                      <a:pt x="4" y="11"/>
                      <a:pt x="5" y="10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8" y="12"/>
                      <a:pt x="6" y="14"/>
                      <a:pt x="6" y="16"/>
                    </a:cubicBezTo>
                    <a:cubicBezTo>
                      <a:pt x="6" y="16"/>
                      <a:pt x="6" y="17"/>
                      <a:pt x="7" y="17"/>
                    </a:cubicBezTo>
                    <a:cubicBezTo>
                      <a:pt x="7" y="17"/>
                      <a:pt x="7" y="17"/>
                      <a:pt x="7" y="18"/>
                    </a:cubicBezTo>
                    <a:cubicBezTo>
                      <a:pt x="7" y="19"/>
                      <a:pt x="7" y="20"/>
                      <a:pt x="9" y="20"/>
                    </a:cubicBezTo>
                    <a:cubicBezTo>
                      <a:pt x="10" y="20"/>
                      <a:pt x="11" y="19"/>
                      <a:pt x="12" y="19"/>
                    </a:cubicBezTo>
                    <a:cubicBezTo>
                      <a:pt x="13" y="18"/>
                      <a:pt x="14" y="17"/>
                      <a:pt x="15" y="17"/>
                    </a:cubicBezTo>
                    <a:cubicBezTo>
                      <a:pt x="17" y="17"/>
                      <a:pt x="17" y="17"/>
                      <a:pt x="18" y="18"/>
                    </a:cubicBezTo>
                    <a:cubicBezTo>
                      <a:pt x="18" y="19"/>
                      <a:pt x="18" y="19"/>
                      <a:pt x="19" y="20"/>
                    </a:cubicBezTo>
                    <a:cubicBezTo>
                      <a:pt x="20" y="20"/>
                      <a:pt x="21" y="21"/>
                      <a:pt x="22" y="21"/>
                    </a:cubicBezTo>
                    <a:cubicBezTo>
                      <a:pt x="23" y="21"/>
                      <a:pt x="25" y="21"/>
                      <a:pt x="26" y="20"/>
                    </a:cubicBezTo>
                    <a:cubicBezTo>
                      <a:pt x="28" y="20"/>
                      <a:pt x="29" y="19"/>
                      <a:pt x="29" y="17"/>
                    </a:cubicBezTo>
                    <a:cubicBezTo>
                      <a:pt x="29" y="17"/>
                      <a:pt x="29" y="15"/>
                      <a:pt x="29" y="15"/>
                    </a:cubicBezTo>
                    <a:cubicBezTo>
                      <a:pt x="29" y="15"/>
                      <a:pt x="27" y="15"/>
                      <a:pt x="27" y="15"/>
                    </a:cubicBezTo>
                    <a:cubicBezTo>
                      <a:pt x="25" y="16"/>
                      <a:pt x="25" y="17"/>
                      <a:pt x="24" y="17"/>
                    </a:cubicBezTo>
                    <a:cubicBezTo>
                      <a:pt x="23" y="18"/>
                      <a:pt x="21" y="17"/>
                      <a:pt x="21" y="16"/>
                    </a:cubicBezTo>
                    <a:cubicBezTo>
                      <a:pt x="21" y="15"/>
                      <a:pt x="21" y="14"/>
                      <a:pt x="21" y="13"/>
                    </a:cubicBezTo>
                    <a:cubicBezTo>
                      <a:pt x="20" y="13"/>
                      <a:pt x="20" y="13"/>
                      <a:pt x="19" y="12"/>
                    </a:cubicBezTo>
                    <a:cubicBezTo>
                      <a:pt x="18" y="12"/>
                      <a:pt x="16" y="11"/>
                      <a:pt x="1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81" name="Freeform 33">
                <a:extLst>
                  <a:ext uri="{FF2B5EF4-FFF2-40B4-BE49-F238E27FC236}">
                    <a16:creationId xmlns:a16="http://schemas.microsoft.com/office/drawing/2014/main" xmlns="" id="{9902752B-E572-40B6-ABC3-AD4A29710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90"/>
                <a:ext cx="62" cy="56"/>
              </a:xfrm>
              <a:custGeom>
                <a:avLst/>
                <a:gdLst>
                  <a:gd name="T0" fmla="*/ 1 w 11"/>
                  <a:gd name="T1" fmla="*/ 0 h 10"/>
                  <a:gd name="T2" fmla="*/ 0 w 11"/>
                  <a:gd name="T3" fmla="*/ 2 h 10"/>
                  <a:gd name="T4" fmla="*/ 1 w 11"/>
                  <a:gd name="T5" fmla="*/ 3 h 10"/>
                  <a:gd name="T6" fmla="*/ 2 w 11"/>
                  <a:gd name="T7" fmla="*/ 5 h 10"/>
                  <a:gd name="T8" fmla="*/ 3 w 11"/>
                  <a:gd name="T9" fmla="*/ 7 h 10"/>
                  <a:gd name="T10" fmla="*/ 5 w 11"/>
                  <a:gd name="T11" fmla="*/ 9 h 10"/>
                  <a:gd name="T12" fmla="*/ 7 w 11"/>
                  <a:gd name="T13" fmla="*/ 10 h 10"/>
                  <a:gd name="T14" fmla="*/ 9 w 11"/>
                  <a:gd name="T15" fmla="*/ 9 h 10"/>
                  <a:gd name="T16" fmla="*/ 10 w 11"/>
                  <a:gd name="T17" fmla="*/ 8 h 10"/>
                  <a:gd name="T18" fmla="*/ 9 w 11"/>
                  <a:gd name="T19" fmla="*/ 4 h 10"/>
                  <a:gd name="T20" fmla="*/ 7 w 11"/>
                  <a:gd name="T21" fmla="*/ 2 h 10"/>
                  <a:gd name="T22" fmla="*/ 5 w 11"/>
                  <a:gd name="T23" fmla="*/ 0 h 10"/>
                  <a:gd name="T24" fmla="*/ 1 w 11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10">
                    <a:moveTo>
                      <a:pt x="1" y="0"/>
                    </a:move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6" y="10"/>
                      <a:pt x="6" y="10"/>
                      <a:pt x="7" y="10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9" y="9"/>
                      <a:pt x="10" y="9"/>
                      <a:pt x="10" y="8"/>
                    </a:cubicBezTo>
                    <a:cubicBezTo>
                      <a:pt x="11" y="6"/>
                      <a:pt x="10" y="5"/>
                      <a:pt x="9" y="4"/>
                    </a:cubicBezTo>
                    <a:cubicBezTo>
                      <a:pt x="8" y="3"/>
                      <a:pt x="8" y="3"/>
                      <a:pt x="7" y="2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4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82" name="Freeform 34">
                <a:extLst>
                  <a:ext uri="{FF2B5EF4-FFF2-40B4-BE49-F238E27FC236}">
                    <a16:creationId xmlns:a16="http://schemas.microsoft.com/office/drawing/2014/main" xmlns="" id="{61122BCA-2A41-49AA-BADA-9E83D221D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0" y="223"/>
                <a:ext cx="28" cy="51"/>
              </a:xfrm>
              <a:custGeom>
                <a:avLst/>
                <a:gdLst>
                  <a:gd name="T0" fmla="*/ 1 w 5"/>
                  <a:gd name="T1" fmla="*/ 2 h 9"/>
                  <a:gd name="T2" fmla="*/ 1 w 5"/>
                  <a:gd name="T3" fmla="*/ 5 h 9"/>
                  <a:gd name="T4" fmla="*/ 1 w 5"/>
                  <a:gd name="T5" fmla="*/ 7 h 9"/>
                  <a:gd name="T6" fmla="*/ 2 w 5"/>
                  <a:gd name="T7" fmla="*/ 8 h 9"/>
                  <a:gd name="T8" fmla="*/ 4 w 5"/>
                  <a:gd name="T9" fmla="*/ 8 h 9"/>
                  <a:gd name="T10" fmla="*/ 4 w 5"/>
                  <a:gd name="T11" fmla="*/ 6 h 9"/>
                  <a:gd name="T12" fmla="*/ 5 w 5"/>
                  <a:gd name="T13" fmla="*/ 2 h 9"/>
                  <a:gd name="T14" fmla="*/ 5 w 5"/>
                  <a:gd name="T15" fmla="*/ 1 h 9"/>
                  <a:gd name="T16" fmla="*/ 2 w 5"/>
                  <a:gd name="T17" fmla="*/ 0 h 9"/>
                  <a:gd name="T18" fmla="*/ 1 w 5"/>
                  <a:gd name="T1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9">
                    <a:moveTo>
                      <a:pt x="1" y="2"/>
                    </a:moveTo>
                    <a:cubicBezTo>
                      <a:pt x="1" y="3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3" y="8"/>
                      <a:pt x="4" y="9"/>
                      <a:pt x="4" y="8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4"/>
                      <a:pt x="5" y="4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3" y="0"/>
                      <a:pt x="2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83" name="Freeform 35">
                <a:extLst>
                  <a:ext uri="{FF2B5EF4-FFF2-40B4-BE49-F238E27FC236}">
                    <a16:creationId xmlns:a16="http://schemas.microsoft.com/office/drawing/2014/main" xmlns="" id="{8BD1039C-0015-4DA6-B6FD-46D74F13B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6" y="61"/>
                <a:ext cx="39" cy="40"/>
              </a:xfrm>
              <a:custGeom>
                <a:avLst/>
                <a:gdLst>
                  <a:gd name="T0" fmla="*/ 0 w 7"/>
                  <a:gd name="T1" fmla="*/ 2 h 7"/>
                  <a:gd name="T2" fmla="*/ 1 w 7"/>
                  <a:gd name="T3" fmla="*/ 4 h 7"/>
                  <a:gd name="T4" fmla="*/ 2 w 7"/>
                  <a:gd name="T5" fmla="*/ 6 h 7"/>
                  <a:gd name="T6" fmla="*/ 6 w 7"/>
                  <a:gd name="T7" fmla="*/ 3 h 7"/>
                  <a:gd name="T8" fmla="*/ 5 w 7"/>
                  <a:gd name="T9" fmla="*/ 2 h 7"/>
                  <a:gd name="T10" fmla="*/ 2 w 7"/>
                  <a:gd name="T11" fmla="*/ 1 h 7"/>
                  <a:gd name="T12" fmla="*/ 1 w 7"/>
                  <a:gd name="T13" fmla="*/ 1 h 7"/>
                  <a:gd name="T14" fmla="*/ 0 w 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0" y="3"/>
                      <a:pt x="1" y="3"/>
                      <a:pt x="1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5" y="7"/>
                      <a:pt x="6" y="6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84" name="Freeform 36">
                <a:extLst>
                  <a:ext uri="{FF2B5EF4-FFF2-40B4-BE49-F238E27FC236}">
                    <a16:creationId xmlns:a16="http://schemas.microsoft.com/office/drawing/2014/main" xmlns="" id="{11A0E206-5496-495D-ADC4-EB0B1FE15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78"/>
                <a:ext cx="45" cy="39"/>
              </a:xfrm>
              <a:custGeom>
                <a:avLst/>
                <a:gdLst>
                  <a:gd name="T0" fmla="*/ 1 w 8"/>
                  <a:gd name="T1" fmla="*/ 0 h 7"/>
                  <a:gd name="T2" fmla="*/ 2 w 8"/>
                  <a:gd name="T3" fmla="*/ 2 h 7"/>
                  <a:gd name="T4" fmla="*/ 2 w 8"/>
                  <a:gd name="T5" fmla="*/ 4 h 7"/>
                  <a:gd name="T6" fmla="*/ 4 w 8"/>
                  <a:gd name="T7" fmla="*/ 6 h 7"/>
                  <a:gd name="T8" fmla="*/ 7 w 8"/>
                  <a:gd name="T9" fmla="*/ 7 h 7"/>
                  <a:gd name="T10" fmla="*/ 6 w 8"/>
                  <a:gd name="T11" fmla="*/ 4 h 7"/>
                  <a:gd name="T12" fmla="*/ 5 w 8"/>
                  <a:gd name="T13" fmla="*/ 2 h 7"/>
                  <a:gd name="T14" fmla="*/ 3 w 8"/>
                  <a:gd name="T15" fmla="*/ 1 h 7"/>
                  <a:gd name="T16" fmla="*/ 1 w 8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7">
                    <a:moveTo>
                      <a:pt x="1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6"/>
                      <a:pt x="2" y="6"/>
                      <a:pt x="4" y="6"/>
                    </a:cubicBezTo>
                    <a:cubicBezTo>
                      <a:pt x="4" y="6"/>
                      <a:pt x="6" y="7"/>
                      <a:pt x="7" y="7"/>
                    </a:cubicBezTo>
                    <a:cubicBezTo>
                      <a:pt x="8" y="6"/>
                      <a:pt x="7" y="4"/>
                      <a:pt x="6" y="4"/>
                    </a:cubicBezTo>
                    <a:cubicBezTo>
                      <a:pt x="6" y="3"/>
                      <a:pt x="6" y="3"/>
                      <a:pt x="5" y="2"/>
                    </a:cubicBezTo>
                    <a:cubicBezTo>
                      <a:pt x="4" y="2"/>
                      <a:pt x="4" y="2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85" name="Freeform 37">
                <a:extLst>
                  <a:ext uri="{FF2B5EF4-FFF2-40B4-BE49-F238E27FC236}">
                    <a16:creationId xmlns:a16="http://schemas.microsoft.com/office/drawing/2014/main" xmlns="" id="{D36B2D58-8F26-4818-9893-91D7538AA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8" y="11"/>
                <a:ext cx="56" cy="39"/>
              </a:xfrm>
              <a:custGeom>
                <a:avLst/>
                <a:gdLst>
                  <a:gd name="T0" fmla="*/ 5 w 10"/>
                  <a:gd name="T1" fmla="*/ 6 h 7"/>
                  <a:gd name="T2" fmla="*/ 8 w 10"/>
                  <a:gd name="T3" fmla="*/ 3 h 7"/>
                  <a:gd name="T4" fmla="*/ 9 w 10"/>
                  <a:gd name="T5" fmla="*/ 1 h 7"/>
                  <a:gd name="T6" fmla="*/ 7 w 10"/>
                  <a:gd name="T7" fmla="*/ 1 h 7"/>
                  <a:gd name="T8" fmla="*/ 4 w 10"/>
                  <a:gd name="T9" fmla="*/ 3 h 7"/>
                  <a:gd name="T10" fmla="*/ 5 w 10"/>
                  <a:gd name="T11" fmla="*/ 1 h 7"/>
                  <a:gd name="T12" fmla="*/ 3 w 10"/>
                  <a:gd name="T13" fmla="*/ 1 h 7"/>
                  <a:gd name="T14" fmla="*/ 2 w 10"/>
                  <a:gd name="T15" fmla="*/ 2 h 7"/>
                  <a:gd name="T16" fmla="*/ 1 w 10"/>
                  <a:gd name="T17" fmla="*/ 4 h 7"/>
                  <a:gd name="T18" fmla="*/ 0 w 10"/>
                  <a:gd name="T19" fmla="*/ 5 h 7"/>
                  <a:gd name="T20" fmla="*/ 2 w 10"/>
                  <a:gd name="T21" fmla="*/ 6 h 7"/>
                  <a:gd name="T22" fmla="*/ 3 w 10"/>
                  <a:gd name="T23" fmla="*/ 6 h 7"/>
                  <a:gd name="T24" fmla="*/ 5 w 10"/>
                  <a:gd name="T2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7">
                    <a:moveTo>
                      <a:pt x="5" y="6"/>
                    </a:moveTo>
                    <a:cubicBezTo>
                      <a:pt x="7" y="5"/>
                      <a:pt x="7" y="4"/>
                      <a:pt x="8" y="3"/>
                    </a:cubicBezTo>
                    <a:cubicBezTo>
                      <a:pt x="9" y="2"/>
                      <a:pt x="10" y="1"/>
                      <a:pt x="9" y="1"/>
                    </a:cubicBezTo>
                    <a:cubicBezTo>
                      <a:pt x="9" y="0"/>
                      <a:pt x="8" y="1"/>
                      <a:pt x="7" y="1"/>
                    </a:cubicBezTo>
                    <a:cubicBezTo>
                      <a:pt x="7" y="2"/>
                      <a:pt x="5" y="4"/>
                      <a:pt x="4" y="3"/>
                    </a:cubicBezTo>
                    <a:cubicBezTo>
                      <a:pt x="3" y="2"/>
                      <a:pt x="5" y="2"/>
                      <a:pt x="5" y="1"/>
                    </a:cubicBezTo>
                    <a:cubicBezTo>
                      <a:pt x="5" y="0"/>
                      <a:pt x="3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4" y="6"/>
                      <a:pt x="5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86" name="Freeform 38">
                <a:extLst>
                  <a:ext uri="{FF2B5EF4-FFF2-40B4-BE49-F238E27FC236}">
                    <a16:creationId xmlns:a16="http://schemas.microsoft.com/office/drawing/2014/main" xmlns="" id="{F9EF8FF2-4C22-4EB4-AC63-CADFD6CA7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" y="0"/>
                <a:ext cx="50" cy="39"/>
              </a:xfrm>
              <a:custGeom>
                <a:avLst/>
                <a:gdLst>
                  <a:gd name="T0" fmla="*/ 7 w 9"/>
                  <a:gd name="T1" fmla="*/ 3 h 7"/>
                  <a:gd name="T2" fmla="*/ 5 w 9"/>
                  <a:gd name="T3" fmla="*/ 2 h 7"/>
                  <a:gd name="T4" fmla="*/ 3 w 9"/>
                  <a:gd name="T5" fmla="*/ 1 h 7"/>
                  <a:gd name="T6" fmla="*/ 1 w 9"/>
                  <a:gd name="T7" fmla="*/ 0 h 7"/>
                  <a:gd name="T8" fmla="*/ 0 w 9"/>
                  <a:gd name="T9" fmla="*/ 1 h 7"/>
                  <a:gd name="T10" fmla="*/ 1 w 9"/>
                  <a:gd name="T11" fmla="*/ 3 h 7"/>
                  <a:gd name="T12" fmla="*/ 1 w 9"/>
                  <a:gd name="T13" fmla="*/ 5 h 7"/>
                  <a:gd name="T14" fmla="*/ 2 w 9"/>
                  <a:gd name="T15" fmla="*/ 6 h 7"/>
                  <a:gd name="T16" fmla="*/ 3 w 9"/>
                  <a:gd name="T17" fmla="*/ 5 h 7"/>
                  <a:gd name="T18" fmla="*/ 5 w 9"/>
                  <a:gd name="T19" fmla="*/ 6 h 7"/>
                  <a:gd name="T20" fmla="*/ 8 w 9"/>
                  <a:gd name="T21" fmla="*/ 7 h 7"/>
                  <a:gd name="T22" fmla="*/ 7 w 9"/>
                  <a:gd name="T2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7">
                    <a:moveTo>
                      <a:pt x="7" y="3"/>
                    </a:moveTo>
                    <a:cubicBezTo>
                      <a:pt x="7" y="2"/>
                      <a:pt x="6" y="2"/>
                      <a:pt x="5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3" y="6"/>
                      <a:pt x="2" y="6"/>
                      <a:pt x="3" y="5"/>
                    </a:cubicBezTo>
                    <a:cubicBezTo>
                      <a:pt x="4" y="4"/>
                      <a:pt x="4" y="5"/>
                      <a:pt x="5" y="6"/>
                    </a:cubicBezTo>
                    <a:cubicBezTo>
                      <a:pt x="6" y="6"/>
                      <a:pt x="7" y="7"/>
                      <a:pt x="8" y="7"/>
                    </a:cubicBezTo>
                    <a:cubicBezTo>
                      <a:pt x="9" y="6"/>
                      <a:pt x="8" y="4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87" name="Freeform 39">
                <a:extLst>
                  <a:ext uri="{FF2B5EF4-FFF2-40B4-BE49-F238E27FC236}">
                    <a16:creationId xmlns:a16="http://schemas.microsoft.com/office/drawing/2014/main" xmlns="" id="{B28A6ACC-6E71-46EA-948C-786A3EF48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39"/>
                <a:ext cx="22" cy="28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3 h 5"/>
                  <a:gd name="T4" fmla="*/ 2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1" y="3"/>
                      <a:pt x="3" y="5"/>
                      <a:pt x="4" y="3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88" name="Freeform 40">
                <a:extLst>
                  <a:ext uri="{FF2B5EF4-FFF2-40B4-BE49-F238E27FC236}">
                    <a16:creationId xmlns:a16="http://schemas.microsoft.com/office/drawing/2014/main" xmlns="" id="{C6FCF0FE-0FE8-441E-BCFA-227BF28D7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3" y="61"/>
                <a:ext cx="28" cy="28"/>
              </a:xfrm>
              <a:custGeom>
                <a:avLst/>
                <a:gdLst>
                  <a:gd name="T0" fmla="*/ 0 w 5"/>
                  <a:gd name="T1" fmla="*/ 2 h 5"/>
                  <a:gd name="T2" fmla="*/ 4 w 5"/>
                  <a:gd name="T3" fmla="*/ 4 h 5"/>
                  <a:gd name="T4" fmla="*/ 2 w 5"/>
                  <a:gd name="T5" fmla="*/ 1 h 5"/>
                  <a:gd name="T6" fmla="*/ 0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cubicBezTo>
                      <a:pt x="1" y="4"/>
                      <a:pt x="2" y="5"/>
                      <a:pt x="4" y="4"/>
                    </a:cubicBezTo>
                    <a:cubicBezTo>
                      <a:pt x="5" y="3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89" name="Freeform 41">
                <a:extLst>
                  <a:ext uri="{FF2B5EF4-FFF2-40B4-BE49-F238E27FC236}">
                    <a16:creationId xmlns:a16="http://schemas.microsoft.com/office/drawing/2014/main" xmlns="" id="{292AD4C9-87D5-449C-B1A6-708728BF0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1" y="101"/>
                <a:ext cx="39" cy="44"/>
              </a:xfrm>
              <a:custGeom>
                <a:avLst/>
                <a:gdLst>
                  <a:gd name="T0" fmla="*/ 4 w 7"/>
                  <a:gd name="T1" fmla="*/ 3 h 8"/>
                  <a:gd name="T2" fmla="*/ 3 w 7"/>
                  <a:gd name="T3" fmla="*/ 4 h 8"/>
                  <a:gd name="T4" fmla="*/ 1 w 7"/>
                  <a:gd name="T5" fmla="*/ 5 h 8"/>
                  <a:gd name="T6" fmla="*/ 4 w 7"/>
                  <a:gd name="T7" fmla="*/ 7 h 8"/>
                  <a:gd name="T8" fmla="*/ 4 w 7"/>
                  <a:gd name="T9" fmla="*/ 7 h 8"/>
                  <a:gd name="T10" fmla="*/ 4 w 7"/>
                  <a:gd name="T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3" y="4"/>
                      <a:pt x="4" y="4"/>
                      <a:pt x="3" y="4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0" y="7"/>
                      <a:pt x="3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6" y="0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90" name="Freeform 42">
                <a:extLst>
                  <a:ext uri="{FF2B5EF4-FFF2-40B4-BE49-F238E27FC236}">
                    <a16:creationId xmlns:a16="http://schemas.microsoft.com/office/drawing/2014/main" xmlns="" id="{A9D3D40C-DEEF-4EBC-81FE-6D0513E0E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2724"/>
                <a:ext cx="145" cy="134"/>
              </a:xfrm>
              <a:custGeom>
                <a:avLst/>
                <a:gdLst>
                  <a:gd name="T0" fmla="*/ 14 w 26"/>
                  <a:gd name="T1" fmla="*/ 21 h 24"/>
                  <a:gd name="T2" fmla="*/ 16 w 26"/>
                  <a:gd name="T3" fmla="*/ 19 h 24"/>
                  <a:gd name="T4" fmla="*/ 18 w 26"/>
                  <a:gd name="T5" fmla="*/ 17 h 24"/>
                  <a:gd name="T6" fmla="*/ 21 w 26"/>
                  <a:gd name="T7" fmla="*/ 14 h 24"/>
                  <a:gd name="T8" fmla="*/ 25 w 26"/>
                  <a:gd name="T9" fmla="*/ 9 h 24"/>
                  <a:gd name="T10" fmla="*/ 23 w 26"/>
                  <a:gd name="T11" fmla="*/ 9 h 24"/>
                  <a:gd name="T12" fmla="*/ 18 w 26"/>
                  <a:gd name="T13" fmla="*/ 9 h 24"/>
                  <a:gd name="T14" fmla="*/ 18 w 26"/>
                  <a:gd name="T15" fmla="*/ 7 h 24"/>
                  <a:gd name="T16" fmla="*/ 16 w 26"/>
                  <a:gd name="T17" fmla="*/ 5 h 24"/>
                  <a:gd name="T18" fmla="*/ 16 w 26"/>
                  <a:gd name="T19" fmla="*/ 3 h 24"/>
                  <a:gd name="T20" fmla="*/ 14 w 26"/>
                  <a:gd name="T21" fmla="*/ 1 h 24"/>
                  <a:gd name="T22" fmla="*/ 5 w 26"/>
                  <a:gd name="T23" fmla="*/ 0 h 24"/>
                  <a:gd name="T24" fmla="*/ 0 w 26"/>
                  <a:gd name="T25" fmla="*/ 4 h 24"/>
                  <a:gd name="T26" fmla="*/ 1 w 26"/>
                  <a:gd name="T27" fmla="*/ 7 h 24"/>
                  <a:gd name="T28" fmla="*/ 1 w 26"/>
                  <a:gd name="T29" fmla="*/ 9 h 24"/>
                  <a:gd name="T30" fmla="*/ 2 w 26"/>
                  <a:gd name="T31" fmla="*/ 14 h 24"/>
                  <a:gd name="T32" fmla="*/ 3 w 26"/>
                  <a:gd name="T33" fmla="*/ 16 h 24"/>
                  <a:gd name="T34" fmla="*/ 4 w 26"/>
                  <a:gd name="T35" fmla="*/ 19 h 24"/>
                  <a:gd name="T36" fmla="*/ 7 w 26"/>
                  <a:gd name="T37" fmla="*/ 21 h 24"/>
                  <a:gd name="T38" fmla="*/ 10 w 26"/>
                  <a:gd name="T39" fmla="*/ 23 h 24"/>
                  <a:gd name="T40" fmla="*/ 14 w 26"/>
                  <a:gd name="T41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4" y="21"/>
                    </a:moveTo>
                    <a:cubicBezTo>
                      <a:pt x="15" y="21"/>
                      <a:pt x="15" y="20"/>
                      <a:pt x="16" y="19"/>
                    </a:cubicBezTo>
                    <a:cubicBezTo>
                      <a:pt x="17" y="18"/>
                      <a:pt x="17" y="18"/>
                      <a:pt x="18" y="17"/>
                    </a:cubicBezTo>
                    <a:cubicBezTo>
                      <a:pt x="19" y="15"/>
                      <a:pt x="20" y="15"/>
                      <a:pt x="21" y="14"/>
                    </a:cubicBezTo>
                    <a:cubicBezTo>
                      <a:pt x="23" y="13"/>
                      <a:pt x="26" y="11"/>
                      <a:pt x="25" y="9"/>
                    </a:cubicBezTo>
                    <a:cubicBezTo>
                      <a:pt x="25" y="8"/>
                      <a:pt x="24" y="8"/>
                      <a:pt x="23" y="9"/>
                    </a:cubicBezTo>
                    <a:cubicBezTo>
                      <a:pt x="21" y="9"/>
                      <a:pt x="20" y="9"/>
                      <a:pt x="18" y="9"/>
                    </a:cubicBezTo>
                    <a:cubicBezTo>
                      <a:pt x="18" y="9"/>
                      <a:pt x="18" y="8"/>
                      <a:pt x="18" y="7"/>
                    </a:cubicBezTo>
                    <a:cubicBezTo>
                      <a:pt x="17" y="6"/>
                      <a:pt x="16" y="6"/>
                      <a:pt x="16" y="5"/>
                    </a:cubicBezTo>
                    <a:cubicBezTo>
                      <a:pt x="15" y="5"/>
                      <a:pt x="16" y="3"/>
                      <a:pt x="16" y="3"/>
                    </a:cubicBezTo>
                    <a:cubicBezTo>
                      <a:pt x="15" y="2"/>
                      <a:pt x="14" y="1"/>
                      <a:pt x="14" y="1"/>
                    </a:cubicBezTo>
                    <a:cubicBezTo>
                      <a:pt x="12" y="0"/>
                      <a:pt x="7" y="0"/>
                      <a:pt x="5" y="0"/>
                    </a:cubicBezTo>
                    <a:cubicBezTo>
                      <a:pt x="3" y="1"/>
                      <a:pt x="0" y="2"/>
                      <a:pt x="0" y="4"/>
                    </a:cubicBezTo>
                    <a:cubicBezTo>
                      <a:pt x="0" y="5"/>
                      <a:pt x="1" y="6"/>
                      <a:pt x="1" y="7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1"/>
                      <a:pt x="1" y="13"/>
                      <a:pt x="2" y="14"/>
                    </a:cubicBezTo>
                    <a:cubicBezTo>
                      <a:pt x="2" y="15"/>
                      <a:pt x="2" y="16"/>
                      <a:pt x="3" y="16"/>
                    </a:cubicBezTo>
                    <a:cubicBezTo>
                      <a:pt x="3" y="17"/>
                      <a:pt x="3" y="18"/>
                      <a:pt x="4" y="19"/>
                    </a:cubicBezTo>
                    <a:cubicBezTo>
                      <a:pt x="4" y="20"/>
                      <a:pt x="6" y="20"/>
                      <a:pt x="7" y="21"/>
                    </a:cubicBezTo>
                    <a:cubicBezTo>
                      <a:pt x="8" y="21"/>
                      <a:pt x="8" y="23"/>
                      <a:pt x="10" y="23"/>
                    </a:cubicBezTo>
                    <a:cubicBezTo>
                      <a:pt x="11" y="24"/>
                      <a:pt x="13" y="22"/>
                      <a:pt x="1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94" name="Freeform 46">
                <a:extLst>
                  <a:ext uri="{FF2B5EF4-FFF2-40B4-BE49-F238E27FC236}">
                    <a16:creationId xmlns:a16="http://schemas.microsoft.com/office/drawing/2014/main" xmlns="" id="{E53A571D-7F05-4EFA-864B-ABCD116682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04" y="2713"/>
                <a:ext cx="770" cy="948"/>
              </a:xfrm>
              <a:custGeom>
                <a:avLst/>
                <a:gdLst>
                  <a:gd name="T0" fmla="*/ 131 w 138"/>
                  <a:gd name="T1" fmla="*/ 127 h 170"/>
                  <a:gd name="T2" fmla="*/ 118 w 138"/>
                  <a:gd name="T3" fmla="*/ 117 h 170"/>
                  <a:gd name="T4" fmla="*/ 113 w 138"/>
                  <a:gd name="T5" fmla="*/ 106 h 170"/>
                  <a:gd name="T6" fmla="*/ 121 w 138"/>
                  <a:gd name="T7" fmla="*/ 89 h 170"/>
                  <a:gd name="T8" fmla="*/ 120 w 138"/>
                  <a:gd name="T9" fmla="*/ 72 h 170"/>
                  <a:gd name="T10" fmla="*/ 116 w 138"/>
                  <a:gd name="T11" fmla="*/ 53 h 170"/>
                  <a:gd name="T12" fmla="*/ 115 w 138"/>
                  <a:gd name="T13" fmla="*/ 41 h 170"/>
                  <a:gd name="T14" fmla="*/ 132 w 138"/>
                  <a:gd name="T15" fmla="*/ 38 h 170"/>
                  <a:gd name="T16" fmla="*/ 123 w 138"/>
                  <a:gd name="T17" fmla="*/ 26 h 170"/>
                  <a:gd name="T18" fmla="*/ 119 w 138"/>
                  <a:gd name="T19" fmla="*/ 9 h 170"/>
                  <a:gd name="T20" fmla="*/ 110 w 138"/>
                  <a:gd name="T21" fmla="*/ 2 h 170"/>
                  <a:gd name="T22" fmla="*/ 109 w 138"/>
                  <a:gd name="T23" fmla="*/ 9 h 170"/>
                  <a:gd name="T24" fmla="*/ 109 w 138"/>
                  <a:gd name="T25" fmla="*/ 14 h 170"/>
                  <a:gd name="T26" fmla="*/ 100 w 138"/>
                  <a:gd name="T27" fmla="*/ 7 h 170"/>
                  <a:gd name="T28" fmla="*/ 80 w 138"/>
                  <a:gd name="T29" fmla="*/ 12 h 170"/>
                  <a:gd name="T30" fmla="*/ 61 w 138"/>
                  <a:gd name="T31" fmla="*/ 18 h 170"/>
                  <a:gd name="T32" fmla="*/ 45 w 138"/>
                  <a:gd name="T33" fmla="*/ 36 h 170"/>
                  <a:gd name="T34" fmla="*/ 34 w 138"/>
                  <a:gd name="T35" fmla="*/ 46 h 170"/>
                  <a:gd name="T36" fmla="*/ 37 w 138"/>
                  <a:gd name="T37" fmla="*/ 52 h 170"/>
                  <a:gd name="T38" fmla="*/ 48 w 138"/>
                  <a:gd name="T39" fmla="*/ 45 h 170"/>
                  <a:gd name="T40" fmla="*/ 60 w 138"/>
                  <a:gd name="T41" fmla="*/ 48 h 170"/>
                  <a:gd name="T42" fmla="*/ 67 w 138"/>
                  <a:gd name="T43" fmla="*/ 58 h 170"/>
                  <a:gd name="T44" fmla="*/ 62 w 138"/>
                  <a:gd name="T45" fmla="*/ 70 h 170"/>
                  <a:gd name="T46" fmla="*/ 69 w 138"/>
                  <a:gd name="T47" fmla="*/ 74 h 170"/>
                  <a:gd name="T48" fmla="*/ 61 w 138"/>
                  <a:gd name="T49" fmla="*/ 88 h 170"/>
                  <a:gd name="T50" fmla="*/ 49 w 138"/>
                  <a:gd name="T51" fmla="*/ 101 h 170"/>
                  <a:gd name="T52" fmla="*/ 34 w 138"/>
                  <a:gd name="T53" fmla="*/ 108 h 170"/>
                  <a:gd name="T54" fmla="*/ 25 w 138"/>
                  <a:gd name="T55" fmla="*/ 115 h 170"/>
                  <a:gd name="T56" fmla="*/ 12 w 138"/>
                  <a:gd name="T57" fmla="*/ 119 h 170"/>
                  <a:gd name="T58" fmla="*/ 1 w 138"/>
                  <a:gd name="T59" fmla="*/ 127 h 170"/>
                  <a:gd name="T60" fmla="*/ 10 w 138"/>
                  <a:gd name="T61" fmla="*/ 135 h 170"/>
                  <a:gd name="T62" fmla="*/ 8 w 138"/>
                  <a:gd name="T63" fmla="*/ 142 h 170"/>
                  <a:gd name="T64" fmla="*/ 20 w 138"/>
                  <a:gd name="T65" fmla="*/ 142 h 170"/>
                  <a:gd name="T66" fmla="*/ 23 w 138"/>
                  <a:gd name="T67" fmla="*/ 141 h 170"/>
                  <a:gd name="T68" fmla="*/ 13 w 138"/>
                  <a:gd name="T69" fmla="*/ 147 h 170"/>
                  <a:gd name="T70" fmla="*/ 29 w 138"/>
                  <a:gd name="T71" fmla="*/ 148 h 170"/>
                  <a:gd name="T72" fmla="*/ 36 w 138"/>
                  <a:gd name="T73" fmla="*/ 141 h 170"/>
                  <a:gd name="T74" fmla="*/ 49 w 138"/>
                  <a:gd name="T75" fmla="*/ 137 h 170"/>
                  <a:gd name="T76" fmla="*/ 54 w 138"/>
                  <a:gd name="T77" fmla="*/ 146 h 170"/>
                  <a:gd name="T78" fmla="*/ 63 w 138"/>
                  <a:gd name="T79" fmla="*/ 145 h 170"/>
                  <a:gd name="T80" fmla="*/ 55 w 138"/>
                  <a:gd name="T81" fmla="*/ 150 h 170"/>
                  <a:gd name="T82" fmla="*/ 62 w 138"/>
                  <a:gd name="T83" fmla="*/ 155 h 170"/>
                  <a:gd name="T84" fmla="*/ 69 w 138"/>
                  <a:gd name="T85" fmla="*/ 153 h 170"/>
                  <a:gd name="T86" fmla="*/ 80 w 138"/>
                  <a:gd name="T87" fmla="*/ 157 h 170"/>
                  <a:gd name="T88" fmla="*/ 85 w 138"/>
                  <a:gd name="T89" fmla="*/ 161 h 170"/>
                  <a:gd name="T90" fmla="*/ 104 w 138"/>
                  <a:gd name="T91" fmla="*/ 169 h 170"/>
                  <a:gd name="T92" fmla="*/ 118 w 138"/>
                  <a:gd name="T93" fmla="*/ 156 h 170"/>
                  <a:gd name="T94" fmla="*/ 133 w 138"/>
                  <a:gd name="T95" fmla="*/ 152 h 170"/>
                  <a:gd name="T96" fmla="*/ 137 w 138"/>
                  <a:gd name="T97" fmla="*/ 138 h 170"/>
                  <a:gd name="T98" fmla="*/ 42 w 138"/>
                  <a:gd name="T99" fmla="*/ 21 h 170"/>
                  <a:gd name="T100" fmla="*/ 56 w 138"/>
                  <a:gd name="T101" fmla="*/ 19 h 170"/>
                  <a:gd name="T102" fmla="*/ 56 w 138"/>
                  <a:gd name="T103" fmla="*/ 9 h 170"/>
                  <a:gd name="T104" fmla="*/ 38 w 138"/>
                  <a:gd name="T105" fmla="*/ 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8" h="170">
                    <a:moveTo>
                      <a:pt x="138" y="131"/>
                    </a:moveTo>
                    <a:cubicBezTo>
                      <a:pt x="138" y="131"/>
                      <a:pt x="138" y="131"/>
                      <a:pt x="138" y="130"/>
                    </a:cubicBezTo>
                    <a:cubicBezTo>
                      <a:pt x="136" y="130"/>
                      <a:pt x="136" y="130"/>
                      <a:pt x="134" y="129"/>
                    </a:cubicBezTo>
                    <a:cubicBezTo>
                      <a:pt x="134" y="129"/>
                      <a:pt x="132" y="129"/>
                      <a:pt x="132" y="129"/>
                    </a:cubicBezTo>
                    <a:cubicBezTo>
                      <a:pt x="132" y="128"/>
                      <a:pt x="132" y="128"/>
                      <a:pt x="131" y="127"/>
                    </a:cubicBezTo>
                    <a:cubicBezTo>
                      <a:pt x="131" y="126"/>
                      <a:pt x="131" y="125"/>
                      <a:pt x="130" y="124"/>
                    </a:cubicBezTo>
                    <a:cubicBezTo>
                      <a:pt x="129" y="123"/>
                      <a:pt x="127" y="121"/>
                      <a:pt x="125" y="122"/>
                    </a:cubicBezTo>
                    <a:cubicBezTo>
                      <a:pt x="124" y="122"/>
                      <a:pt x="123" y="125"/>
                      <a:pt x="121" y="123"/>
                    </a:cubicBezTo>
                    <a:cubicBezTo>
                      <a:pt x="121" y="122"/>
                      <a:pt x="121" y="121"/>
                      <a:pt x="121" y="120"/>
                    </a:cubicBezTo>
                    <a:cubicBezTo>
                      <a:pt x="120" y="119"/>
                      <a:pt x="119" y="118"/>
                      <a:pt x="118" y="117"/>
                    </a:cubicBezTo>
                    <a:cubicBezTo>
                      <a:pt x="118" y="117"/>
                      <a:pt x="117" y="116"/>
                      <a:pt x="116" y="116"/>
                    </a:cubicBezTo>
                    <a:cubicBezTo>
                      <a:pt x="116" y="115"/>
                      <a:pt x="116" y="115"/>
                      <a:pt x="116" y="115"/>
                    </a:cubicBezTo>
                    <a:cubicBezTo>
                      <a:pt x="115" y="114"/>
                      <a:pt x="115" y="114"/>
                      <a:pt x="115" y="113"/>
                    </a:cubicBezTo>
                    <a:cubicBezTo>
                      <a:pt x="115" y="112"/>
                      <a:pt x="115" y="112"/>
                      <a:pt x="114" y="111"/>
                    </a:cubicBezTo>
                    <a:cubicBezTo>
                      <a:pt x="113" y="110"/>
                      <a:pt x="113" y="108"/>
                      <a:pt x="113" y="106"/>
                    </a:cubicBezTo>
                    <a:cubicBezTo>
                      <a:pt x="113" y="104"/>
                      <a:pt x="114" y="101"/>
                      <a:pt x="115" y="99"/>
                    </a:cubicBezTo>
                    <a:cubicBezTo>
                      <a:pt x="116" y="98"/>
                      <a:pt x="118" y="98"/>
                      <a:pt x="119" y="96"/>
                    </a:cubicBezTo>
                    <a:cubicBezTo>
                      <a:pt x="119" y="95"/>
                      <a:pt x="120" y="94"/>
                      <a:pt x="120" y="93"/>
                    </a:cubicBezTo>
                    <a:cubicBezTo>
                      <a:pt x="120" y="92"/>
                      <a:pt x="121" y="91"/>
                      <a:pt x="121" y="90"/>
                    </a:cubicBezTo>
                    <a:cubicBezTo>
                      <a:pt x="121" y="90"/>
                      <a:pt x="121" y="89"/>
                      <a:pt x="121" y="89"/>
                    </a:cubicBezTo>
                    <a:cubicBezTo>
                      <a:pt x="120" y="88"/>
                      <a:pt x="118" y="89"/>
                      <a:pt x="117" y="88"/>
                    </a:cubicBezTo>
                    <a:cubicBezTo>
                      <a:pt x="114" y="88"/>
                      <a:pt x="113" y="86"/>
                      <a:pt x="111" y="85"/>
                    </a:cubicBezTo>
                    <a:cubicBezTo>
                      <a:pt x="109" y="84"/>
                      <a:pt x="106" y="83"/>
                      <a:pt x="108" y="80"/>
                    </a:cubicBezTo>
                    <a:cubicBezTo>
                      <a:pt x="109" y="78"/>
                      <a:pt x="112" y="77"/>
                      <a:pt x="115" y="76"/>
                    </a:cubicBezTo>
                    <a:cubicBezTo>
                      <a:pt x="116" y="75"/>
                      <a:pt x="120" y="75"/>
                      <a:pt x="120" y="72"/>
                    </a:cubicBezTo>
                    <a:cubicBezTo>
                      <a:pt x="119" y="69"/>
                      <a:pt x="115" y="73"/>
                      <a:pt x="113" y="72"/>
                    </a:cubicBezTo>
                    <a:cubicBezTo>
                      <a:pt x="107" y="70"/>
                      <a:pt x="114" y="65"/>
                      <a:pt x="116" y="63"/>
                    </a:cubicBezTo>
                    <a:cubicBezTo>
                      <a:pt x="116" y="62"/>
                      <a:pt x="116" y="61"/>
                      <a:pt x="117" y="60"/>
                    </a:cubicBezTo>
                    <a:cubicBezTo>
                      <a:pt x="118" y="59"/>
                      <a:pt x="119" y="59"/>
                      <a:pt x="120" y="59"/>
                    </a:cubicBezTo>
                    <a:cubicBezTo>
                      <a:pt x="122" y="56"/>
                      <a:pt x="118" y="54"/>
                      <a:pt x="116" y="53"/>
                    </a:cubicBezTo>
                    <a:cubicBezTo>
                      <a:pt x="114" y="52"/>
                      <a:pt x="113" y="51"/>
                      <a:pt x="111" y="51"/>
                    </a:cubicBezTo>
                    <a:cubicBezTo>
                      <a:pt x="111" y="51"/>
                      <a:pt x="111" y="51"/>
                      <a:pt x="110" y="52"/>
                    </a:cubicBezTo>
                    <a:cubicBezTo>
                      <a:pt x="110" y="50"/>
                      <a:pt x="110" y="49"/>
                      <a:pt x="110" y="48"/>
                    </a:cubicBezTo>
                    <a:cubicBezTo>
                      <a:pt x="111" y="47"/>
                      <a:pt x="112" y="46"/>
                      <a:pt x="113" y="45"/>
                    </a:cubicBezTo>
                    <a:cubicBezTo>
                      <a:pt x="113" y="43"/>
                      <a:pt x="114" y="42"/>
                      <a:pt x="115" y="41"/>
                    </a:cubicBezTo>
                    <a:cubicBezTo>
                      <a:pt x="117" y="39"/>
                      <a:pt x="117" y="38"/>
                      <a:pt x="120" y="38"/>
                    </a:cubicBezTo>
                    <a:cubicBezTo>
                      <a:pt x="121" y="38"/>
                      <a:pt x="121" y="38"/>
                      <a:pt x="122" y="39"/>
                    </a:cubicBezTo>
                    <a:cubicBezTo>
                      <a:pt x="122" y="39"/>
                      <a:pt x="123" y="39"/>
                      <a:pt x="123" y="39"/>
                    </a:cubicBezTo>
                    <a:cubicBezTo>
                      <a:pt x="126" y="38"/>
                      <a:pt x="126" y="39"/>
                      <a:pt x="127" y="41"/>
                    </a:cubicBezTo>
                    <a:cubicBezTo>
                      <a:pt x="129" y="43"/>
                      <a:pt x="133" y="40"/>
                      <a:pt x="132" y="38"/>
                    </a:cubicBezTo>
                    <a:cubicBezTo>
                      <a:pt x="132" y="37"/>
                      <a:pt x="132" y="37"/>
                      <a:pt x="132" y="36"/>
                    </a:cubicBezTo>
                    <a:cubicBezTo>
                      <a:pt x="134" y="36"/>
                      <a:pt x="135" y="36"/>
                      <a:pt x="136" y="35"/>
                    </a:cubicBezTo>
                    <a:cubicBezTo>
                      <a:pt x="135" y="36"/>
                      <a:pt x="134" y="36"/>
                      <a:pt x="133" y="36"/>
                    </a:cubicBezTo>
                    <a:cubicBezTo>
                      <a:pt x="130" y="35"/>
                      <a:pt x="128" y="36"/>
                      <a:pt x="126" y="34"/>
                    </a:cubicBezTo>
                    <a:cubicBezTo>
                      <a:pt x="124" y="31"/>
                      <a:pt x="124" y="29"/>
                      <a:pt x="123" y="26"/>
                    </a:cubicBezTo>
                    <a:cubicBezTo>
                      <a:pt x="122" y="24"/>
                      <a:pt x="121" y="23"/>
                      <a:pt x="121" y="22"/>
                    </a:cubicBezTo>
                    <a:cubicBezTo>
                      <a:pt x="120" y="19"/>
                      <a:pt x="119" y="17"/>
                      <a:pt x="117" y="16"/>
                    </a:cubicBezTo>
                    <a:cubicBezTo>
                      <a:pt x="115" y="14"/>
                      <a:pt x="110" y="11"/>
                      <a:pt x="113" y="9"/>
                    </a:cubicBezTo>
                    <a:cubicBezTo>
                      <a:pt x="115" y="8"/>
                      <a:pt x="117" y="10"/>
                      <a:pt x="119" y="9"/>
                    </a:cubicBezTo>
                    <a:cubicBezTo>
                      <a:pt x="119" y="9"/>
                      <a:pt x="119" y="9"/>
                      <a:pt x="119" y="9"/>
                    </a:cubicBezTo>
                    <a:cubicBezTo>
                      <a:pt x="118" y="8"/>
                      <a:pt x="117" y="8"/>
                      <a:pt x="117" y="7"/>
                    </a:cubicBezTo>
                    <a:cubicBezTo>
                      <a:pt x="116" y="7"/>
                      <a:pt x="116" y="6"/>
                      <a:pt x="116" y="6"/>
                    </a:cubicBezTo>
                    <a:cubicBezTo>
                      <a:pt x="115" y="4"/>
                      <a:pt x="114" y="4"/>
                      <a:pt x="114" y="3"/>
                    </a:cubicBezTo>
                    <a:cubicBezTo>
                      <a:pt x="114" y="2"/>
                      <a:pt x="114" y="0"/>
                      <a:pt x="113" y="0"/>
                    </a:cubicBezTo>
                    <a:cubicBezTo>
                      <a:pt x="112" y="0"/>
                      <a:pt x="111" y="1"/>
                      <a:pt x="110" y="2"/>
                    </a:cubicBezTo>
                    <a:cubicBezTo>
                      <a:pt x="110" y="2"/>
                      <a:pt x="109" y="2"/>
                      <a:pt x="108" y="3"/>
                    </a:cubicBezTo>
                    <a:cubicBezTo>
                      <a:pt x="108" y="3"/>
                      <a:pt x="107" y="3"/>
                      <a:pt x="106" y="3"/>
                    </a:cubicBezTo>
                    <a:cubicBezTo>
                      <a:pt x="106" y="4"/>
                      <a:pt x="107" y="5"/>
                      <a:pt x="107" y="6"/>
                    </a:cubicBezTo>
                    <a:cubicBezTo>
                      <a:pt x="108" y="6"/>
                      <a:pt x="108" y="7"/>
                      <a:pt x="108" y="7"/>
                    </a:cubicBezTo>
                    <a:cubicBezTo>
                      <a:pt x="109" y="8"/>
                      <a:pt x="109" y="9"/>
                      <a:pt x="109" y="9"/>
                    </a:cubicBezTo>
                    <a:cubicBezTo>
                      <a:pt x="110" y="10"/>
                      <a:pt x="111" y="10"/>
                      <a:pt x="111" y="12"/>
                    </a:cubicBezTo>
                    <a:cubicBezTo>
                      <a:pt x="111" y="12"/>
                      <a:pt x="110" y="12"/>
                      <a:pt x="110" y="12"/>
                    </a:cubicBezTo>
                    <a:cubicBezTo>
                      <a:pt x="110" y="12"/>
                      <a:pt x="110" y="13"/>
                      <a:pt x="111" y="13"/>
                    </a:cubicBezTo>
                    <a:cubicBezTo>
                      <a:pt x="111" y="13"/>
                      <a:pt x="111" y="14"/>
                      <a:pt x="111" y="14"/>
                    </a:cubicBezTo>
                    <a:cubicBezTo>
                      <a:pt x="111" y="15"/>
                      <a:pt x="109" y="14"/>
                      <a:pt x="109" y="14"/>
                    </a:cubicBezTo>
                    <a:cubicBezTo>
                      <a:pt x="108" y="13"/>
                      <a:pt x="108" y="13"/>
                      <a:pt x="108" y="12"/>
                    </a:cubicBezTo>
                    <a:cubicBezTo>
                      <a:pt x="107" y="12"/>
                      <a:pt x="106" y="12"/>
                      <a:pt x="106" y="11"/>
                    </a:cubicBezTo>
                    <a:cubicBezTo>
                      <a:pt x="105" y="10"/>
                      <a:pt x="105" y="10"/>
                      <a:pt x="105" y="9"/>
                    </a:cubicBezTo>
                    <a:cubicBezTo>
                      <a:pt x="104" y="9"/>
                      <a:pt x="103" y="9"/>
                      <a:pt x="103" y="9"/>
                    </a:cubicBezTo>
                    <a:cubicBezTo>
                      <a:pt x="102" y="8"/>
                      <a:pt x="101" y="6"/>
                      <a:pt x="100" y="7"/>
                    </a:cubicBezTo>
                    <a:cubicBezTo>
                      <a:pt x="98" y="7"/>
                      <a:pt x="97" y="7"/>
                      <a:pt x="96" y="8"/>
                    </a:cubicBezTo>
                    <a:cubicBezTo>
                      <a:pt x="95" y="9"/>
                      <a:pt x="95" y="9"/>
                      <a:pt x="93" y="10"/>
                    </a:cubicBezTo>
                    <a:cubicBezTo>
                      <a:pt x="92" y="10"/>
                      <a:pt x="91" y="10"/>
                      <a:pt x="90" y="10"/>
                    </a:cubicBezTo>
                    <a:cubicBezTo>
                      <a:pt x="89" y="11"/>
                      <a:pt x="88" y="13"/>
                      <a:pt x="86" y="13"/>
                    </a:cubicBezTo>
                    <a:cubicBezTo>
                      <a:pt x="84" y="14"/>
                      <a:pt x="81" y="13"/>
                      <a:pt x="80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7" y="11"/>
                      <a:pt x="76" y="9"/>
                      <a:pt x="74" y="10"/>
                    </a:cubicBezTo>
                    <a:cubicBezTo>
                      <a:pt x="77" y="12"/>
                      <a:pt x="71" y="14"/>
                      <a:pt x="69" y="15"/>
                    </a:cubicBezTo>
                    <a:cubicBezTo>
                      <a:pt x="67" y="15"/>
                      <a:pt x="66" y="15"/>
                      <a:pt x="65" y="16"/>
                    </a:cubicBezTo>
                    <a:cubicBezTo>
                      <a:pt x="63" y="18"/>
                      <a:pt x="63" y="18"/>
                      <a:pt x="61" y="18"/>
                    </a:cubicBezTo>
                    <a:cubicBezTo>
                      <a:pt x="57" y="18"/>
                      <a:pt x="56" y="22"/>
                      <a:pt x="54" y="24"/>
                    </a:cubicBezTo>
                    <a:cubicBezTo>
                      <a:pt x="53" y="26"/>
                      <a:pt x="52" y="27"/>
                      <a:pt x="51" y="29"/>
                    </a:cubicBezTo>
                    <a:cubicBezTo>
                      <a:pt x="50" y="29"/>
                      <a:pt x="49" y="29"/>
                      <a:pt x="49" y="30"/>
                    </a:cubicBezTo>
                    <a:cubicBezTo>
                      <a:pt x="48" y="31"/>
                      <a:pt x="48" y="32"/>
                      <a:pt x="48" y="33"/>
                    </a:cubicBezTo>
                    <a:cubicBezTo>
                      <a:pt x="47" y="34"/>
                      <a:pt x="46" y="35"/>
                      <a:pt x="45" y="36"/>
                    </a:cubicBezTo>
                    <a:cubicBezTo>
                      <a:pt x="44" y="37"/>
                      <a:pt x="44" y="39"/>
                      <a:pt x="43" y="40"/>
                    </a:cubicBezTo>
                    <a:cubicBezTo>
                      <a:pt x="42" y="41"/>
                      <a:pt x="40" y="41"/>
                      <a:pt x="39" y="42"/>
                    </a:cubicBezTo>
                    <a:cubicBezTo>
                      <a:pt x="38" y="42"/>
                      <a:pt x="38" y="42"/>
                      <a:pt x="38" y="43"/>
                    </a:cubicBezTo>
                    <a:cubicBezTo>
                      <a:pt x="38" y="44"/>
                      <a:pt x="38" y="44"/>
                      <a:pt x="37" y="44"/>
                    </a:cubicBezTo>
                    <a:cubicBezTo>
                      <a:pt x="35" y="45"/>
                      <a:pt x="34" y="45"/>
                      <a:pt x="34" y="46"/>
                    </a:cubicBezTo>
                    <a:cubicBezTo>
                      <a:pt x="33" y="47"/>
                      <a:pt x="32" y="48"/>
                      <a:pt x="31" y="50"/>
                    </a:cubicBezTo>
                    <a:cubicBezTo>
                      <a:pt x="31" y="50"/>
                      <a:pt x="29" y="52"/>
                      <a:pt x="30" y="53"/>
                    </a:cubicBezTo>
                    <a:cubicBezTo>
                      <a:pt x="30" y="55"/>
                      <a:pt x="32" y="53"/>
                      <a:pt x="33" y="53"/>
                    </a:cubicBezTo>
                    <a:cubicBezTo>
                      <a:pt x="34" y="53"/>
                      <a:pt x="35" y="53"/>
                      <a:pt x="35" y="53"/>
                    </a:cubicBezTo>
                    <a:cubicBezTo>
                      <a:pt x="36" y="52"/>
                      <a:pt x="36" y="52"/>
                      <a:pt x="37" y="52"/>
                    </a:cubicBezTo>
                    <a:cubicBezTo>
                      <a:pt x="38" y="51"/>
                      <a:pt x="39" y="54"/>
                      <a:pt x="40" y="54"/>
                    </a:cubicBezTo>
                    <a:cubicBezTo>
                      <a:pt x="42" y="54"/>
                      <a:pt x="42" y="51"/>
                      <a:pt x="42" y="50"/>
                    </a:cubicBezTo>
                    <a:cubicBezTo>
                      <a:pt x="43" y="49"/>
                      <a:pt x="43" y="48"/>
                      <a:pt x="44" y="47"/>
                    </a:cubicBezTo>
                    <a:cubicBezTo>
                      <a:pt x="45" y="47"/>
                      <a:pt x="46" y="47"/>
                      <a:pt x="46" y="46"/>
                    </a:cubicBezTo>
                    <a:cubicBezTo>
                      <a:pt x="47" y="45"/>
                      <a:pt x="47" y="45"/>
                      <a:pt x="48" y="45"/>
                    </a:cubicBezTo>
                    <a:cubicBezTo>
                      <a:pt x="49" y="45"/>
                      <a:pt x="50" y="46"/>
                      <a:pt x="51" y="45"/>
                    </a:cubicBezTo>
                    <a:cubicBezTo>
                      <a:pt x="53" y="45"/>
                      <a:pt x="54" y="43"/>
                      <a:pt x="56" y="43"/>
                    </a:cubicBezTo>
                    <a:cubicBezTo>
                      <a:pt x="57" y="43"/>
                      <a:pt x="58" y="43"/>
                      <a:pt x="60" y="43"/>
                    </a:cubicBezTo>
                    <a:cubicBezTo>
                      <a:pt x="61" y="42"/>
                      <a:pt x="61" y="42"/>
                      <a:pt x="62" y="42"/>
                    </a:cubicBezTo>
                    <a:cubicBezTo>
                      <a:pt x="62" y="44"/>
                      <a:pt x="58" y="45"/>
                      <a:pt x="60" y="48"/>
                    </a:cubicBezTo>
                    <a:cubicBezTo>
                      <a:pt x="61" y="49"/>
                      <a:pt x="61" y="49"/>
                      <a:pt x="61" y="50"/>
                    </a:cubicBezTo>
                    <a:cubicBezTo>
                      <a:pt x="61" y="51"/>
                      <a:pt x="60" y="52"/>
                      <a:pt x="60" y="53"/>
                    </a:cubicBezTo>
                    <a:cubicBezTo>
                      <a:pt x="60" y="55"/>
                      <a:pt x="62" y="56"/>
                      <a:pt x="63" y="57"/>
                    </a:cubicBezTo>
                    <a:cubicBezTo>
                      <a:pt x="63" y="58"/>
                      <a:pt x="63" y="59"/>
                      <a:pt x="64" y="59"/>
                    </a:cubicBezTo>
                    <a:cubicBezTo>
                      <a:pt x="65" y="60"/>
                      <a:pt x="66" y="59"/>
                      <a:pt x="67" y="58"/>
                    </a:cubicBezTo>
                    <a:cubicBezTo>
                      <a:pt x="67" y="60"/>
                      <a:pt x="65" y="62"/>
                      <a:pt x="64" y="62"/>
                    </a:cubicBezTo>
                    <a:cubicBezTo>
                      <a:pt x="64" y="63"/>
                      <a:pt x="63" y="63"/>
                      <a:pt x="63" y="63"/>
                    </a:cubicBezTo>
                    <a:cubicBezTo>
                      <a:pt x="62" y="64"/>
                      <a:pt x="63" y="65"/>
                      <a:pt x="62" y="65"/>
                    </a:cubicBezTo>
                    <a:cubicBezTo>
                      <a:pt x="62" y="66"/>
                      <a:pt x="61" y="66"/>
                      <a:pt x="61" y="67"/>
                    </a:cubicBezTo>
                    <a:cubicBezTo>
                      <a:pt x="61" y="68"/>
                      <a:pt x="61" y="69"/>
                      <a:pt x="62" y="70"/>
                    </a:cubicBezTo>
                    <a:cubicBezTo>
                      <a:pt x="62" y="70"/>
                      <a:pt x="62" y="70"/>
                      <a:pt x="63" y="71"/>
                    </a:cubicBezTo>
                    <a:cubicBezTo>
                      <a:pt x="63" y="72"/>
                      <a:pt x="62" y="75"/>
                      <a:pt x="64" y="75"/>
                    </a:cubicBezTo>
                    <a:cubicBezTo>
                      <a:pt x="66" y="75"/>
                      <a:pt x="68" y="73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5"/>
                      <a:pt x="68" y="75"/>
                      <a:pt x="67" y="76"/>
                    </a:cubicBezTo>
                    <a:cubicBezTo>
                      <a:pt x="66" y="76"/>
                      <a:pt x="65" y="76"/>
                      <a:pt x="64" y="77"/>
                    </a:cubicBezTo>
                    <a:cubicBezTo>
                      <a:pt x="64" y="77"/>
                      <a:pt x="64" y="79"/>
                      <a:pt x="64" y="80"/>
                    </a:cubicBezTo>
                    <a:cubicBezTo>
                      <a:pt x="64" y="81"/>
                      <a:pt x="63" y="82"/>
                      <a:pt x="63" y="83"/>
                    </a:cubicBezTo>
                    <a:cubicBezTo>
                      <a:pt x="62" y="85"/>
                      <a:pt x="61" y="86"/>
                      <a:pt x="61" y="88"/>
                    </a:cubicBezTo>
                    <a:cubicBezTo>
                      <a:pt x="60" y="89"/>
                      <a:pt x="60" y="90"/>
                      <a:pt x="59" y="92"/>
                    </a:cubicBezTo>
                    <a:cubicBezTo>
                      <a:pt x="58" y="93"/>
                      <a:pt x="58" y="94"/>
                      <a:pt x="57" y="95"/>
                    </a:cubicBezTo>
                    <a:cubicBezTo>
                      <a:pt x="57" y="96"/>
                      <a:pt x="56" y="96"/>
                      <a:pt x="55" y="97"/>
                    </a:cubicBezTo>
                    <a:cubicBezTo>
                      <a:pt x="55" y="98"/>
                      <a:pt x="55" y="98"/>
                      <a:pt x="54" y="99"/>
                    </a:cubicBezTo>
                    <a:cubicBezTo>
                      <a:pt x="53" y="100"/>
                      <a:pt x="51" y="101"/>
                      <a:pt x="49" y="101"/>
                    </a:cubicBezTo>
                    <a:cubicBezTo>
                      <a:pt x="48" y="101"/>
                      <a:pt x="48" y="101"/>
                      <a:pt x="47" y="101"/>
                    </a:cubicBezTo>
                    <a:cubicBezTo>
                      <a:pt x="46" y="102"/>
                      <a:pt x="46" y="103"/>
                      <a:pt x="45" y="104"/>
                    </a:cubicBezTo>
                    <a:cubicBezTo>
                      <a:pt x="45" y="105"/>
                      <a:pt x="43" y="106"/>
                      <a:pt x="42" y="107"/>
                    </a:cubicBezTo>
                    <a:cubicBezTo>
                      <a:pt x="40" y="108"/>
                      <a:pt x="39" y="108"/>
                      <a:pt x="37" y="108"/>
                    </a:cubicBezTo>
                    <a:cubicBezTo>
                      <a:pt x="36" y="108"/>
                      <a:pt x="35" y="108"/>
                      <a:pt x="34" y="108"/>
                    </a:cubicBezTo>
                    <a:cubicBezTo>
                      <a:pt x="33" y="108"/>
                      <a:pt x="33" y="109"/>
                      <a:pt x="33" y="110"/>
                    </a:cubicBezTo>
                    <a:cubicBezTo>
                      <a:pt x="32" y="111"/>
                      <a:pt x="32" y="109"/>
                      <a:pt x="31" y="109"/>
                    </a:cubicBezTo>
                    <a:cubicBezTo>
                      <a:pt x="30" y="109"/>
                      <a:pt x="29" y="110"/>
                      <a:pt x="29" y="111"/>
                    </a:cubicBezTo>
                    <a:cubicBezTo>
                      <a:pt x="28" y="112"/>
                      <a:pt x="29" y="112"/>
                      <a:pt x="28" y="113"/>
                    </a:cubicBezTo>
                    <a:cubicBezTo>
                      <a:pt x="28" y="114"/>
                      <a:pt x="26" y="114"/>
                      <a:pt x="25" y="115"/>
                    </a:cubicBezTo>
                    <a:cubicBezTo>
                      <a:pt x="25" y="116"/>
                      <a:pt x="25" y="117"/>
                      <a:pt x="23" y="117"/>
                    </a:cubicBezTo>
                    <a:cubicBezTo>
                      <a:pt x="22" y="117"/>
                      <a:pt x="21" y="117"/>
                      <a:pt x="20" y="118"/>
                    </a:cubicBezTo>
                    <a:cubicBezTo>
                      <a:pt x="18" y="118"/>
                      <a:pt x="18" y="118"/>
                      <a:pt x="17" y="118"/>
                    </a:cubicBezTo>
                    <a:cubicBezTo>
                      <a:pt x="16" y="117"/>
                      <a:pt x="15" y="117"/>
                      <a:pt x="14" y="117"/>
                    </a:cubicBezTo>
                    <a:cubicBezTo>
                      <a:pt x="13" y="117"/>
                      <a:pt x="12" y="118"/>
                      <a:pt x="12" y="119"/>
                    </a:cubicBezTo>
                    <a:cubicBezTo>
                      <a:pt x="12" y="120"/>
                      <a:pt x="13" y="120"/>
                      <a:pt x="12" y="121"/>
                    </a:cubicBezTo>
                    <a:cubicBezTo>
                      <a:pt x="12" y="122"/>
                      <a:pt x="10" y="122"/>
                      <a:pt x="9" y="122"/>
                    </a:cubicBezTo>
                    <a:cubicBezTo>
                      <a:pt x="8" y="123"/>
                      <a:pt x="8" y="123"/>
                      <a:pt x="7" y="124"/>
                    </a:cubicBezTo>
                    <a:cubicBezTo>
                      <a:pt x="5" y="125"/>
                      <a:pt x="3" y="124"/>
                      <a:pt x="2" y="126"/>
                    </a:cubicBezTo>
                    <a:cubicBezTo>
                      <a:pt x="1" y="126"/>
                      <a:pt x="2" y="127"/>
                      <a:pt x="1" y="127"/>
                    </a:cubicBezTo>
                    <a:cubicBezTo>
                      <a:pt x="1" y="128"/>
                      <a:pt x="1" y="128"/>
                      <a:pt x="1" y="129"/>
                    </a:cubicBezTo>
                    <a:cubicBezTo>
                      <a:pt x="0" y="131"/>
                      <a:pt x="2" y="130"/>
                      <a:pt x="3" y="129"/>
                    </a:cubicBezTo>
                    <a:cubicBezTo>
                      <a:pt x="4" y="129"/>
                      <a:pt x="6" y="129"/>
                      <a:pt x="7" y="130"/>
                    </a:cubicBezTo>
                    <a:cubicBezTo>
                      <a:pt x="8" y="130"/>
                      <a:pt x="10" y="130"/>
                      <a:pt x="10" y="131"/>
                    </a:cubicBezTo>
                    <a:cubicBezTo>
                      <a:pt x="11" y="133"/>
                      <a:pt x="11" y="134"/>
                      <a:pt x="10" y="135"/>
                    </a:cubicBezTo>
                    <a:cubicBezTo>
                      <a:pt x="10" y="136"/>
                      <a:pt x="11" y="137"/>
                      <a:pt x="10" y="137"/>
                    </a:cubicBezTo>
                    <a:cubicBezTo>
                      <a:pt x="10" y="138"/>
                      <a:pt x="9" y="138"/>
                      <a:pt x="8" y="138"/>
                    </a:cubicBezTo>
                    <a:cubicBezTo>
                      <a:pt x="7" y="139"/>
                      <a:pt x="4" y="139"/>
                      <a:pt x="5" y="141"/>
                    </a:cubicBezTo>
                    <a:cubicBezTo>
                      <a:pt x="6" y="141"/>
                      <a:pt x="6" y="142"/>
                      <a:pt x="7" y="143"/>
                    </a:cubicBezTo>
                    <a:cubicBezTo>
                      <a:pt x="7" y="144"/>
                      <a:pt x="8" y="144"/>
                      <a:pt x="8" y="142"/>
                    </a:cubicBezTo>
                    <a:cubicBezTo>
                      <a:pt x="9" y="142"/>
                      <a:pt x="9" y="143"/>
                      <a:pt x="10" y="143"/>
                    </a:cubicBezTo>
                    <a:cubicBezTo>
                      <a:pt x="11" y="143"/>
                      <a:pt x="11" y="142"/>
                      <a:pt x="12" y="142"/>
                    </a:cubicBezTo>
                    <a:cubicBezTo>
                      <a:pt x="14" y="142"/>
                      <a:pt x="14" y="143"/>
                      <a:pt x="16" y="143"/>
                    </a:cubicBezTo>
                    <a:cubicBezTo>
                      <a:pt x="16" y="143"/>
                      <a:pt x="17" y="142"/>
                      <a:pt x="18" y="142"/>
                    </a:cubicBezTo>
                    <a:cubicBezTo>
                      <a:pt x="18" y="142"/>
                      <a:pt x="19" y="142"/>
                      <a:pt x="20" y="142"/>
                    </a:cubicBezTo>
                    <a:cubicBezTo>
                      <a:pt x="21" y="142"/>
                      <a:pt x="22" y="142"/>
                      <a:pt x="22" y="140"/>
                    </a:cubicBezTo>
                    <a:cubicBezTo>
                      <a:pt x="21" y="139"/>
                      <a:pt x="20" y="137"/>
                      <a:pt x="21" y="137"/>
                    </a:cubicBezTo>
                    <a:cubicBezTo>
                      <a:pt x="22" y="136"/>
                      <a:pt x="25" y="136"/>
                      <a:pt x="23" y="138"/>
                    </a:cubicBezTo>
                    <a:cubicBezTo>
                      <a:pt x="23" y="138"/>
                      <a:pt x="22" y="138"/>
                      <a:pt x="22" y="139"/>
                    </a:cubicBezTo>
                    <a:cubicBezTo>
                      <a:pt x="22" y="140"/>
                      <a:pt x="23" y="140"/>
                      <a:pt x="23" y="141"/>
                    </a:cubicBezTo>
                    <a:cubicBezTo>
                      <a:pt x="23" y="142"/>
                      <a:pt x="22" y="143"/>
                      <a:pt x="21" y="144"/>
                    </a:cubicBezTo>
                    <a:cubicBezTo>
                      <a:pt x="20" y="145"/>
                      <a:pt x="18" y="144"/>
                      <a:pt x="16" y="144"/>
                    </a:cubicBezTo>
                    <a:cubicBezTo>
                      <a:pt x="15" y="145"/>
                      <a:pt x="14" y="145"/>
                      <a:pt x="14" y="145"/>
                    </a:cubicBezTo>
                    <a:cubicBezTo>
                      <a:pt x="13" y="145"/>
                      <a:pt x="12" y="145"/>
                      <a:pt x="12" y="145"/>
                    </a:cubicBezTo>
                    <a:cubicBezTo>
                      <a:pt x="12" y="146"/>
                      <a:pt x="13" y="146"/>
                      <a:pt x="13" y="147"/>
                    </a:cubicBezTo>
                    <a:cubicBezTo>
                      <a:pt x="14" y="147"/>
                      <a:pt x="14" y="148"/>
                      <a:pt x="14" y="149"/>
                    </a:cubicBezTo>
                    <a:cubicBezTo>
                      <a:pt x="15" y="151"/>
                      <a:pt x="18" y="152"/>
                      <a:pt x="21" y="151"/>
                    </a:cubicBezTo>
                    <a:cubicBezTo>
                      <a:pt x="22" y="150"/>
                      <a:pt x="23" y="149"/>
                      <a:pt x="24" y="148"/>
                    </a:cubicBezTo>
                    <a:cubicBezTo>
                      <a:pt x="25" y="147"/>
                      <a:pt x="26" y="149"/>
                      <a:pt x="27" y="149"/>
                    </a:cubicBezTo>
                    <a:cubicBezTo>
                      <a:pt x="28" y="149"/>
                      <a:pt x="28" y="148"/>
                      <a:pt x="29" y="148"/>
                    </a:cubicBezTo>
                    <a:cubicBezTo>
                      <a:pt x="29" y="148"/>
                      <a:pt x="30" y="148"/>
                      <a:pt x="30" y="148"/>
                    </a:cubicBezTo>
                    <a:cubicBezTo>
                      <a:pt x="31" y="148"/>
                      <a:pt x="30" y="147"/>
                      <a:pt x="31" y="147"/>
                    </a:cubicBezTo>
                    <a:cubicBezTo>
                      <a:pt x="32" y="147"/>
                      <a:pt x="32" y="146"/>
                      <a:pt x="32" y="145"/>
                    </a:cubicBezTo>
                    <a:cubicBezTo>
                      <a:pt x="32" y="145"/>
                      <a:pt x="32" y="144"/>
                      <a:pt x="32" y="143"/>
                    </a:cubicBezTo>
                    <a:cubicBezTo>
                      <a:pt x="33" y="142"/>
                      <a:pt x="35" y="142"/>
                      <a:pt x="36" y="141"/>
                    </a:cubicBezTo>
                    <a:cubicBezTo>
                      <a:pt x="38" y="141"/>
                      <a:pt x="39" y="141"/>
                      <a:pt x="41" y="141"/>
                    </a:cubicBezTo>
                    <a:cubicBezTo>
                      <a:pt x="42" y="141"/>
                      <a:pt x="43" y="141"/>
                      <a:pt x="44" y="141"/>
                    </a:cubicBezTo>
                    <a:cubicBezTo>
                      <a:pt x="45" y="140"/>
                      <a:pt x="44" y="139"/>
                      <a:pt x="45" y="138"/>
                    </a:cubicBezTo>
                    <a:cubicBezTo>
                      <a:pt x="46" y="138"/>
                      <a:pt x="47" y="138"/>
                      <a:pt x="47" y="138"/>
                    </a:cubicBezTo>
                    <a:cubicBezTo>
                      <a:pt x="48" y="138"/>
                      <a:pt x="48" y="136"/>
                      <a:pt x="49" y="137"/>
                    </a:cubicBezTo>
                    <a:cubicBezTo>
                      <a:pt x="49" y="137"/>
                      <a:pt x="49" y="138"/>
                      <a:pt x="49" y="139"/>
                    </a:cubicBezTo>
                    <a:cubicBezTo>
                      <a:pt x="49" y="140"/>
                      <a:pt x="49" y="140"/>
                      <a:pt x="50" y="140"/>
                    </a:cubicBezTo>
                    <a:cubicBezTo>
                      <a:pt x="50" y="142"/>
                      <a:pt x="49" y="141"/>
                      <a:pt x="49" y="142"/>
                    </a:cubicBezTo>
                    <a:cubicBezTo>
                      <a:pt x="48" y="142"/>
                      <a:pt x="50" y="144"/>
                      <a:pt x="50" y="145"/>
                    </a:cubicBezTo>
                    <a:cubicBezTo>
                      <a:pt x="51" y="146"/>
                      <a:pt x="52" y="146"/>
                      <a:pt x="54" y="146"/>
                    </a:cubicBezTo>
                    <a:cubicBezTo>
                      <a:pt x="55" y="146"/>
                      <a:pt x="55" y="146"/>
                      <a:pt x="56" y="146"/>
                    </a:cubicBezTo>
                    <a:cubicBezTo>
                      <a:pt x="57" y="145"/>
                      <a:pt x="57" y="145"/>
                      <a:pt x="58" y="145"/>
                    </a:cubicBezTo>
                    <a:cubicBezTo>
                      <a:pt x="59" y="145"/>
                      <a:pt x="59" y="146"/>
                      <a:pt x="60" y="146"/>
                    </a:cubicBezTo>
                    <a:cubicBezTo>
                      <a:pt x="61" y="146"/>
                      <a:pt x="62" y="146"/>
                      <a:pt x="63" y="145"/>
                    </a:cubicBezTo>
                    <a:cubicBezTo>
                      <a:pt x="63" y="145"/>
                      <a:pt x="63" y="145"/>
                      <a:pt x="63" y="145"/>
                    </a:cubicBezTo>
                    <a:cubicBezTo>
                      <a:pt x="63" y="145"/>
                      <a:pt x="63" y="145"/>
                      <a:pt x="63" y="145"/>
                    </a:cubicBezTo>
                    <a:cubicBezTo>
                      <a:pt x="64" y="146"/>
                      <a:pt x="63" y="147"/>
                      <a:pt x="62" y="148"/>
                    </a:cubicBezTo>
                    <a:cubicBezTo>
                      <a:pt x="61" y="148"/>
                      <a:pt x="59" y="150"/>
                      <a:pt x="58" y="149"/>
                    </a:cubicBezTo>
                    <a:cubicBezTo>
                      <a:pt x="57" y="149"/>
                      <a:pt x="56" y="148"/>
                      <a:pt x="56" y="149"/>
                    </a:cubicBezTo>
                    <a:cubicBezTo>
                      <a:pt x="55" y="149"/>
                      <a:pt x="55" y="150"/>
                      <a:pt x="55" y="150"/>
                    </a:cubicBezTo>
                    <a:cubicBezTo>
                      <a:pt x="54" y="150"/>
                      <a:pt x="53" y="151"/>
                      <a:pt x="53" y="151"/>
                    </a:cubicBezTo>
                    <a:cubicBezTo>
                      <a:pt x="53" y="152"/>
                      <a:pt x="53" y="153"/>
                      <a:pt x="53" y="153"/>
                    </a:cubicBezTo>
                    <a:cubicBezTo>
                      <a:pt x="53" y="154"/>
                      <a:pt x="53" y="155"/>
                      <a:pt x="54" y="156"/>
                    </a:cubicBezTo>
                    <a:cubicBezTo>
                      <a:pt x="55" y="157"/>
                      <a:pt x="57" y="156"/>
                      <a:pt x="59" y="156"/>
                    </a:cubicBezTo>
                    <a:cubicBezTo>
                      <a:pt x="60" y="156"/>
                      <a:pt x="60" y="155"/>
                      <a:pt x="62" y="155"/>
                    </a:cubicBezTo>
                    <a:cubicBezTo>
                      <a:pt x="62" y="155"/>
                      <a:pt x="63" y="155"/>
                      <a:pt x="63" y="155"/>
                    </a:cubicBezTo>
                    <a:cubicBezTo>
                      <a:pt x="64" y="155"/>
                      <a:pt x="64" y="155"/>
                      <a:pt x="65" y="155"/>
                    </a:cubicBezTo>
                    <a:cubicBezTo>
                      <a:pt x="66" y="155"/>
                      <a:pt x="66" y="156"/>
                      <a:pt x="67" y="155"/>
                    </a:cubicBezTo>
                    <a:cubicBezTo>
                      <a:pt x="68" y="155"/>
                      <a:pt x="68" y="154"/>
                      <a:pt x="68" y="154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9" y="153"/>
                      <a:pt x="69" y="152"/>
                      <a:pt x="70" y="152"/>
                    </a:cubicBezTo>
                    <a:cubicBezTo>
                      <a:pt x="70" y="151"/>
                      <a:pt x="70" y="151"/>
                      <a:pt x="71" y="150"/>
                    </a:cubicBezTo>
                    <a:cubicBezTo>
                      <a:pt x="73" y="149"/>
                      <a:pt x="74" y="147"/>
                      <a:pt x="76" y="150"/>
                    </a:cubicBezTo>
                    <a:cubicBezTo>
                      <a:pt x="76" y="152"/>
                      <a:pt x="77" y="153"/>
                      <a:pt x="78" y="154"/>
                    </a:cubicBezTo>
                    <a:cubicBezTo>
                      <a:pt x="79" y="155"/>
                      <a:pt x="80" y="156"/>
                      <a:pt x="80" y="157"/>
                    </a:cubicBezTo>
                    <a:cubicBezTo>
                      <a:pt x="80" y="157"/>
                      <a:pt x="80" y="157"/>
                      <a:pt x="80" y="157"/>
                    </a:cubicBezTo>
                    <a:cubicBezTo>
                      <a:pt x="80" y="158"/>
                      <a:pt x="80" y="159"/>
                      <a:pt x="80" y="159"/>
                    </a:cubicBezTo>
                    <a:cubicBezTo>
                      <a:pt x="81" y="160"/>
                      <a:pt x="82" y="161"/>
                      <a:pt x="83" y="162"/>
                    </a:cubicBezTo>
                    <a:cubicBezTo>
                      <a:pt x="83" y="162"/>
                      <a:pt x="83" y="162"/>
                      <a:pt x="83" y="162"/>
                    </a:cubicBezTo>
                    <a:cubicBezTo>
                      <a:pt x="84" y="162"/>
                      <a:pt x="84" y="161"/>
                      <a:pt x="85" y="161"/>
                    </a:cubicBezTo>
                    <a:cubicBezTo>
                      <a:pt x="85" y="161"/>
                      <a:pt x="86" y="161"/>
                      <a:pt x="86" y="162"/>
                    </a:cubicBezTo>
                    <a:cubicBezTo>
                      <a:pt x="86" y="162"/>
                      <a:pt x="87" y="162"/>
                      <a:pt x="87" y="163"/>
                    </a:cubicBezTo>
                    <a:cubicBezTo>
                      <a:pt x="88" y="165"/>
                      <a:pt x="89" y="167"/>
                      <a:pt x="91" y="168"/>
                    </a:cubicBezTo>
                    <a:cubicBezTo>
                      <a:pt x="93" y="169"/>
                      <a:pt x="96" y="169"/>
                      <a:pt x="98" y="169"/>
                    </a:cubicBezTo>
                    <a:cubicBezTo>
                      <a:pt x="100" y="169"/>
                      <a:pt x="102" y="170"/>
                      <a:pt x="104" y="169"/>
                    </a:cubicBezTo>
                    <a:cubicBezTo>
                      <a:pt x="106" y="169"/>
                      <a:pt x="107" y="168"/>
                      <a:pt x="108" y="168"/>
                    </a:cubicBezTo>
                    <a:cubicBezTo>
                      <a:pt x="110" y="167"/>
                      <a:pt x="112" y="167"/>
                      <a:pt x="112" y="165"/>
                    </a:cubicBezTo>
                    <a:cubicBezTo>
                      <a:pt x="113" y="164"/>
                      <a:pt x="111" y="163"/>
                      <a:pt x="111" y="162"/>
                    </a:cubicBezTo>
                    <a:cubicBezTo>
                      <a:pt x="110" y="161"/>
                      <a:pt x="112" y="160"/>
                      <a:pt x="113" y="159"/>
                    </a:cubicBezTo>
                    <a:cubicBezTo>
                      <a:pt x="114" y="159"/>
                      <a:pt x="116" y="157"/>
                      <a:pt x="118" y="156"/>
                    </a:cubicBezTo>
                    <a:cubicBezTo>
                      <a:pt x="118" y="156"/>
                      <a:pt x="118" y="156"/>
                      <a:pt x="118" y="156"/>
                    </a:cubicBezTo>
                    <a:cubicBezTo>
                      <a:pt x="119" y="156"/>
                      <a:pt x="120" y="156"/>
                      <a:pt x="122" y="156"/>
                    </a:cubicBezTo>
                    <a:cubicBezTo>
                      <a:pt x="122" y="156"/>
                      <a:pt x="123" y="156"/>
                      <a:pt x="123" y="156"/>
                    </a:cubicBezTo>
                    <a:cubicBezTo>
                      <a:pt x="125" y="155"/>
                      <a:pt x="127" y="155"/>
                      <a:pt x="128" y="154"/>
                    </a:cubicBezTo>
                    <a:cubicBezTo>
                      <a:pt x="130" y="153"/>
                      <a:pt x="132" y="153"/>
                      <a:pt x="133" y="152"/>
                    </a:cubicBezTo>
                    <a:cubicBezTo>
                      <a:pt x="134" y="151"/>
                      <a:pt x="135" y="149"/>
                      <a:pt x="136" y="148"/>
                    </a:cubicBezTo>
                    <a:cubicBezTo>
                      <a:pt x="136" y="147"/>
                      <a:pt x="137" y="147"/>
                      <a:pt x="137" y="146"/>
                    </a:cubicBezTo>
                    <a:cubicBezTo>
                      <a:pt x="137" y="145"/>
                      <a:pt x="137" y="144"/>
                      <a:pt x="137" y="144"/>
                    </a:cubicBezTo>
                    <a:cubicBezTo>
                      <a:pt x="137" y="143"/>
                      <a:pt x="137" y="142"/>
                      <a:pt x="136" y="141"/>
                    </a:cubicBezTo>
                    <a:cubicBezTo>
                      <a:pt x="136" y="139"/>
                      <a:pt x="137" y="139"/>
                      <a:pt x="137" y="138"/>
                    </a:cubicBezTo>
                    <a:cubicBezTo>
                      <a:pt x="137" y="136"/>
                      <a:pt x="137" y="133"/>
                      <a:pt x="138" y="131"/>
                    </a:cubicBezTo>
                    <a:close/>
                    <a:moveTo>
                      <a:pt x="39" y="11"/>
                    </a:moveTo>
                    <a:cubicBezTo>
                      <a:pt x="39" y="13"/>
                      <a:pt x="39" y="15"/>
                      <a:pt x="40" y="16"/>
                    </a:cubicBezTo>
                    <a:cubicBezTo>
                      <a:pt x="40" y="17"/>
                      <a:pt x="40" y="18"/>
                      <a:pt x="41" y="18"/>
                    </a:cubicBezTo>
                    <a:cubicBezTo>
                      <a:pt x="41" y="19"/>
                      <a:pt x="41" y="20"/>
                      <a:pt x="42" y="21"/>
                    </a:cubicBezTo>
                    <a:cubicBezTo>
                      <a:pt x="42" y="22"/>
                      <a:pt x="44" y="22"/>
                      <a:pt x="45" y="23"/>
                    </a:cubicBezTo>
                    <a:cubicBezTo>
                      <a:pt x="46" y="23"/>
                      <a:pt x="46" y="25"/>
                      <a:pt x="48" y="25"/>
                    </a:cubicBezTo>
                    <a:cubicBezTo>
                      <a:pt x="49" y="26"/>
                      <a:pt x="51" y="24"/>
                      <a:pt x="52" y="23"/>
                    </a:cubicBezTo>
                    <a:cubicBezTo>
                      <a:pt x="53" y="23"/>
                      <a:pt x="53" y="22"/>
                      <a:pt x="54" y="21"/>
                    </a:cubicBezTo>
                    <a:cubicBezTo>
                      <a:pt x="55" y="20"/>
                      <a:pt x="55" y="20"/>
                      <a:pt x="56" y="19"/>
                    </a:cubicBezTo>
                    <a:cubicBezTo>
                      <a:pt x="57" y="17"/>
                      <a:pt x="58" y="17"/>
                      <a:pt x="59" y="16"/>
                    </a:cubicBezTo>
                    <a:cubicBezTo>
                      <a:pt x="61" y="15"/>
                      <a:pt x="64" y="13"/>
                      <a:pt x="63" y="11"/>
                    </a:cubicBezTo>
                    <a:cubicBezTo>
                      <a:pt x="63" y="10"/>
                      <a:pt x="62" y="10"/>
                      <a:pt x="61" y="11"/>
                    </a:cubicBezTo>
                    <a:cubicBezTo>
                      <a:pt x="59" y="11"/>
                      <a:pt x="58" y="11"/>
                      <a:pt x="56" y="11"/>
                    </a:cubicBezTo>
                    <a:cubicBezTo>
                      <a:pt x="56" y="11"/>
                      <a:pt x="56" y="10"/>
                      <a:pt x="56" y="9"/>
                    </a:cubicBezTo>
                    <a:cubicBezTo>
                      <a:pt x="55" y="8"/>
                      <a:pt x="54" y="8"/>
                      <a:pt x="54" y="7"/>
                    </a:cubicBezTo>
                    <a:cubicBezTo>
                      <a:pt x="53" y="7"/>
                      <a:pt x="54" y="5"/>
                      <a:pt x="54" y="5"/>
                    </a:cubicBezTo>
                    <a:cubicBezTo>
                      <a:pt x="53" y="4"/>
                      <a:pt x="52" y="3"/>
                      <a:pt x="52" y="3"/>
                    </a:cubicBezTo>
                    <a:cubicBezTo>
                      <a:pt x="50" y="2"/>
                      <a:pt x="45" y="2"/>
                      <a:pt x="43" y="2"/>
                    </a:cubicBezTo>
                    <a:cubicBezTo>
                      <a:pt x="41" y="3"/>
                      <a:pt x="38" y="4"/>
                      <a:pt x="38" y="6"/>
                    </a:cubicBezTo>
                    <a:cubicBezTo>
                      <a:pt x="38" y="7"/>
                      <a:pt x="39" y="8"/>
                      <a:pt x="39" y="9"/>
                    </a:cubicBezTo>
                    <a:cubicBezTo>
                      <a:pt x="39" y="10"/>
                      <a:pt x="39" y="11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95" name="Freeform 47">
                <a:extLst>
                  <a:ext uri="{FF2B5EF4-FFF2-40B4-BE49-F238E27FC236}">
                    <a16:creationId xmlns:a16="http://schemas.microsoft.com/office/drawing/2014/main" xmlns="" id="{9A81078E-AF6B-46A9-89AA-6F286DD16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3310"/>
                <a:ext cx="1240" cy="1016"/>
              </a:xfrm>
              <a:custGeom>
                <a:avLst/>
                <a:gdLst>
                  <a:gd name="T0" fmla="*/ 218 w 222"/>
                  <a:gd name="T1" fmla="*/ 51 h 182"/>
                  <a:gd name="T2" fmla="*/ 209 w 222"/>
                  <a:gd name="T3" fmla="*/ 35 h 182"/>
                  <a:gd name="T4" fmla="*/ 211 w 222"/>
                  <a:gd name="T5" fmla="*/ 22 h 182"/>
                  <a:gd name="T6" fmla="*/ 210 w 222"/>
                  <a:gd name="T7" fmla="*/ 5 h 182"/>
                  <a:gd name="T8" fmla="*/ 198 w 222"/>
                  <a:gd name="T9" fmla="*/ 6 h 182"/>
                  <a:gd name="T10" fmla="*/ 176 w 222"/>
                  <a:gd name="T11" fmla="*/ 8 h 182"/>
                  <a:gd name="T12" fmla="*/ 161 w 222"/>
                  <a:gd name="T13" fmla="*/ 21 h 182"/>
                  <a:gd name="T14" fmla="*/ 160 w 222"/>
                  <a:gd name="T15" fmla="*/ 39 h 182"/>
                  <a:gd name="T16" fmla="*/ 166 w 222"/>
                  <a:gd name="T17" fmla="*/ 37 h 182"/>
                  <a:gd name="T18" fmla="*/ 149 w 222"/>
                  <a:gd name="T19" fmla="*/ 57 h 182"/>
                  <a:gd name="T20" fmla="*/ 143 w 222"/>
                  <a:gd name="T21" fmla="*/ 65 h 182"/>
                  <a:gd name="T22" fmla="*/ 132 w 222"/>
                  <a:gd name="T23" fmla="*/ 77 h 182"/>
                  <a:gd name="T24" fmla="*/ 110 w 222"/>
                  <a:gd name="T25" fmla="*/ 76 h 182"/>
                  <a:gd name="T26" fmla="*/ 99 w 222"/>
                  <a:gd name="T27" fmla="*/ 75 h 182"/>
                  <a:gd name="T28" fmla="*/ 78 w 222"/>
                  <a:gd name="T29" fmla="*/ 81 h 182"/>
                  <a:gd name="T30" fmla="*/ 63 w 222"/>
                  <a:gd name="T31" fmla="*/ 93 h 182"/>
                  <a:gd name="T32" fmla="*/ 62 w 222"/>
                  <a:gd name="T33" fmla="*/ 107 h 182"/>
                  <a:gd name="T34" fmla="*/ 52 w 222"/>
                  <a:gd name="T35" fmla="*/ 123 h 182"/>
                  <a:gd name="T36" fmla="*/ 45 w 222"/>
                  <a:gd name="T37" fmla="*/ 132 h 182"/>
                  <a:gd name="T38" fmla="*/ 37 w 222"/>
                  <a:gd name="T39" fmla="*/ 138 h 182"/>
                  <a:gd name="T40" fmla="*/ 31 w 222"/>
                  <a:gd name="T41" fmla="*/ 148 h 182"/>
                  <a:gd name="T42" fmla="*/ 18 w 222"/>
                  <a:gd name="T43" fmla="*/ 158 h 182"/>
                  <a:gd name="T44" fmla="*/ 7 w 222"/>
                  <a:gd name="T45" fmla="*/ 161 h 182"/>
                  <a:gd name="T46" fmla="*/ 10 w 222"/>
                  <a:gd name="T47" fmla="*/ 169 h 182"/>
                  <a:gd name="T48" fmla="*/ 24 w 222"/>
                  <a:gd name="T49" fmla="*/ 172 h 182"/>
                  <a:gd name="T50" fmla="*/ 34 w 222"/>
                  <a:gd name="T51" fmla="*/ 175 h 182"/>
                  <a:gd name="T52" fmla="*/ 34 w 222"/>
                  <a:gd name="T53" fmla="*/ 166 h 182"/>
                  <a:gd name="T54" fmla="*/ 38 w 222"/>
                  <a:gd name="T55" fmla="*/ 164 h 182"/>
                  <a:gd name="T56" fmla="*/ 49 w 222"/>
                  <a:gd name="T57" fmla="*/ 158 h 182"/>
                  <a:gd name="T58" fmla="*/ 55 w 222"/>
                  <a:gd name="T59" fmla="*/ 149 h 182"/>
                  <a:gd name="T60" fmla="*/ 69 w 222"/>
                  <a:gd name="T61" fmla="*/ 148 h 182"/>
                  <a:gd name="T62" fmla="*/ 81 w 222"/>
                  <a:gd name="T63" fmla="*/ 150 h 182"/>
                  <a:gd name="T64" fmla="*/ 79 w 222"/>
                  <a:gd name="T65" fmla="*/ 141 h 182"/>
                  <a:gd name="T66" fmla="*/ 82 w 222"/>
                  <a:gd name="T67" fmla="*/ 145 h 182"/>
                  <a:gd name="T68" fmla="*/ 87 w 222"/>
                  <a:gd name="T69" fmla="*/ 151 h 182"/>
                  <a:gd name="T70" fmla="*/ 100 w 222"/>
                  <a:gd name="T71" fmla="*/ 158 h 182"/>
                  <a:gd name="T72" fmla="*/ 113 w 222"/>
                  <a:gd name="T73" fmla="*/ 149 h 182"/>
                  <a:gd name="T74" fmla="*/ 116 w 222"/>
                  <a:gd name="T75" fmla="*/ 140 h 182"/>
                  <a:gd name="T76" fmla="*/ 117 w 222"/>
                  <a:gd name="T77" fmla="*/ 133 h 182"/>
                  <a:gd name="T78" fmla="*/ 123 w 222"/>
                  <a:gd name="T79" fmla="*/ 126 h 182"/>
                  <a:gd name="T80" fmla="*/ 138 w 222"/>
                  <a:gd name="T81" fmla="*/ 119 h 182"/>
                  <a:gd name="T82" fmla="*/ 157 w 222"/>
                  <a:gd name="T83" fmla="*/ 119 h 182"/>
                  <a:gd name="T84" fmla="*/ 173 w 222"/>
                  <a:gd name="T85" fmla="*/ 130 h 182"/>
                  <a:gd name="T86" fmla="*/ 176 w 222"/>
                  <a:gd name="T87" fmla="*/ 122 h 182"/>
                  <a:gd name="T88" fmla="*/ 193 w 222"/>
                  <a:gd name="T89" fmla="*/ 125 h 182"/>
                  <a:gd name="T90" fmla="*/ 193 w 222"/>
                  <a:gd name="T91" fmla="*/ 115 h 182"/>
                  <a:gd name="T92" fmla="*/ 203 w 222"/>
                  <a:gd name="T93" fmla="*/ 114 h 182"/>
                  <a:gd name="T94" fmla="*/ 215 w 222"/>
                  <a:gd name="T95" fmla="*/ 112 h 182"/>
                  <a:gd name="T96" fmla="*/ 204 w 222"/>
                  <a:gd name="T97" fmla="*/ 97 h 182"/>
                  <a:gd name="T98" fmla="*/ 210 w 222"/>
                  <a:gd name="T99" fmla="*/ 92 h 182"/>
                  <a:gd name="T100" fmla="*/ 214 w 222"/>
                  <a:gd name="T101" fmla="*/ 76 h 182"/>
                  <a:gd name="T102" fmla="*/ 219 w 222"/>
                  <a:gd name="T103" fmla="*/ 65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2" h="182">
                    <a:moveTo>
                      <a:pt x="222" y="61"/>
                    </a:moveTo>
                    <a:cubicBezTo>
                      <a:pt x="222" y="60"/>
                      <a:pt x="221" y="59"/>
                      <a:pt x="220" y="59"/>
                    </a:cubicBezTo>
                    <a:cubicBezTo>
                      <a:pt x="219" y="57"/>
                      <a:pt x="218" y="57"/>
                      <a:pt x="218" y="55"/>
                    </a:cubicBezTo>
                    <a:cubicBezTo>
                      <a:pt x="218" y="54"/>
                      <a:pt x="219" y="54"/>
                      <a:pt x="219" y="53"/>
                    </a:cubicBezTo>
                    <a:cubicBezTo>
                      <a:pt x="219" y="52"/>
                      <a:pt x="218" y="51"/>
                      <a:pt x="218" y="51"/>
                    </a:cubicBezTo>
                    <a:cubicBezTo>
                      <a:pt x="217" y="48"/>
                      <a:pt x="217" y="48"/>
                      <a:pt x="215" y="46"/>
                    </a:cubicBezTo>
                    <a:cubicBezTo>
                      <a:pt x="214" y="45"/>
                      <a:pt x="214" y="44"/>
                      <a:pt x="212" y="43"/>
                    </a:cubicBezTo>
                    <a:cubicBezTo>
                      <a:pt x="210" y="40"/>
                      <a:pt x="212" y="40"/>
                      <a:pt x="212" y="38"/>
                    </a:cubicBezTo>
                    <a:cubicBezTo>
                      <a:pt x="212" y="36"/>
                      <a:pt x="210" y="35"/>
                      <a:pt x="209" y="35"/>
                    </a:cubicBezTo>
                    <a:cubicBezTo>
                      <a:pt x="209" y="35"/>
                      <a:pt x="209" y="35"/>
                      <a:pt x="209" y="35"/>
                    </a:cubicBezTo>
                    <a:cubicBezTo>
                      <a:pt x="209" y="34"/>
                      <a:pt x="210" y="34"/>
                      <a:pt x="210" y="34"/>
                    </a:cubicBezTo>
                    <a:cubicBezTo>
                      <a:pt x="212" y="33"/>
                      <a:pt x="212" y="34"/>
                      <a:pt x="212" y="33"/>
                    </a:cubicBezTo>
                    <a:cubicBezTo>
                      <a:pt x="213" y="32"/>
                      <a:pt x="212" y="31"/>
                      <a:pt x="212" y="30"/>
                    </a:cubicBezTo>
                    <a:cubicBezTo>
                      <a:pt x="211" y="29"/>
                      <a:pt x="210" y="27"/>
                      <a:pt x="210" y="26"/>
                    </a:cubicBezTo>
                    <a:cubicBezTo>
                      <a:pt x="210" y="25"/>
                      <a:pt x="211" y="24"/>
                      <a:pt x="211" y="22"/>
                    </a:cubicBezTo>
                    <a:cubicBezTo>
                      <a:pt x="211" y="21"/>
                      <a:pt x="210" y="18"/>
                      <a:pt x="210" y="17"/>
                    </a:cubicBezTo>
                    <a:cubicBezTo>
                      <a:pt x="211" y="16"/>
                      <a:pt x="213" y="13"/>
                      <a:pt x="213" y="11"/>
                    </a:cubicBezTo>
                    <a:cubicBezTo>
                      <a:pt x="210" y="10"/>
                      <a:pt x="210" y="9"/>
                      <a:pt x="211" y="7"/>
                    </a:cubicBezTo>
                    <a:cubicBezTo>
                      <a:pt x="211" y="6"/>
                      <a:pt x="213" y="6"/>
                      <a:pt x="212" y="5"/>
                    </a:cubicBezTo>
                    <a:cubicBezTo>
                      <a:pt x="211" y="4"/>
                      <a:pt x="211" y="5"/>
                      <a:pt x="210" y="5"/>
                    </a:cubicBezTo>
                    <a:cubicBezTo>
                      <a:pt x="208" y="4"/>
                      <a:pt x="208" y="2"/>
                      <a:pt x="207" y="1"/>
                    </a:cubicBezTo>
                    <a:cubicBezTo>
                      <a:pt x="205" y="0"/>
                      <a:pt x="206" y="1"/>
                      <a:pt x="205" y="1"/>
                    </a:cubicBezTo>
                    <a:cubicBezTo>
                      <a:pt x="204" y="1"/>
                      <a:pt x="202" y="2"/>
                      <a:pt x="202" y="3"/>
                    </a:cubicBezTo>
                    <a:cubicBezTo>
                      <a:pt x="201" y="4"/>
                      <a:pt x="203" y="6"/>
                      <a:pt x="200" y="6"/>
                    </a:cubicBezTo>
                    <a:cubicBezTo>
                      <a:pt x="200" y="6"/>
                      <a:pt x="198" y="6"/>
                      <a:pt x="198" y="6"/>
                    </a:cubicBezTo>
                    <a:cubicBezTo>
                      <a:pt x="197" y="6"/>
                      <a:pt x="196" y="6"/>
                      <a:pt x="195" y="6"/>
                    </a:cubicBezTo>
                    <a:cubicBezTo>
                      <a:pt x="192" y="6"/>
                      <a:pt x="191" y="9"/>
                      <a:pt x="188" y="9"/>
                    </a:cubicBezTo>
                    <a:cubicBezTo>
                      <a:pt x="187" y="9"/>
                      <a:pt x="185" y="8"/>
                      <a:pt x="184" y="9"/>
                    </a:cubicBezTo>
                    <a:cubicBezTo>
                      <a:pt x="182" y="9"/>
                      <a:pt x="182" y="10"/>
                      <a:pt x="181" y="11"/>
                    </a:cubicBezTo>
                    <a:cubicBezTo>
                      <a:pt x="178" y="12"/>
                      <a:pt x="179" y="9"/>
                      <a:pt x="176" y="8"/>
                    </a:cubicBezTo>
                    <a:cubicBezTo>
                      <a:pt x="175" y="8"/>
                      <a:pt x="174" y="9"/>
                      <a:pt x="173" y="9"/>
                    </a:cubicBezTo>
                    <a:cubicBezTo>
                      <a:pt x="172" y="9"/>
                      <a:pt x="172" y="8"/>
                      <a:pt x="171" y="9"/>
                    </a:cubicBezTo>
                    <a:cubicBezTo>
                      <a:pt x="168" y="11"/>
                      <a:pt x="172" y="14"/>
                      <a:pt x="172" y="16"/>
                    </a:cubicBezTo>
                    <a:cubicBezTo>
                      <a:pt x="171" y="19"/>
                      <a:pt x="168" y="20"/>
                      <a:pt x="166" y="20"/>
                    </a:cubicBezTo>
                    <a:cubicBezTo>
                      <a:pt x="164" y="20"/>
                      <a:pt x="162" y="20"/>
                      <a:pt x="161" y="21"/>
                    </a:cubicBezTo>
                    <a:cubicBezTo>
                      <a:pt x="161" y="22"/>
                      <a:pt x="161" y="23"/>
                      <a:pt x="161" y="24"/>
                    </a:cubicBezTo>
                    <a:cubicBezTo>
                      <a:pt x="160" y="26"/>
                      <a:pt x="160" y="29"/>
                      <a:pt x="160" y="31"/>
                    </a:cubicBezTo>
                    <a:cubicBezTo>
                      <a:pt x="160" y="32"/>
                      <a:pt x="159" y="32"/>
                      <a:pt x="159" y="34"/>
                    </a:cubicBezTo>
                    <a:cubicBezTo>
                      <a:pt x="160" y="35"/>
                      <a:pt x="160" y="36"/>
                      <a:pt x="160" y="37"/>
                    </a:cubicBezTo>
                    <a:cubicBezTo>
                      <a:pt x="160" y="37"/>
                      <a:pt x="160" y="38"/>
                      <a:pt x="160" y="39"/>
                    </a:cubicBezTo>
                    <a:cubicBezTo>
                      <a:pt x="161" y="38"/>
                      <a:pt x="162" y="37"/>
                      <a:pt x="163" y="37"/>
                    </a:cubicBezTo>
                    <a:cubicBezTo>
                      <a:pt x="164" y="36"/>
                      <a:pt x="165" y="35"/>
                      <a:pt x="166" y="34"/>
                    </a:cubicBezTo>
                    <a:cubicBezTo>
                      <a:pt x="169" y="32"/>
                      <a:pt x="170" y="30"/>
                      <a:pt x="174" y="30"/>
                    </a:cubicBezTo>
                    <a:cubicBezTo>
                      <a:pt x="173" y="31"/>
                      <a:pt x="170" y="32"/>
                      <a:pt x="168" y="33"/>
                    </a:cubicBezTo>
                    <a:cubicBezTo>
                      <a:pt x="167" y="34"/>
                      <a:pt x="166" y="36"/>
                      <a:pt x="166" y="37"/>
                    </a:cubicBezTo>
                    <a:cubicBezTo>
                      <a:pt x="164" y="40"/>
                      <a:pt x="162" y="42"/>
                      <a:pt x="160" y="44"/>
                    </a:cubicBezTo>
                    <a:cubicBezTo>
                      <a:pt x="160" y="45"/>
                      <a:pt x="159" y="47"/>
                      <a:pt x="159" y="48"/>
                    </a:cubicBezTo>
                    <a:cubicBezTo>
                      <a:pt x="158" y="49"/>
                      <a:pt x="158" y="50"/>
                      <a:pt x="157" y="51"/>
                    </a:cubicBezTo>
                    <a:cubicBezTo>
                      <a:pt x="156" y="52"/>
                      <a:pt x="154" y="53"/>
                      <a:pt x="153" y="53"/>
                    </a:cubicBezTo>
                    <a:cubicBezTo>
                      <a:pt x="152" y="54"/>
                      <a:pt x="150" y="56"/>
                      <a:pt x="149" y="57"/>
                    </a:cubicBezTo>
                    <a:cubicBezTo>
                      <a:pt x="149" y="58"/>
                      <a:pt x="149" y="58"/>
                      <a:pt x="148" y="59"/>
                    </a:cubicBezTo>
                    <a:cubicBezTo>
                      <a:pt x="147" y="60"/>
                      <a:pt x="146" y="60"/>
                      <a:pt x="145" y="61"/>
                    </a:cubicBezTo>
                    <a:cubicBezTo>
                      <a:pt x="145" y="61"/>
                      <a:pt x="145" y="62"/>
                      <a:pt x="145" y="63"/>
                    </a:cubicBezTo>
                    <a:cubicBezTo>
                      <a:pt x="144" y="64"/>
                      <a:pt x="143" y="64"/>
                      <a:pt x="143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2" y="66"/>
                      <a:pt x="143" y="67"/>
                      <a:pt x="142" y="67"/>
                    </a:cubicBezTo>
                    <a:cubicBezTo>
                      <a:pt x="142" y="69"/>
                      <a:pt x="141" y="70"/>
                      <a:pt x="141" y="71"/>
                    </a:cubicBezTo>
                    <a:cubicBezTo>
                      <a:pt x="141" y="72"/>
                      <a:pt x="143" y="73"/>
                      <a:pt x="142" y="75"/>
                    </a:cubicBezTo>
                    <a:cubicBezTo>
                      <a:pt x="142" y="77"/>
                      <a:pt x="140" y="76"/>
                      <a:pt x="139" y="76"/>
                    </a:cubicBezTo>
                    <a:cubicBezTo>
                      <a:pt x="136" y="76"/>
                      <a:pt x="134" y="77"/>
                      <a:pt x="132" y="77"/>
                    </a:cubicBezTo>
                    <a:cubicBezTo>
                      <a:pt x="128" y="77"/>
                      <a:pt x="125" y="80"/>
                      <a:pt x="121" y="78"/>
                    </a:cubicBezTo>
                    <a:cubicBezTo>
                      <a:pt x="120" y="78"/>
                      <a:pt x="120" y="77"/>
                      <a:pt x="119" y="77"/>
                    </a:cubicBezTo>
                    <a:cubicBezTo>
                      <a:pt x="119" y="76"/>
                      <a:pt x="118" y="76"/>
                      <a:pt x="117" y="76"/>
                    </a:cubicBezTo>
                    <a:cubicBezTo>
                      <a:pt x="115" y="76"/>
                      <a:pt x="114" y="75"/>
                      <a:pt x="112" y="75"/>
                    </a:cubicBezTo>
                    <a:cubicBezTo>
                      <a:pt x="111" y="76"/>
                      <a:pt x="111" y="76"/>
                      <a:pt x="110" y="76"/>
                    </a:cubicBezTo>
                    <a:cubicBezTo>
                      <a:pt x="109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6" y="76"/>
                      <a:pt x="105" y="75"/>
                      <a:pt x="104" y="74"/>
                    </a:cubicBezTo>
                    <a:cubicBezTo>
                      <a:pt x="103" y="74"/>
                      <a:pt x="103" y="73"/>
                      <a:pt x="102" y="74"/>
                    </a:cubicBezTo>
                    <a:cubicBezTo>
                      <a:pt x="101" y="74"/>
                      <a:pt x="101" y="75"/>
                      <a:pt x="99" y="75"/>
                    </a:cubicBezTo>
                    <a:cubicBezTo>
                      <a:pt x="98" y="75"/>
                      <a:pt x="97" y="75"/>
                      <a:pt x="96" y="75"/>
                    </a:cubicBezTo>
                    <a:cubicBezTo>
                      <a:pt x="92" y="75"/>
                      <a:pt x="89" y="76"/>
                      <a:pt x="86" y="76"/>
                    </a:cubicBezTo>
                    <a:cubicBezTo>
                      <a:pt x="84" y="76"/>
                      <a:pt x="80" y="76"/>
                      <a:pt x="80" y="78"/>
                    </a:cubicBezTo>
                    <a:cubicBezTo>
                      <a:pt x="80" y="79"/>
                      <a:pt x="81" y="80"/>
                      <a:pt x="80" y="80"/>
                    </a:cubicBezTo>
                    <a:cubicBezTo>
                      <a:pt x="80" y="81"/>
                      <a:pt x="79" y="81"/>
                      <a:pt x="78" y="81"/>
                    </a:cubicBezTo>
                    <a:cubicBezTo>
                      <a:pt x="77" y="84"/>
                      <a:pt x="81" y="85"/>
                      <a:pt x="80" y="87"/>
                    </a:cubicBezTo>
                    <a:cubicBezTo>
                      <a:pt x="80" y="89"/>
                      <a:pt x="78" y="90"/>
                      <a:pt x="77" y="92"/>
                    </a:cubicBezTo>
                    <a:cubicBezTo>
                      <a:pt x="75" y="93"/>
                      <a:pt x="74" y="94"/>
                      <a:pt x="72" y="94"/>
                    </a:cubicBezTo>
                    <a:cubicBezTo>
                      <a:pt x="71" y="95"/>
                      <a:pt x="69" y="93"/>
                      <a:pt x="68" y="93"/>
                    </a:cubicBezTo>
                    <a:cubicBezTo>
                      <a:pt x="67" y="93"/>
                      <a:pt x="64" y="92"/>
                      <a:pt x="63" y="93"/>
                    </a:cubicBezTo>
                    <a:cubicBezTo>
                      <a:pt x="63" y="94"/>
                      <a:pt x="63" y="96"/>
                      <a:pt x="63" y="97"/>
                    </a:cubicBezTo>
                    <a:cubicBezTo>
                      <a:pt x="63" y="98"/>
                      <a:pt x="63" y="98"/>
                      <a:pt x="63" y="98"/>
                    </a:cubicBezTo>
                    <a:cubicBezTo>
                      <a:pt x="63" y="98"/>
                      <a:pt x="63" y="98"/>
                      <a:pt x="63" y="98"/>
                    </a:cubicBezTo>
                    <a:cubicBezTo>
                      <a:pt x="63" y="99"/>
                      <a:pt x="62" y="100"/>
                      <a:pt x="62" y="101"/>
                    </a:cubicBezTo>
                    <a:cubicBezTo>
                      <a:pt x="62" y="103"/>
                      <a:pt x="62" y="105"/>
                      <a:pt x="62" y="107"/>
                    </a:cubicBezTo>
                    <a:cubicBezTo>
                      <a:pt x="63" y="108"/>
                      <a:pt x="62" y="110"/>
                      <a:pt x="62" y="111"/>
                    </a:cubicBezTo>
                    <a:cubicBezTo>
                      <a:pt x="61" y="112"/>
                      <a:pt x="62" y="113"/>
                      <a:pt x="61" y="114"/>
                    </a:cubicBezTo>
                    <a:cubicBezTo>
                      <a:pt x="60" y="115"/>
                      <a:pt x="59" y="115"/>
                      <a:pt x="58" y="116"/>
                    </a:cubicBezTo>
                    <a:cubicBezTo>
                      <a:pt x="56" y="117"/>
                      <a:pt x="55" y="120"/>
                      <a:pt x="54" y="121"/>
                    </a:cubicBezTo>
                    <a:cubicBezTo>
                      <a:pt x="53" y="122"/>
                      <a:pt x="52" y="122"/>
                      <a:pt x="52" y="123"/>
                    </a:cubicBezTo>
                    <a:cubicBezTo>
                      <a:pt x="51" y="124"/>
                      <a:pt x="51" y="125"/>
                      <a:pt x="51" y="125"/>
                    </a:cubicBezTo>
                    <a:cubicBezTo>
                      <a:pt x="51" y="128"/>
                      <a:pt x="50" y="127"/>
                      <a:pt x="48" y="128"/>
                    </a:cubicBezTo>
                    <a:cubicBezTo>
                      <a:pt x="47" y="129"/>
                      <a:pt x="46" y="128"/>
                      <a:pt x="45" y="129"/>
                    </a:cubicBezTo>
                    <a:cubicBezTo>
                      <a:pt x="43" y="129"/>
                      <a:pt x="43" y="130"/>
                      <a:pt x="44" y="131"/>
                    </a:cubicBezTo>
                    <a:cubicBezTo>
                      <a:pt x="44" y="131"/>
                      <a:pt x="44" y="132"/>
                      <a:pt x="45" y="132"/>
                    </a:cubicBezTo>
                    <a:cubicBezTo>
                      <a:pt x="45" y="133"/>
                      <a:pt x="46" y="133"/>
                      <a:pt x="46" y="134"/>
                    </a:cubicBezTo>
                    <a:cubicBezTo>
                      <a:pt x="45" y="134"/>
                      <a:pt x="42" y="134"/>
                      <a:pt x="42" y="132"/>
                    </a:cubicBezTo>
                    <a:cubicBezTo>
                      <a:pt x="40" y="132"/>
                      <a:pt x="38" y="133"/>
                      <a:pt x="38" y="134"/>
                    </a:cubicBezTo>
                    <a:cubicBezTo>
                      <a:pt x="37" y="135"/>
                      <a:pt x="37" y="136"/>
                      <a:pt x="37" y="137"/>
                    </a:cubicBezTo>
                    <a:cubicBezTo>
                      <a:pt x="36" y="138"/>
                      <a:pt x="37" y="137"/>
                      <a:pt x="37" y="138"/>
                    </a:cubicBezTo>
                    <a:cubicBezTo>
                      <a:pt x="37" y="139"/>
                      <a:pt x="37" y="140"/>
                      <a:pt x="37" y="140"/>
                    </a:cubicBezTo>
                    <a:cubicBezTo>
                      <a:pt x="37" y="141"/>
                      <a:pt x="36" y="141"/>
                      <a:pt x="36" y="141"/>
                    </a:cubicBezTo>
                    <a:cubicBezTo>
                      <a:pt x="36" y="141"/>
                      <a:pt x="36" y="142"/>
                      <a:pt x="36" y="142"/>
                    </a:cubicBezTo>
                    <a:cubicBezTo>
                      <a:pt x="35" y="144"/>
                      <a:pt x="33" y="143"/>
                      <a:pt x="32" y="144"/>
                    </a:cubicBezTo>
                    <a:cubicBezTo>
                      <a:pt x="31" y="145"/>
                      <a:pt x="32" y="147"/>
                      <a:pt x="31" y="148"/>
                    </a:cubicBezTo>
                    <a:cubicBezTo>
                      <a:pt x="31" y="149"/>
                      <a:pt x="29" y="149"/>
                      <a:pt x="28" y="150"/>
                    </a:cubicBezTo>
                    <a:cubicBezTo>
                      <a:pt x="27" y="151"/>
                      <a:pt x="27" y="151"/>
                      <a:pt x="27" y="152"/>
                    </a:cubicBezTo>
                    <a:cubicBezTo>
                      <a:pt x="26" y="153"/>
                      <a:pt x="25" y="153"/>
                      <a:pt x="24" y="154"/>
                    </a:cubicBezTo>
                    <a:cubicBezTo>
                      <a:pt x="23" y="154"/>
                      <a:pt x="23" y="155"/>
                      <a:pt x="22" y="155"/>
                    </a:cubicBezTo>
                    <a:cubicBezTo>
                      <a:pt x="21" y="157"/>
                      <a:pt x="20" y="156"/>
                      <a:pt x="18" y="158"/>
                    </a:cubicBezTo>
                    <a:cubicBezTo>
                      <a:pt x="18" y="158"/>
                      <a:pt x="17" y="160"/>
                      <a:pt x="16" y="160"/>
                    </a:cubicBezTo>
                    <a:cubicBezTo>
                      <a:pt x="15" y="160"/>
                      <a:pt x="15" y="160"/>
                      <a:pt x="14" y="160"/>
                    </a:cubicBezTo>
                    <a:cubicBezTo>
                      <a:pt x="13" y="159"/>
                      <a:pt x="12" y="159"/>
                      <a:pt x="11" y="159"/>
                    </a:cubicBezTo>
                    <a:cubicBezTo>
                      <a:pt x="11" y="159"/>
                      <a:pt x="10" y="160"/>
                      <a:pt x="9" y="160"/>
                    </a:cubicBezTo>
                    <a:cubicBezTo>
                      <a:pt x="8" y="161"/>
                      <a:pt x="7" y="160"/>
                      <a:pt x="7" y="161"/>
                    </a:cubicBezTo>
                    <a:cubicBezTo>
                      <a:pt x="5" y="161"/>
                      <a:pt x="3" y="162"/>
                      <a:pt x="1" y="163"/>
                    </a:cubicBezTo>
                    <a:cubicBezTo>
                      <a:pt x="1" y="165"/>
                      <a:pt x="2" y="167"/>
                      <a:pt x="1" y="169"/>
                    </a:cubicBezTo>
                    <a:cubicBezTo>
                      <a:pt x="1" y="171"/>
                      <a:pt x="0" y="172"/>
                      <a:pt x="3" y="173"/>
                    </a:cubicBezTo>
                    <a:cubicBezTo>
                      <a:pt x="4" y="173"/>
                      <a:pt x="6" y="173"/>
                      <a:pt x="7" y="173"/>
                    </a:cubicBezTo>
                    <a:cubicBezTo>
                      <a:pt x="9" y="173"/>
                      <a:pt x="10" y="171"/>
                      <a:pt x="10" y="169"/>
                    </a:cubicBezTo>
                    <a:cubicBezTo>
                      <a:pt x="10" y="168"/>
                      <a:pt x="11" y="167"/>
                      <a:pt x="12" y="166"/>
                    </a:cubicBezTo>
                    <a:cubicBezTo>
                      <a:pt x="14" y="166"/>
                      <a:pt x="16" y="168"/>
                      <a:pt x="17" y="168"/>
                    </a:cubicBezTo>
                    <a:cubicBezTo>
                      <a:pt x="18" y="169"/>
                      <a:pt x="19" y="169"/>
                      <a:pt x="20" y="169"/>
                    </a:cubicBezTo>
                    <a:cubicBezTo>
                      <a:pt x="21" y="169"/>
                      <a:pt x="21" y="170"/>
                      <a:pt x="21" y="171"/>
                    </a:cubicBezTo>
                    <a:cubicBezTo>
                      <a:pt x="22" y="172"/>
                      <a:pt x="24" y="171"/>
                      <a:pt x="24" y="172"/>
                    </a:cubicBezTo>
                    <a:cubicBezTo>
                      <a:pt x="24" y="173"/>
                      <a:pt x="25" y="174"/>
                      <a:pt x="25" y="175"/>
                    </a:cubicBezTo>
                    <a:cubicBezTo>
                      <a:pt x="26" y="176"/>
                      <a:pt x="26" y="178"/>
                      <a:pt x="27" y="180"/>
                    </a:cubicBezTo>
                    <a:cubicBezTo>
                      <a:pt x="28" y="182"/>
                      <a:pt x="29" y="178"/>
                      <a:pt x="30" y="177"/>
                    </a:cubicBezTo>
                    <a:cubicBezTo>
                      <a:pt x="31" y="176"/>
                      <a:pt x="31" y="176"/>
                      <a:pt x="32" y="176"/>
                    </a:cubicBezTo>
                    <a:cubicBezTo>
                      <a:pt x="33" y="176"/>
                      <a:pt x="33" y="176"/>
                      <a:pt x="34" y="175"/>
                    </a:cubicBezTo>
                    <a:cubicBezTo>
                      <a:pt x="34" y="174"/>
                      <a:pt x="35" y="174"/>
                      <a:pt x="36" y="173"/>
                    </a:cubicBezTo>
                    <a:cubicBezTo>
                      <a:pt x="36" y="172"/>
                      <a:pt x="35" y="171"/>
                      <a:pt x="35" y="170"/>
                    </a:cubicBezTo>
                    <a:cubicBezTo>
                      <a:pt x="34" y="170"/>
                      <a:pt x="33" y="170"/>
                      <a:pt x="33" y="169"/>
                    </a:cubicBezTo>
                    <a:cubicBezTo>
                      <a:pt x="33" y="168"/>
                      <a:pt x="33" y="168"/>
                      <a:pt x="34" y="168"/>
                    </a:cubicBezTo>
                    <a:cubicBezTo>
                      <a:pt x="34" y="167"/>
                      <a:pt x="34" y="167"/>
                      <a:pt x="34" y="166"/>
                    </a:cubicBezTo>
                    <a:cubicBezTo>
                      <a:pt x="34" y="166"/>
                      <a:pt x="35" y="166"/>
                      <a:pt x="35" y="165"/>
                    </a:cubicBezTo>
                    <a:cubicBezTo>
                      <a:pt x="36" y="165"/>
                      <a:pt x="36" y="164"/>
                      <a:pt x="36" y="163"/>
                    </a:cubicBezTo>
                    <a:cubicBezTo>
                      <a:pt x="35" y="162"/>
                      <a:pt x="35" y="161"/>
                      <a:pt x="36" y="160"/>
                    </a:cubicBezTo>
                    <a:cubicBezTo>
                      <a:pt x="36" y="161"/>
                      <a:pt x="37" y="161"/>
                      <a:pt x="37" y="163"/>
                    </a:cubicBezTo>
                    <a:cubicBezTo>
                      <a:pt x="38" y="164"/>
                      <a:pt x="37" y="165"/>
                      <a:pt x="38" y="164"/>
                    </a:cubicBezTo>
                    <a:cubicBezTo>
                      <a:pt x="39" y="164"/>
                      <a:pt x="40" y="164"/>
                      <a:pt x="40" y="163"/>
                    </a:cubicBezTo>
                    <a:cubicBezTo>
                      <a:pt x="41" y="163"/>
                      <a:pt x="41" y="161"/>
                      <a:pt x="42" y="161"/>
                    </a:cubicBezTo>
                    <a:cubicBezTo>
                      <a:pt x="42" y="160"/>
                      <a:pt x="43" y="160"/>
                      <a:pt x="43" y="160"/>
                    </a:cubicBezTo>
                    <a:cubicBezTo>
                      <a:pt x="45" y="160"/>
                      <a:pt x="45" y="159"/>
                      <a:pt x="45" y="158"/>
                    </a:cubicBezTo>
                    <a:cubicBezTo>
                      <a:pt x="47" y="158"/>
                      <a:pt x="47" y="159"/>
                      <a:pt x="49" y="158"/>
                    </a:cubicBezTo>
                    <a:cubicBezTo>
                      <a:pt x="50" y="158"/>
                      <a:pt x="50" y="157"/>
                      <a:pt x="50" y="156"/>
                    </a:cubicBezTo>
                    <a:cubicBezTo>
                      <a:pt x="51" y="156"/>
                      <a:pt x="50" y="155"/>
                      <a:pt x="50" y="155"/>
                    </a:cubicBezTo>
                    <a:cubicBezTo>
                      <a:pt x="51" y="154"/>
                      <a:pt x="51" y="154"/>
                      <a:pt x="51" y="153"/>
                    </a:cubicBezTo>
                    <a:cubicBezTo>
                      <a:pt x="51" y="152"/>
                      <a:pt x="51" y="151"/>
                      <a:pt x="52" y="150"/>
                    </a:cubicBezTo>
                    <a:cubicBezTo>
                      <a:pt x="52" y="149"/>
                      <a:pt x="54" y="149"/>
                      <a:pt x="55" y="149"/>
                    </a:cubicBezTo>
                    <a:cubicBezTo>
                      <a:pt x="55" y="149"/>
                      <a:pt x="56" y="149"/>
                      <a:pt x="56" y="149"/>
                    </a:cubicBezTo>
                    <a:cubicBezTo>
                      <a:pt x="57" y="149"/>
                      <a:pt x="57" y="150"/>
                      <a:pt x="57" y="150"/>
                    </a:cubicBezTo>
                    <a:cubicBezTo>
                      <a:pt x="58" y="150"/>
                      <a:pt x="59" y="150"/>
                      <a:pt x="60" y="150"/>
                    </a:cubicBezTo>
                    <a:cubicBezTo>
                      <a:pt x="62" y="150"/>
                      <a:pt x="63" y="150"/>
                      <a:pt x="64" y="150"/>
                    </a:cubicBezTo>
                    <a:cubicBezTo>
                      <a:pt x="66" y="150"/>
                      <a:pt x="67" y="149"/>
                      <a:pt x="69" y="148"/>
                    </a:cubicBezTo>
                    <a:cubicBezTo>
                      <a:pt x="70" y="148"/>
                      <a:pt x="71" y="147"/>
                      <a:pt x="72" y="146"/>
                    </a:cubicBezTo>
                    <a:cubicBezTo>
                      <a:pt x="73" y="146"/>
                      <a:pt x="74" y="147"/>
                      <a:pt x="75" y="147"/>
                    </a:cubicBezTo>
                    <a:cubicBezTo>
                      <a:pt x="76" y="147"/>
                      <a:pt x="76" y="147"/>
                      <a:pt x="77" y="148"/>
                    </a:cubicBezTo>
                    <a:cubicBezTo>
                      <a:pt x="78" y="148"/>
                      <a:pt x="78" y="148"/>
                      <a:pt x="79" y="149"/>
                    </a:cubicBezTo>
                    <a:cubicBezTo>
                      <a:pt x="80" y="149"/>
                      <a:pt x="80" y="150"/>
                      <a:pt x="81" y="150"/>
                    </a:cubicBezTo>
                    <a:cubicBezTo>
                      <a:pt x="81" y="149"/>
                      <a:pt x="81" y="149"/>
                      <a:pt x="81" y="148"/>
                    </a:cubicBezTo>
                    <a:cubicBezTo>
                      <a:pt x="81" y="148"/>
                      <a:pt x="81" y="147"/>
                      <a:pt x="81" y="147"/>
                    </a:cubicBezTo>
                    <a:cubicBezTo>
                      <a:pt x="80" y="145"/>
                      <a:pt x="78" y="146"/>
                      <a:pt x="77" y="145"/>
                    </a:cubicBezTo>
                    <a:cubicBezTo>
                      <a:pt x="76" y="144"/>
                      <a:pt x="80" y="144"/>
                      <a:pt x="80" y="144"/>
                    </a:cubicBezTo>
                    <a:cubicBezTo>
                      <a:pt x="81" y="143"/>
                      <a:pt x="78" y="142"/>
                      <a:pt x="79" y="141"/>
                    </a:cubicBezTo>
                    <a:cubicBezTo>
                      <a:pt x="79" y="141"/>
                      <a:pt x="80" y="140"/>
                      <a:pt x="80" y="140"/>
                    </a:cubicBezTo>
                    <a:cubicBezTo>
                      <a:pt x="81" y="140"/>
                      <a:pt x="82" y="139"/>
                      <a:pt x="83" y="140"/>
                    </a:cubicBezTo>
                    <a:cubicBezTo>
                      <a:pt x="83" y="141"/>
                      <a:pt x="81" y="141"/>
                      <a:pt x="81" y="142"/>
                    </a:cubicBezTo>
                    <a:cubicBezTo>
                      <a:pt x="81" y="143"/>
                      <a:pt x="81" y="143"/>
                      <a:pt x="81" y="144"/>
                    </a:cubicBezTo>
                    <a:cubicBezTo>
                      <a:pt x="81" y="144"/>
                      <a:pt x="82" y="145"/>
                      <a:pt x="82" y="145"/>
                    </a:cubicBezTo>
                    <a:cubicBezTo>
                      <a:pt x="82" y="146"/>
                      <a:pt x="82" y="146"/>
                      <a:pt x="83" y="147"/>
                    </a:cubicBezTo>
                    <a:cubicBezTo>
                      <a:pt x="84" y="147"/>
                      <a:pt x="85" y="147"/>
                      <a:pt x="85" y="147"/>
                    </a:cubicBezTo>
                    <a:cubicBezTo>
                      <a:pt x="85" y="147"/>
                      <a:pt x="85" y="148"/>
                      <a:pt x="85" y="148"/>
                    </a:cubicBezTo>
                    <a:cubicBezTo>
                      <a:pt x="85" y="149"/>
                      <a:pt x="86" y="149"/>
                      <a:pt x="86" y="150"/>
                    </a:cubicBezTo>
                    <a:cubicBezTo>
                      <a:pt x="87" y="150"/>
                      <a:pt x="87" y="150"/>
                      <a:pt x="87" y="151"/>
                    </a:cubicBezTo>
                    <a:cubicBezTo>
                      <a:pt x="88" y="151"/>
                      <a:pt x="88" y="152"/>
                      <a:pt x="88" y="152"/>
                    </a:cubicBezTo>
                    <a:cubicBezTo>
                      <a:pt x="89" y="153"/>
                      <a:pt x="90" y="153"/>
                      <a:pt x="91" y="152"/>
                    </a:cubicBezTo>
                    <a:cubicBezTo>
                      <a:pt x="91" y="151"/>
                      <a:pt x="92" y="151"/>
                      <a:pt x="93" y="151"/>
                    </a:cubicBezTo>
                    <a:cubicBezTo>
                      <a:pt x="95" y="152"/>
                      <a:pt x="96" y="152"/>
                      <a:pt x="97" y="154"/>
                    </a:cubicBezTo>
                    <a:cubicBezTo>
                      <a:pt x="98" y="155"/>
                      <a:pt x="100" y="156"/>
                      <a:pt x="100" y="158"/>
                    </a:cubicBezTo>
                    <a:cubicBezTo>
                      <a:pt x="101" y="159"/>
                      <a:pt x="101" y="159"/>
                      <a:pt x="102" y="159"/>
                    </a:cubicBezTo>
                    <a:cubicBezTo>
                      <a:pt x="104" y="159"/>
                      <a:pt x="104" y="159"/>
                      <a:pt x="105" y="159"/>
                    </a:cubicBezTo>
                    <a:cubicBezTo>
                      <a:pt x="107" y="159"/>
                      <a:pt x="109" y="158"/>
                      <a:pt x="110" y="157"/>
                    </a:cubicBezTo>
                    <a:cubicBezTo>
                      <a:pt x="110" y="156"/>
                      <a:pt x="110" y="154"/>
                      <a:pt x="111" y="153"/>
                    </a:cubicBezTo>
                    <a:cubicBezTo>
                      <a:pt x="111" y="151"/>
                      <a:pt x="112" y="150"/>
                      <a:pt x="113" y="149"/>
                    </a:cubicBezTo>
                    <a:cubicBezTo>
                      <a:pt x="114" y="149"/>
                      <a:pt x="115" y="149"/>
                      <a:pt x="116" y="148"/>
                    </a:cubicBezTo>
                    <a:cubicBezTo>
                      <a:pt x="116" y="148"/>
                      <a:pt x="116" y="147"/>
                      <a:pt x="116" y="146"/>
                    </a:cubicBezTo>
                    <a:cubicBezTo>
                      <a:pt x="117" y="145"/>
                      <a:pt x="119" y="145"/>
                      <a:pt x="118" y="143"/>
                    </a:cubicBezTo>
                    <a:cubicBezTo>
                      <a:pt x="117" y="142"/>
                      <a:pt x="116" y="143"/>
                      <a:pt x="115" y="143"/>
                    </a:cubicBezTo>
                    <a:cubicBezTo>
                      <a:pt x="114" y="142"/>
                      <a:pt x="115" y="141"/>
                      <a:pt x="116" y="140"/>
                    </a:cubicBezTo>
                    <a:cubicBezTo>
                      <a:pt x="116" y="140"/>
                      <a:pt x="116" y="139"/>
                      <a:pt x="117" y="139"/>
                    </a:cubicBezTo>
                    <a:cubicBezTo>
                      <a:pt x="117" y="139"/>
                      <a:pt x="118" y="139"/>
                      <a:pt x="118" y="138"/>
                    </a:cubicBezTo>
                    <a:cubicBezTo>
                      <a:pt x="119" y="138"/>
                      <a:pt x="118" y="138"/>
                      <a:pt x="117" y="137"/>
                    </a:cubicBezTo>
                    <a:cubicBezTo>
                      <a:pt x="117" y="137"/>
                      <a:pt x="117" y="136"/>
                      <a:pt x="117" y="136"/>
                    </a:cubicBezTo>
                    <a:cubicBezTo>
                      <a:pt x="117" y="135"/>
                      <a:pt x="117" y="134"/>
                      <a:pt x="117" y="133"/>
                    </a:cubicBezTo>
                    <a:cubicBezTo>
                      <a:pt x="118" y="132"/>
                      <a:pt x="118" y="131"/>
                      <a:pt x="118" y="130"/>
                    </a:cubicBezTo>
                    <a:cubicBezTo>
                      <a:pt x="119" y="129"/>
                      <a:pt x="120" y="128"/>
                      <a:pt x="121" y="127"/>
                    </a:cubicBezTo>
                    <a:cubicBezTo>
                      <a:pt x="121" y="126"/>
                      <a:pt x="120" y="125"/>
                      <a:pt x="119" y="124"/>
                    </a:cubicBezTo>
                    <a:cubicBezTo>
                      <a:pt x="119" y="123"/>
                      <a:pt x="119" y="123"/>
                      <a:pt x="119" y="122"/>
                    </a:cubicBezTo>
                    <a:cubicBezTo>
                      <a:pt x="120" y="123"/>
                      <a:pt x="121" y="126"/>
                      <a:pt x="123" y="126"/>
                    </a:cubicBezTo>
                    <a:cubicBezTo>
                      <a:pt x="124" y="126"/>
                      <a:pt x="126" y="125"/>
                      <a:pt x="127" y="124"/>
                    </a:cubicBezTo>
                    <a:cubicBezTo>
                      <a:pt x="127" y="124"/>
                      <a:pt x="127" y="123"/>
                      <a:pt x="128" y="123"/>
                    </a:cubicBezTo>
                    <a:cubicBezTo>
                      <a:pt x="128" y="122"/>
                      <a:pt x="129" y="122"/>
                      <a:pt x="129" y="121"/>
                    </a:cubicBezTo>
                    <a:cubicBezTo>
                      <a:pt x="131" y="120"/>
                      <a:pt x="132" y="119"/>
                      <a:pt x="134" y="119"/>
                    </a:cubicBezTo>
                    <a:cubicBezTo>
                      <a:pt x="135" y="119"/>
                      <a:pt x="137" y="120"/>
                      <a:pt x="138" y="119"/>
                    </a:cubicBezTo>
                    <a:cubicBezTo>
                      <a:pt x="138" y="119"/>
                      <a:pt x="139" y="118"/>
                      <a:pt x="139" y="118"/>
                    </a:cubicBezTo>
                    <a:cubicBezTo>
                      <a:pt x="140" y="117"/>
                      <a:pt x="141" y="118"/>
                      <a:pt x="143" y="118"/>
                    </a:cubicBezTo>
                    <a:cubicBezTo>
                      <a:pt x="145" y="118"/>
                      <a:pt x="146" y="116"/>
                      <a:pt x="148" y="115"/>
                    </a:cubicBezTo>
                    <a:cubicBezTo>
                      <a:pt x="149" y="115"/>
                      <a:pt x="151" y="116"/>
                      <a:pt x="153" y="116"/>
                    </a:cubicBezTo>
                    <a:cubicBezTo>
                      <a:pt x="154" y="117"/>
                      <a:pt x="156" y="118"/>
                      <a:pt x="157" y="119"/>
                    </a:cubicBezTo>
                    <a:cubicBezTo>
                      <a:pt x="159" y="120"/>
                      <a:pt x="162" y="120"/>
                      <a:pt x="164" y="121"/>
                    </a:cubicBezTo>
                    <a:cubicBezTo>
                      <a:pt x="165" y="122"/>
                      <a:pt x="166" y="123"/>
                      <a:pt x="167" y="124"/>
                    </a:cubicBezTo>
                    <a:cubicBezTo>
                      <a:pt x="168" y="125"/>
                      <a:pt x="169" y="125"/>
                      <a:pt x="170" y="126"/>
                    </a:cubicBezTo>
                    <a:cubicBezTo>
                      <a:pt x="171" y="127"/>
                      <a:pt x="171" y="127"/>
                      <a:pt x="172" y="128"/>
                    </a:cubicBezTo>
                    <a:cubicBezTo>
                      <a:pt x="172" y="129"/>
                      <a:pt x="172" y="130"/>
                      <a:pt x="173" y="130"/>
                    </a:cubicBezTo>
                    <a:cubicBezTo>
                      <a:pt x="174" y="131"/>
                      <a:pt x="174" y="130"/>
                      <a:pt x="174" y="129"/>
                    </a:cubicBezTo>
                    <a:cubicBezTo>
                      <a:pt x="174" y="128"/>
                      <a:pt x="174" y="128"/>
                      <a:pt x="173" y="128"/>
                    </a:cubicBezTo>
                    <a:cubicBezTo>
                      <a:pt x="173" y="127"/>
                      <a:pt x="172" y="127"/>
                      <a:pt x="172" y="127"/>
                    </a:cubicBezTo>
                    <a:cubicBezTo>
                      <a:pt x="172" y="126"/>
                      <a:pt x="172" y="124"/>
                      <a:pt x="173" y="123"/>
                    </a:cubicBezTo>
                    <a:cubicBezTo>
                      <a:pt x="174" y="123"/>
                      <a:pt x="175" y="122"/>
                      <a:pt x="176" y="122"/>
                    </a:cubicBezTo>
                    <a:cubicBezTo>
                      <a:pt x="177" y="122"/>
                      <a:pt x="177" y="123"/>
                      <a:pt x="178" y="123"/>
                    </a:cubicBezTo>
                    <a:cubicBezTo>
                      <a:pt x="179" y="123"/>
                      <a:pt x="180" y="123"/>
                      <a:pt x="180" y="123"/>
                    </a:cubicBezTo>
                    <a:cubicBezTo>
                      <a:pt x="183" y="123"/>
                      <a:pt x="186" y="123"/>
                      <a:pt x="189" y="125"/>
                    </a:cubicBezTo>
                    <a:cubicBezTo>
                      <a:pt x="190" y="125"/>
                      <a:pt x="191" y="125"/>
                      <a:pt x="191" y="125"/>
                    </a:cubicBezTo>
                    <a:cubicBezTo>
                      <a:pt x="192" y="125"/>
                      <a:pt x="193" y="125"/>
                      <a:pt x="193" y="125"/>
                    </a:cubicBezTo>
                    <a:cubicBezTo>
                      <a:pt x="195" y="124"/>
                      <a:pt x="195" y="126"/>
                      <a:pt x="197" y="125"/>
                    </a:cubicBezTo>
                    <a:cubicBezTo>
                      <a:pt x="198" y="124"/>
                      <a:pt x="200" y="121"/>
                      <a:pt x="199" y="119"/>
                    </a:cubicBezTo>
                    <a:cubicBezTo>
                      <a:pt x="197" y="118"/>
                      <a:pt x="196" y="118"/>
                      <a:pt x="195" y="117"/>
                    </a:cubicBezTo>
                    <a:cubicBezTo>
                      <a:pt x="194" y="117"/>
                      <a:pt x="194" y="116"/>
                      <a:pt x="194" y="116"/>
                    </a:cubicBezTo>
                    <a:cubicBezTo>
                      <a:pt x="193" y="116"/>
                      <a:pt x="192" y="116"/>
                      <a:pt x="193" y="115"/>
                    </a:cubicBezTo>
                    <a:cubicBezTo>
                      <a:pt x="193" y="114"/>
                      <a:pt x="194" y="114"/>
                      <a:pt x="194" y="115"/>
                    </a:cubicBezTo>
                    <a:cubicBezTo>
                      <a:pt x="195" y="115"/>
                      <a:pt x="195" y="115"/>
                      <a:pt x="196" y="115"/>
                    </a:cubicBezTo>
                    <a:cubicBezTo>
                      <a:pt x="197" y="115"/>
                      <a:pt x="198" y="117"/>
                      <a:pt x="199" y="116"/>
                    </a:cubicBezTo>
                    <a:cubicBezTo>
                      <a:pt x="200" y="116"/>
                      <a:pt x="200" y="116"/>
                      <a:pt x="201" y="115"/>
                    </a:cubicBezTo>
                    <a:cubicBezTo>
                      <a:pt x="202" y="115"/>
                      <a:pt x="202" y="114"/>
                      <a:pt x="203" y="114"/>
                    </a:cubicBezTo>
                    <a:cubicBezTo>
                      <a:pt x="204" y="114"/>
                      <a:pt x="206" y="114"/>
                      <a:pt x="207" y="114"/>
                    </a:cubicBezTo>
                    <a:cubicBezTo>
                      <a:pt x="208" y="115"/>
                      <a:pt x="209" y="115"/>
                      <a:pt x="210" y="113"/>
                    </a:cubicBezTo>
                    <a:cubicBezTo>
                      <a:pt x="211" y="112"/>
                      <a:pt x="211" y="112"/>
                      <a:pt x="212" y="112"/>
                    </a:cubicBezTo>
                    <a:cubicBezTo>
                      <a:pt x="213" y="112"/>
                      <a:pt x="214" y="112"/>
                      <a:pt x="215" y="113"/>
                    </a:cubicBezTo>
                    <a:cubicBezTo>
                      <a:pt x="215" y="112"/>
                      <a:pt x="215" y="112"/>
                      <a:pt x="215" y="112"/>
                    </a:cubicBezTo>
                    <a:cubicBezTo>
                      <a:pt x="214" y="111"/>
                      <a:pt x="212" y="110"/>
                      <a:pt x="211" y="110"/>
                    </a:cubicBezTo>
                    <a:cubicBezTo>
                      <a:pt x="210" y="109"/>
                      <a:pt x="209" y="110"/>
                      <a:pt x="208" y="110"/>
                    </a:cubicBezTo>
                    <a:cubicBezTo>
                      <a:pt x="207" y="109"/>
                      <a:pt x="207" y="108"/>
                      <a:pt x="207" y="107"/>
                    </a:cubicBezTo>
                    <a:cubicBezTo>
                      <a:pt x="207" y="105"/>
                      <a:pt x="207" y="103"/>
                      <a:pt x="207" y="102"/>
                    </a:cubicBezTo>
                    <a:cubicBezTo>
                      <a:pt x="206" y="100"/>
                      <a:pt x="205" y="98"/>
                      <a:pt x="204" y="97"/>
                    </a:cubicBezTo>
                    <a:cubicBezTo>
                      <a:pt x="203" y="96"/>
                      <a:pt x="201" y="95"/>
                      <a:pt x="201" y="94"/>
                    </a:cubicBezTo>
                    <a:cubicBezTo>
                      <a:pt x="200" y="93"/>
                      <a:pt x="200" y="92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1" y="90"/>
                      <a:pt x="203" y="90"/>
                      <a:pt x="204" y="91"/>
                    </a:cubicBezTo>
                    <a:cubicBezTo>
                      <a:pt x="206" y="91"/>
                      <a:pt x="208" y="91"/>
                      <a:pt x="210" y="92"/>
                    </a:cubicBezTo>
                    <a:cubicBezTo>
                      <a:pt x="211" y="93"/>
                      <a:pt x="213" y="94"/>
                      <a:pt x="215" y="93"/>
                    </a:cubicBezTo>
                    <a:cubicBezTo>
                      <a:pt x="216" y="92"/>
                      <a:pt x="217" y="90"/>
                      <a:pt x="217" y="89"/>
                    </a:cubicBezTo>
                    <a:cubicBezTo>
                      <a:pt x="217" y="88"/>
                      <a:pt x="217" y="87"/>
                      <a:pt x="216" y="86"/>
                    </a:cubicBezTo>
                    <a:cubicBezTo>
                      <a:pt x="215" y="85"/>
                      <a:pt x="215" y="84"/>
                      <a:pt x="215" y="82"/>
                    </a:cubicBezTo>
                    <a:cubicBezTo>
                      <a:pt x="214" y="80"/>
                      <a:pt x="215" y="78"/>
                      <a:pt x="214" y="76"/>
                    </a:cubicBezTo>
                    <a:cubicBezTo>
                      <a:pt x="212" y="75"/>
                      <a:pt x="210" y="72"/>
                      <a:pt x="213" y="70"/>
                    </a:cubicBezTo>
                    <a:cubicBezTo>
                      <a:pt x="214" y="70"/>
                      <a:pt x="215" y="70"/>
                      <a:pt x="216" y="69"/>
                    </a:cubicBezTo>
                    <a:cubicBezTo>
                      <a:pt x="217" y="69"/>
                      <a:pt x="217" y="69"/>
                      <a:pt x="217" y="69"/>
                    </a:cubicBezTo>
                    <a:cubicBezTo>
                      <a:pt x="218" y="68"/>
                      <a:pt x="219" y="69"/>
                      <a:pt x="219" y="68"/>
                    </a:cubicBezTo>
                    <a:cubicBezTo>
                      <a:pt x="220" y="67"/>
                      <a:pt x="219" y="66"/>
                      <a:pt x="219" y="65"/>
                    </a:cubicBezTo>
                    <a:cubicBezTo>
                      <a:pt x="219" y="63"/>
                      <a:pt x="220" y="62"/>
                      <a:pt x="222" y="62"/>
                    </a:cubicBezTo>
                    <a:cubicBezTo>
                      <a:pt x="222" y="62"/>
                      <a:pt x="222" y="61"/>
                      <a:pt x="222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96" name="Freeform 48">
                <a:extLst>
                  <a:ext uri="{FF2B5EF4-FFF2-40B4-BE49-F238E27FC236}">
                    <a16:creationId xmlns:a16="http://schemas.microsoft.com/office/drawing/2014/main" xmlns="" id="{213477F6-3AAD-4D8A-8793-69C339EBA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3918"/>
                <a:ext cx="151" cy="95"/>
              </a:xfrm>
              <a:custGeom>
                <a:avLst/>
                <a:gdLst>
                  <a:gd name="T0" fmla="*/ 21 w 27"/>
                  <a:gd name="T1" fmla="*/ 14 h 17"/>
                  <a:gd name="T2" fmla="*/ 22 w 27"/>
                  <a:gd name="T3" fmla="*/ 12 h 17"/>
                  <a:gd name="T4" fmla="*/ 24 w 27"/>
                  <a:gd name="T5" fmla="*/ 9 h 17"/>
                  <a:gd name="T6" fmla="*/ 27 w 27"/>
                  <a:gd name="T7" fmla="*/ 6 h 17"/>
                  <a:gd name="T8" fmla="*/ 25 w 27"/>
                  <a:gd name="T9" fmla="*/ 3 h 17"/>
                  <a:gd name="T10" fmla="*/ 21 w 27"/>
                  <a:gd name="T11" fmla="*/ 2 h 17"/>
                  <a:gd name="T12" fmla="*/ 15 w 27"/>
                  <a:gd name="T13" fmla="*/ 1 h 17"/>
                  <a:gd name="T14" fmla="*/ 11 w 27"/>
                  <a:gd name="T15" fmla="*/ 3 h 17"/>
                  <a:gd name="T16" fmla="*/ 9 w 27"/>
                  <a:gd name="T17" fmla="*/ 3 h 17"/>
                  <a:gd name="T18" fmla="*/ 8 w 27"/>
                  <a:gd name="T19" fmla="*/ 4 h 17"/>
                  <a:gd name="T20" fmla="*/ 6 w 27"/>
                  <a:gd name="T21" fmla="*/ 5 h 17"/>
                  <a:gd name="T22" fmla="*/ 5 w 27"/>
                  <a:gd name="T23" fmla="*/ 6 h 17"/>
                  <a:gd name="T24" fmla="*/ 3 w 27"/>
                  <a:gd name="T25" fmla="*/ 6 h 17"/>
                  <a:gd name="T26" fmla="*/ 2 w 27"/>
                  <a:gd name="T27" fmla="*/ 8 h 17"/>
                  <a:gd name="T28" fmla="*/ 1 w 27"/>
                  <a:gd name="T29" fmla="*/ 10 h 17"/>
                  <a:gd name="T30" fmla="*/ 4 w 27"/>
                  <a:gd name="T31" fmla="*/ 10 h 17"/>
                  <a:gd name="T32" fmla="*/ 7 w 27"/>
                  <a:gd name="T33" fmla="*/ 11 h 17"/>
                  <a:gd name="T34" fmla="*/ 8 w 27"/>
                  <a:gd name="T35" fmla="*/ 11 h 17"/>
                  <a:gd name="T36" fmla="*/ 10 w 27"/>
                  <a:gd name="T37" fmla="*/ 13 h 17"/>
                  <a:gd name="T38" fmla="*/ 13 w 27"/>
                  <a:gd name="T39" fmla="*/ 15 h 17"/>
                  <a:gd name="T40" fmla="*/ 21 w 27"/>
                  <a:gd name="T41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17">
                    <a:moveTo>
                      <a:pt x="21" y="14"/>
                    </a:moveTo>
                    <a:cubicBezTo>
                      <a:pt x="22" y="13"/>
                      <a:pt x="22" y="13"/>
                      <a:pt x="22" y="12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8"/>
                      <a:pt x="27" y="8"/>
                      <a:pt x="27" y="6"/>
                    </a:cubicBezTo>
                    <a:cubicBezTo>
                      <a:pt x="27" y="6"/>
                      <a:pt x="26" y="4"/>
                      <a:pt x="25" y="3"/>
                    </a:cubicBezTo>
                    <a:cubicBezTo>
                      <a:pt x="24" y="2"/>
                      <a:pt x="22" y="3"/>
                      <a:pt x="21" y="2"/>
                    </a:cubicBezTo>
                    <a:cubicBezTo>
                      <a:pt x="19" y="2"/>
                      <a:pt x="17" y="1"/>
                      <a:pt x="15" y="1"/>
                    </a:cubicBezTo>
                    <a:cubicBezTo>
                      <a:pt x="14" y="0"/>
                      <a:pt x="12" y="2"/>
                      <a:pt x="11" y="3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1" y="9"/>
                      <a:pt x="0" y="9"/>
                      <a:pt x="1" y="10"/>
                    </a:cubicBezTo>
                    <a:cubicBezTo>
                      <a:pt x="2" y="10"/>
                      <a:pt x="3" y="10"/>
                      <a:pt x="4" y="10"/>
                    </a:cubicBezTo>
                    <a:cubicBezTo>
                      <a:pt x="5" y="10"/>
                      <a:pt x="6" y="10"/>
                      <a:pt x="7" y="11"/>
                    </a:cubicBezTo>
                    <a:cubicBezTo>
                      <a:pt x="7" y="11"/>
                      <a:pt x="8" y="11"/>
                      <a:pt x="8" y="11"/>
                    </a:cubicBezTo>
                    <a:cubicBezTo>
                      <a:pt x="9" y="12"/>
                      <a:pt x="9" y="12"/>
                      <a:pt x="10" y="13"/>
                    </a:cubicBezTo>
                    <a:cubicBezTo>
                      <a:pt x="11" y="13"/>
                      <a:pt x="12" y="14"/>
                      <a:pt x="13" y="15"/>
                    </a:cubicBezTo>
                    <a:cubicBezTo>
                      <a:pt x="15" y="17"/>
                      <a:pt x="18" y="15"/>
                      <a:pt x="2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97" name="Freeform 49">
                <a:extLst>
                  <a:ext uri="{FF2B5EF4-FFF2-40B4-BE49-F238E27FC236}">
                    <a16:creationId xmlns:a16="http://schemas.microsoft.com/office/drawing/2014/main" xmlns="" id="{62C805EB-4B77-4A97-90C1-B8D928652D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88" y="3466"/>
                <a:ext cx="235" cy="190"/>
              </a:xfrm>
              <a:custGeom>
                <a:avLst/>
                <a:gdLst>
                  <a:gd name="T0" fmla="*/ 38 w 42"/>
                  <a:gd name="T1" fmla="*/ 17 h 34"/>
                  <a:gd name="T2" fmla="*/ 38 w 42"/>
                  <a:gd name="T3" fmla="*/ 17 h 34"/>
                  <a:gd name="T4" fmla="*/ 38 w 42"/>
                  <a:gd name="T5" fmla="*/ 17 h 34"/>
                  <a:gd name="T6" fmla="*/ 38 w 42"/>
                  <a:gd name="T7" fmla="*/ 17 h 34"/>
                  <a:gd name="T8" fmla="*/ 40 w 42"/>
                  <a:gd name="T9" fmla="*/ 7 h 34"/>
                  <a:gd name="T10" fmla="*/ 38 w 42"/>
                  <a:gd name="T11" fmla="*/ 6 h 34"/>
                  <a:gd name="T12" fmla="*/ 38 w 42"/>
                  <a:gd name="T13" fmla="*/ 5 h 34"/>
                  <a:gd name="T14" fmla="*/ 35 w 42"/>
                  <a:gd name="T15" fmla="*/ 5 h 34"/>
                  <a:gd name="T16" fmla="*/ 32 w 42"/>
                  <a:gd name="T17" fmla="*/ 5 h 34"/>
                  <a:gd name="T18" fmla="*/ 28 w 42"/>
                  <a:gd name="T19" fmla="*/ 6 h 34"/>
                  <a:gd name="T20" fmla="*/ 24 w 42"/>
                  <a:gd name="T21" fmla="*/ 0 h 34"/>
                  <a:gd name="T22" fmla="*/ 23 w 42"/>
                  <a:gd name="T23" fmla="*/ 0 h 34"/>
                  <a:gd name="T24" fmla="*/ 17 w 42"/>
                  <a:gd name="T25" fmla="*/ 1 h 34"/>
                  <a:gd name="T26" fmla="*/ 15 w 42"/>
                  <a:gd name="T27" fmla="*/ 3 h 34"/>
                  <a:gd name="T28" fmla="*/ 12 w 42"/>
                  <a:gd name="T29" fmla="*/ 2 h 34"/>
                  <a:gd name="T30" fmla="*/ 10 w 42"/>
                  <a:gd name="T31" fmla="*/ 4 h 34"/>
                  <a:gd name="T32" fmla="*/ 9 w 42"/>
                  <a:gd name="T33" fmla="*/ 6 h 34"/>
                  <a:gd name="T34" fmla="*/ 6 w 42"/>
                  <a:gd name="T35" fmla="*/ 7 h 34"/>
                  <a:gd name="T36" fmla="*/ 4 w 42"/>
                  <a:gd name="T37" fmla="*/ 8 h 34"/>
                  <a:gd name="T38" fmla="*/ 1 w 42"/>
                  <a:gd name="T39" fmla="*/ 9 h 34"/>
                  <a:gd name="T40" fmla="*/ 0 w 42"/>
                  <a:gd name="T41" fmla="*/ 12 h 34"/>
                  <a:gd name="T42" fmla="*/ 2 w 42"/>
                  <a:gd name="T43" fmla="*/ 17 h 34"/>
                  <a:gd name="T44" fmla="*/ 1 w 42"/>
                  <a:gd name="T45" fmla="*/ 20 h 34"/>
                  <a:gd name="T46" fmla="*/ 3 w 42"/>
                  <a:gd name="T47" fmla="*/ 22 h 34"/>
                  <a:gd name="T48" fmla="*/ 7 w 42"/>
                  <a:gd name="T49" fmla="*/ 24 h 34"/>
                  <a:gd name="T50" fmla="*/ 12 w 42"/>
                  <a:gd name="T51" fmla="*/ 26 h 34"/>
                  <a:gd name="T52" fmla="*/ 14 w 42"/>
                  <a:gd name="T53" fmla="*/ 27 h 34"/>
                  <a:gd name="T54" fmla="*/ 15 w 42"/>
                  <a:gd name="T55" fmla="*/ 29 h 34"/>
                  <a:gd name="T56" fmla="*/ 17 w 42"/>
                  <a:gd name="T57" fmla="*/ 30 h 34"/>
                  <a:gd name="T58" fmla="*/ 19 w 42"/>
                  <a:gd name="T59" fmla="*/ 31 h 34"/>
                  <a:gd name="T60" fmla="*/ 21 w 42"/>
                  <a:gd name="T61" fmla="*/ 33 h 34"/>
                  <a:gd name="T62" fmla="*/ 26 w 42"/>
                  <a:gd name="T63" fmla="*/ 31 h 34"/>
                  <a:gd name="T64" fmla="*/ 29 w 42"/>
                  <a:gd name="T65" fmla="*/ 33 h 34"/>
                  <a:gd name="T66" fmla="*/ 31 w 42"/>
                  <a:gd name="T67" fmla="*/ 33 h 34"/>
                  <a:gd name="T68" fmla="*/ 31 w 42"/>
                  <a:gd name="T69" fmla="*/ 34 h 34"/>
                  <a:gd name="T70" fmla="*/ 32 w 42"/>
                  <a:gd name="T71" fmla="*/ 33 h 34"/>
                  <a:gd name="T72" fmla="*/ 34 w 42"/>
                  <a:gd name="T73" fmla="*/ 30 h 34"/>
                  <a:gd name="T74" fmla="*/ 34 w 42"/>
                  <a:gd name="T75" fmla="*/ 28 h 34"/>
                  <a:gd name="T76" fmla="*/ 36 w 42"/>
                  <a:gd name="T77" fmla="*/ 26 h 34"/>
                  <a:gd name="T78" fmla="*/ 35 w 42"/>
                  <a:gd name="T79" fmla="*/ 23 h 34"/>
                  <a:gd name="T80" fmla="*/ 36 w 42"/>
                  <a:gd name="T81" fmla="*/ 19 h 34"/>
                  <a:gd name="T82" fmla="*/ 38 w 42"/>
                  <a:gd name="T83" fmla="*/ 17 h 34"/>
                  <a:gd name="T84" fmla="*/ 38 w 42"/>
                  <a:gd name="T85" fmla="*/ 17 h 34"/>
                  <a:gd name="T86" fmla="*/ 40 w 42"/>
                  <a:gd name="T87" fmla="*/ 14 h 34"/>
                  <a:gd name="T88" fmla="*/ 42 w 42"/>
                  <a:gd name="T89" fmla="*/ 11 h 34"/>
                  <a:gd name="T90" fmla="*/ 40 w 42"/>
                  <a:gd name="T91" fmla="*/ 8 h 34"/>
                  <a:gd name="T92" fmla="*/ 40 w 42"/>
                  <a:gd name="T93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" h="34">
                    <a:moveTo>
                      <a:pt x="38" y="17"/>
                    </a:move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lose/>
                    <a:moveTo>
                      <a:pt x="40" y="7"/>
                    </a:moveTo>
                    <a:cubicBezTo>
                      <a:pt x="39" y="6"/>
                      <a:pt x="39" y="6"/>
                      <a:pt x="38" y="6"/>
                    </a:cubicBezTo>
                    <a:cubicBezTo>
                      <a:pt x="38" y="6"/>
                      <a:pt x="38" y="5"/>
                      <a:pt x="38" y="5"/>
                    </a:cubicBezTo>
                    <a:cubicBezTo>
                      <a:pt x="37" y="4"/>
                      <a:pt x="36" y="5"/>
                      <a:pt x="35" y="5"/>
                    </a:cubicBezTo>
                    <a:cubicBezTo>
                      <a:pt x="34" y="5"/>
                      <a:pt x="33" y="5"/>
                      <a:pt x="32" y="5"/>
                    </a:cubicBezTo>
                    <a:cubicBezTo>
                      <a:pt x="30" y="6"/>
                      <a:pt x="30" y="7"/>
                      <a:pt x="28" y="6"/>
                    </a:cubicBezTo>
                    <a:cubicBezTo>
                      <a:pt x="26" y="6"/>
                      <a:pt x="24" y="2"/>
                      <a:pt x="24" y="0"/>
                    </a:cubicBezTo>
                    <a:cubicBezTo>
                      <a:pt x="24" y="0"/>
                      <a:pt x="24" y="0"/>
                      <a:pt x="23" y="0"/>
                    </a:cubicBezTo>
                    <a:cubicBezTo>
                      <a:pt x="21" y="0"/>
                      <a:pt x="18" y="0"/>
                      <a:pt x="17" y="1"/>
                    </a:cubicBezTo>
                    <a:cubicBezTo>
                      <a:pt x="16" y="2"/>
                      <a:pt x="16" y="2"/>
                      <a:pt x="15" y="3"/>
                    </a:cubicBezTo>
                    <a:cubicBezTo>
                      <a:pt x="14" y="3"/>
                      <a:pt x="13" y="2"/>
                      <a:pt x="12" y="2"/>
                    </a:cubicBezTo>
                    <a:cubicBezTo>
                      <a:pt x="11" y="2"/>
                      <a:pt x="11" y="4"/>
                      <a:pt x="10" y="4"/>
                    </a:cubicBezTo>
                    <a:cubicBezTo>
                      <a:pt x="10" y="5"/>
                      <a:pt x="10" y="5"/>
                      <a:pt x="9" y="6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3" y="8"/>
                      <a:pt x="1" y="8"/>
                      <a:pt x="1" y="9"/>
                    </a:cubicBezTo>
                    <a:cubicBezTo>
                      <a:pt x="0" y="9"/>
                      <a:pt x="0" y="11"/>
                      <a:pt x="0" y="12"/>
                    </a:cubicBezTo>
                    <a:cubicBezTo>
                      <a:pt x="1" y="14"/>
                      <a:pt x="2" y="16"/>
                      <a:pt x="2" y="17"/>
                    </a:cubicBezTo>
                    <a:cubicBezTo>
                      <a:pt x="2" y="18"/>
                      <a:pt x="1" y="19"/>
                      <a:pt x="1" y="20"/>
                    </a:cubicBezTo>
                    <a:cubicBezTo>
                      <a:pt x="2" y="21"/>
                      <a:pt x="2" y="21"/>
                      <a:pt x="3" y="22"/>
                    </a:cubicBezTo>
                    <a:cubicBezTo>
                      <a:pt x="4" y="23"/>
                      <a:pt x="6" y="23"/>
                      <a:pt x="7" y="24"/>
                    </a:cubicBezTo>
                    <a:cubicBezTo>
                      <a:pt x="9" y="25"/>
                      <a:pt x="10" y="26"/>
                      <a:pt x="12" y="26"/>
                    </a:cubicBezTo>
                    <a:cubicBezTo>
                      <a:pt x="12" y="26"/>
                      <a:pt x="13" y="27"/>
                      <a:pt x="14" y="27"/>
                    </a:cubicBezTo>
                    <a:cubicBezTo>
                      <a:pt x="14" y="28"/>
                      <a:pt x="15" y="29"/>
                      <a:pt x="15" y="29"/>
                    </a:cubicBezTo>
                    <a:cubicBezTo>
                      <a:pt x="16" y="30"/>
                      <a:pt x="16" y="30"/>
                      <a:pt x="17" y="30"/>
                    </a:cubicBezTo>
                    <a:cubicBezTo>
                      <a:pt x="18" y="30"/>
                      <a:pt x="18" y="31"/>
                      <a:pt x="19" y="31"/>
                    </a:cubicBezTo>
                    <a:cubicBezTo>
                      <a:pt x="20" y="32"/>
                      <a:pt x="20" y="34"/>
                      <a:pt x="21" y="33"/>
                    </a:cubicBezTo>
                    <a:cubicBezTo>
                      <a:pt x="23" y="33"/>
                      <a:pt x="25" y="30"/>
                      <a:pt x="26" y="31"/>
                    </a:cubicBezTo>
                    <a:cubicBezTo>
                      <a:pt x="27" y="31"/>
                      <a:pt x="28" y="32"/>
                      <a:pt x="29" y="33"/>
                    </a:cubicBezTo>
                    <a:cubicBezTo>
                      <a:pt x="30" y="33"/>
                      <a:pt x="30" y="33"/>
                      <a:pt x="31" y="33"/>
                    </a:cubicBezTo>
                    <a:cubicBezTo>
                      <a:pt x="31" y="33"/>
                      <a:pt x="31" y="34"/>
                      <a:pt x="31" y="34"/>
                    </a:cubicBezTo>
                    <a:cubicBezTo>
                      <a:pt x="31" y="33"/>
                      <a:pt x="32" y="33"/>
                      <a:pt x="32" y="33"/>
                    </a:cubicBezTo>
                    <a:cubicBezTo>
                      <a:pt x="32" y="32"/>
                      <a:pt x="33" y="31"/>
                      <a:pt x="34" y="30"/>
                    </a:cubicBezTo>
                    <a:cubicBezTo>
                      <a:pt x="34" y="30"/>
                      <a:pt x="34" y="29"/>
                      <a:pt x="34" y="28"/>
                    </a:cubicBezTo>
                    <a:cubicBezTo>
                      <a:pt x="35" y="27"/>
                      <a:pt x="36" y="27"/>
                      <a:pt x="36" y="26"/>
                    </a:cubicBezTo>
                    <a:cubicBezTo>
                      <a:pt x="36" y="25"/>
                      <a:pt x="35" y="24"/>
                      <a:pt x="35" y="23"/>
                    </a:cubicBezTo>
                    <a:cubicBezTo>
                      <a:pt x="35" y="21"/>
                      <a:pt x="36" y="20"/>
                      <a:pt x="36" y="19"/>
                    </a:cubicBezTo>
                    <a:cubicBezTo>
                      <a:pt x="37" y="18"/>
                      <a:pt x="37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9" y="16"/>
                      <a:pt x="39" y="15"/>
                      <a:pt x="40" y="14"/>
                    </a:cubicBezTo>
                    <a:cubicBezTo>
                      <a:pt x="40" y="13"/>
                      <a:pt x="42" y="12"/>
                      <a:pt x="42" y="11"/>
                    </a:cubicBezTo>
                    <a:cubicBezTo>
                      <a:pt x="42" y="10"/>
                      <a:pt x="41" y="9"/>
                      <a:pt x="40" y="8"/>
                    </a:cubicBezTo>
                    <a:cubicBezTo>
                      <a:pt x="40" y="8"/>
                      <a:pt x="40" y="7"/>
                      <a:pt x="4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98" name="Freeform 50">
                <a:extLst>
                  <a:ext uri="{FF2B5EF4-FFF2-40B4-BE49-F238E27FC236}">
                    <a16:creationId xmlns:a16="http://schemas.microsoft.com/office/drawing/2014/main" xmlns="" id="{8D1B7E72-9595-4639-A7FE-E0BF55C88D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92" y="3187"/>
                <a:ext cx="954" cy="765"/>
              </a:xfrm>
              <a:custGeom>
                <a:avLst/>
                <a:gdLst>
                  <a:gd name="T0" fmla="*/ 160 w 171"/>
                  <a:gd name="T1" fmla="*/ 72 h 137"/>
                  <a:gd name="T2" fmla="*/ 148 w 171"/>
                  <a:gd name="T3" fmla="*/ 76 h 137"/>
                  <a:gd name="T4" fmla="*/ 132 w 171"/>
                  <a:gd name="T5" fmla="*/ 72 h 137"/>
                  <a:gd name="T6" fmla="*/ 128 w 171"/>
                  <a:gd name="T7" fmla="*/ 71 h 137"/>
                  <a:gd name="T8" fmla="*/ 119 w 171"/>
                  <a:gd name="T9" fmla="*/ 68 h 137"/>
                  <a:gd name="T10" fmla="*/ 109 w 171"/>
                  <a:gd name="T11" fmla="*/ 67 h 137"/>
                  <a:gd name="T12" fmla="*/ 105 w 171"/>
                  <a:gd name="T13" fmla="*/ 78 h 137"/>
                  <a:gd name="T14" fmla="*/ 102 w 171"/>
                  <a:gd name="T15" fmla="*/ 84 h 137"/>
                  <a:gd name="T16" fmla="*/ 92 w 171"/>
                  <a:gd name="T17" fmla="*/ 83 h 137"/>
                  <a:gd name="T18" fmla="*/ 85 w 171"/>
                  <a:gd name="T19" fmla="*/ 77 h 137"/>
                  <a:gd name="T20" fmla="*/ 72 w 171"/>
                  <a:gd name="T21" fmla="*/ 70 h 137"/>
                  <a:gd name="T22" fmla="*/ 71 w 171"/>
                  <a:gd name="T23" fmla="*/ 59 h 137"/>
                  <a:gd name="T24" fmla="*/ 80 w 171"/>
                  <a:gd name="T25" fmla="*/ 56 h 137"/>
                  <a:gd name="T26" fmla="*/ 88 w 171"/>
                  <a:gd name="T27" fmla="*/ 51 h 137"/>
                  <a:gd name="T28" fmla="*/ 96 w 171"/>
                  <a:gd name="T29" fmla="*/ 47 h 137"/>
                  <a:gd name="T30" fmla="*/ 104 w 171"/>
                  <a:gd name="T31" fmla="*/ 41 h 137"/>
                  <a:gd name="T32" fmla="*/ 99 w 171"/>
                  <a:gd name="T33" fmla="*/ 25 h 137"/>
                  <a:gd name="T34" fmla="*/ 89 w 171"/>
                  <a:gd name="T35" fmla="*/ 23 h 137"/>
                  <a:gd name="T36" fmla="*/ 81 w 171"/>
                  <a:gd name="T37" fmla="*/ 11 h 137"/>
                  <a:gd name="T38" fmla="*/ 71 w 171"/>
                  <a:gd name="T39" fmla="*/ 2 h 137"/>
                  <a:gd name="T40" fmla="*/ 61 w 171"/>
                  <a:gd name="T41" fmla="*/ 8 h 137"/>
                  <a:gd name="T42" fmla="*/ 49 w 171"/>
                  <a:gd name="T43" fmla="*/ 21 h 137"/>
                  <a:gd name="T44" fmla="*/ 37 w 171"/>
                  <a:gd name="T45" fmla="*/ 28 h 137"/>
                  <a:gd name="T46" fmla="*/ 30 w 171"/>
                  <a:gd name="T47" fmla="*/ 18 h 137"/>
                  <a:gd name="T48" fmla="*/ 21 w 171"/>
                  <a:gd name="T49" fmla="*/ 22 h 137"/>
                  <a:gd name="T50" fmla="*/ 11 w 171"/>
                  <a:gd name="T51" fmla="*/ 44 h 137"/>
                  <a:gd name="T52" fmla="*/ 10 w 171"/>
                  <a:gd name="T53" fmla="*/ 56 h 137"/>
                  <a:gd name="T54" fmla="*/ 15 w 171"/>
                  <a:gd name="T55" fmla="*/ 68 h 137"/>
                  <a:gd name="T56" fmla="*/ 18 w 171"/>
                  <a:gd name="T57" fmla="*/ 77 h 137"/>
                  <a:gd name="T58" fmla="*/ 22 w 171"/>
                  <a:gd name="T59" fmla="*/ 84 h 137"/>
                  <a:gd name="T60" fmla="*/ 16 w 171"/>
                  <a:gd name="T61" fmla="*/ 91 h 137"/>
                  <a:gd name="T62" fmla="*/ 16 w 171"/>
                  <a:gd name="T63" fmla="*/ 108 h 137"/>
                  <a:gd name="T64" fmla="*/ 4 w 171"/>
                  <a:gd name="T65" fmla="*/ 113 h 137"/>
                  <a:gd name="T66" fmla="*/ 7 w 171"/>
                  <a:gd name="T67" fmla="*/ 124 h 137"/>
                  <a:gd name="T68" fmla="*/ 15 w 171"/>
                  <a:gd name="T69" fmla="*/ 134 h 137"/>
                  <a:gd name="T70" fmla="*/ 19 w 171"/>
                  <a:gd name="T71" fmla="*/ 135 h 137"/>
                  <a:gd name="T72" fmla="*/ 30 w 171"/>
                  <a:gd name="T73" fmla="*/ 126 h 137"/>
                  <a:gd name="T74" fmla="*/ 34 w 171"/>
                  <a:gd name="T75" fmla="*/ 126 h 137"/>
                  <a:gd name="T76" fmla="*/ 42 w 171"/>
                  <a:gd name="T77" fmla="*/ 124 h 137"/>
                  <a:gd name="T78" fmla="*/ 48 w 171"/>
                  <a:gd name="T79" fmla="*/ 124 h 137"/>
                  <a:gd name="T80" fmla="*/ 59 w 171"/>
                  <a:gd name="T81" fmla="*/ 133 h 137"/>
                  <a:gd name="T82" fmla="*/ 69 w 171"/>
                  <a:gd name="T83" fmla="*/ 127 h 137"/>
                  <a:gd name="T84" fmla="*/ 87 w 171"/>
                  <a:gd name="T85" fmla="*/ 124 h 137"/>
                  <a:gd name="T86" fmla="*/ 96 w 171"/>
                  <a:gd name="T87" fmla="*/ 124 h 137"/>
                  <a:gd name="T88" fmla="*/ 112 w 171"/>
                  <a:gd name="T89" fmla="*/ 129 h 137"/>
                  <a:gd name="T90" fmla="*/ 116 w 171"/>
                  <a:gd name="T91" fmla="*/ 125 h 137"/>
                  <a:gd name="T92" fmla="*/ 131 w 171"/>
                  <a:gd name="T93" fmla="*/ 117 h 137"/>
                  <a:gd name="T94" fmla="*/ 147 w 171"/>
                  <a:gd name="T95" fmla="*/ 112 h 137"/>
                  <a:gd name="T96" fmla="*/ 150 w 171"/>
                  <a:gd name="T97" fmla="*/ 102 h 137"/>
                  <a:gd name="T98" fmla="*/ 161 w 171"/>
                  <a:gd name="T99" fmla="*/ 96 h 137"/>
                  <a:gd name="T100" fmla="*/ 169 w 171"/>
                  <a:gd name="T101" fmla="*/ 85 h 137"/>
                  <a:gd name="T102" fmla="*/ 171 w 171"/>
                  <a:gd name="T103" fmla="*/ 74 h 137"/>
                  <a:gd name="T104" fmla="*/ 143 w 171"/>
                  <a:gd name="T105" fmla="*/ 71 h 137"/>
                  <a:gd name="T106" fmla="*/ 138 w 171"/>
                  <a:gd name="T107" fmla="*/ 69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1" h="137">
                    <a:moveTo>
                      <a:pt x="170" y="71"/>
                    </a:moveTo>
                    <a:cubicBezTo>
                      <a:pt x="170" y="71"/>
                      <a:pt x="169" y="71"/>
                      <a:pt x="168" y="71"/>
                    </a:cubicBezTo>
                    <a:cubicBezTo>
                      <a:pt x="167" y="71"/>
                      <a:pt x="165" y="72"/>
                      <a:pt x="163" y="72"/>
                    </a:cubicBezTo>
                    <a:cubicBezTo>
                      <a:pt x="162" y="72"/>
                      <a:pt x="161" y="72"/>
                      <a:pt x="160" y="72"/>
                    </a:cubicBezTo>
                    <a:cubicBezTo>
                      <a:pt x="160" y="72"/>
                      <a:pt x="159" y="73"/>
                      <a:pt x="158" y="73"/>
                    </a:cubicBezTo>
                    <a:cubicBezTo>
                      <a:pt x="158" y="73"/>
                      <a:pt x="157" y="73"/>
                      <a:pt x="156" y="73"/>
                    </a:cubicBezTo>
                    <a:cubicBezTo>
                      <a:pt x="154" y="73"/>
                      <a:pt x="152" y="73"/>
                      <a:pt x="150" y="74"/>
                    </a:cubicBezTo>
                    <a:cubicBezTo>
                      <a:pt x="149" y="75"/>
                      <a:pt x="149" y="76"/>
                      <a:pt x="148" y="76"/>
                    </a:cubicBezTo>
                    <a:cubicBezTo>
                      <a:pt x="146" y="76"/>
                      <a:pt x="145" y="76"/>
                      <a:pt x="144" y="76"/>
                    </a:cubicBezTo>
                    <a:cubicBezTo>
                      <a:pt x="142" y="76"/>
                      <a:pt x="140" y="77"/>
                      <a:pt x="139" y="77"/>
                    </a:cubicBezTo>
                    <a:cubicBezTo>
                      <a:pt x="136" y="77"/>
                      <a:pt x="135" y="76"/>
                      <a:pt x="134" y="74"/>
                    </a:cubicBezTo>
                    <a:cubicBezTo>
                      <a:pt x="134" y="73"/>
                      <a:pt x="133" y="72"/>
                      <a:pt x="132" y="72"/>
                    </a:cubicBezTo>
                    <a:cubicBezTo>
                      <a:pt x="132" y="73"/>
                      <a:pt x="132" y="73"/>
                      <a:pt x="132" y="74"/>
                    </a:cubicBezTo>
                    <a:cubicBezTo>
                      <a:pt x="131" y="74"/>
                      <a:pt x="131" y="75"/>
                      <a:pt x="130" y="75"/>
                    </a:cubicBezTo>
                    <a:cubicBezTo>
                      <a:pt x="129" y="75"/>
                      <a:pt x="128" y="75"/>
                      <a:pt x="127" y="75"/>
                    </a:cubicBezTo>
                    <a:cubicBezTo>
                      <a:pt x="125" y="74"/>
                      <a:pt x="127" y="72"/>
                      <a:pt x="128" y="71"/>
                    </a:cubicBezTo>
                    <a:cubicBezTo>
                      <a:pt x="129" y="70"/>
                      <a:pt x="132" y="70"/>
                      <a:pt x="132" y="69"/>
                    </a:cubicBezTo>
                    <a:cubicBezTo>
                      <a:pt x="133" y="66"/>
                      <a:pt x="130" y="67"/>
                      <a:pt x="129" y="66"/>
                    </a:cubicBezTo>
                    <a:cubicBezTo>
                      <a:pt x="127" y="67"/>
                      <a:pt x="124" y="66"/>
                      <a:pt x="122" y="67"/>
                    </a:cubicBezTo>
                    <a:cubicBezTo>
                      <a:pt x="121" y="67"/>
                      <a:pt x="120" y="68"/>
                      <a:pt x="119" y="68"/>
                    </a:cubicBezTo>
                    <a:cubicBezTo>
                      <a:pt x="118" y="69"/>
                      <a:pt x="118" y="69"/>
                      <a:pt x="117" y="69"/>
                    </a:cubicBezTo>
                    <a:cubicBezTo>
                      <a:pt x="117" y="69"/>
                      <a:pt x="117" y="69"/>
                      <a:pt x="117" y="69"/>
                    </a:cubicBezTo>
                    <a:cubicBezTo>
                      <a:pt x="116" y="69"/>
                      <a:pt x="116" y="69"/>
                      <a:pt x="115" y="69"/>
                    </a:cubicBezTo>
                    <a:cubicBezTo>
                      <a:pt x="113" y="69"/>
                      <a:pt x="110" y="68"/>
                      <a:pt x="109" y="67"/>
                    </a:cubicBezTo>
                    <a:cubicBezTo>
                      <a:pt x="108" y="67"/>
                      <a:pt x="108" y="68"/>
                      <a:pt x="107" y="69"/>
                    </a:cubicBezTo>
                    <a:cubicBezTo>
                      <a:pt x="107" y="70"/>
                      <a:pt x="106" y="71"/>
                      <a:pt x="106" y="73"/>
                    </a:cubicBezTo>
                    <a:cubicBezTo>
                      <a:pt x="106" y="74"/>
                      <a:pt x="107" y="75"/>
                      <a:pt x="107" y="76"/>
                    </a:cubicBezTo>
                    <a:cubicBezTo>
                      <a:pt x="107" y="77"/>
                      <a:pt x="106" y="77"/>
                      <a:pt x="105" y="78"/>
                    </a:cubicBezTo>
                    <a:cubicBezTo>
                      <a:pt x="105" y="79"/>
                      <a:pt x="105" y="80"/>
                      <a:pt x="105" y="80"/>
                    </a:cubicBezTo>
                    <a:cubicBezTo>
                      <a:pt x="104" y="81"/>
                      <a:pt x="103" y="82"/>
                      <a:pt x="103" y="83"/>
                    </a:cubicBezTo>
                    <a:cubicBezTo>
                      <a:pt x="102" y="83"/>
                      <a:pt x="102" y="83"/>
                      <a:pt x="102" y="84"/>
                    </a:cubicBezTo>
                    <a:cubicBezTo>
                      <a:pt x="102" y="84"/>
                      <a:pt x="102" y="84"/>
                      <a:pt x="102" y="84"/>
                    </a:cubicBezTo>
                    <a:cubicBezTo>
                      <a:pt x="102" y="84"/>
                      <a:pt x="102" y="83"/>
                      <a:pt x="102" y="83"/>
                    </a:cubicBezTo>
                    <a:cubicBezTo>
                      <a:pt x="101" y="83"/>
                      <a:pt x="101" y="83"/>
                      <a:pt x="100" y="83"/>
                    </a:cubicBezTo>
                    <a:cubicBezTo>
                      <a:pt x="99" y="82"/>
                      <a:pt x="98" y="81"/>
                      <a:pt x="97" y="81"/>
                    </a:cubicBezTo>
                    <a:cubicBezTo>
                      <a:pt x="96" y="80"/>
                      <a:pt x="94" y="83"/>
                      <a:pt x="92" y="83"/>
                    </a:cubicBezTo>
                    <a:cubicBezTo>
                      <a:pt x="91" y="84"/>
                      <a:pt x="91" y="82"/>
                      <a:pt x="90" y="81"/>
                    </a:cubicBezTo>
                    <a:cubicBezTo>
                      <a:pt x="89" y="81"/>
                      <a:pt x="89" y="80"/>
                      <a:pt x="88" y="80"/>
                    </a:cubicBezTo>
                    <a:cubicBezTo>
                      <a:pt x="87" y="80"/>
                      <a:pt x="87" y="80"/>
                      <a:pt x="86" y="79"/>
                    </a:cubicBezTo>
                    <a:cubicBezTo>
                      <a:pt x="86" y="79"/>
                      <a:pt x="85" y="78"/>
                      <a:pt x="85" y="77"/>
                    </a:cubicBezTo>
                    <a:cubicBezTo>
                      <a:pt x="84" y="77"/>
                      <a:pt x="83" y="76"/>
                      <a:pt x="83" y="76"/>
                    </a:cubicBezTo>
                    <a:cubicBezTo>
                      <a:pt x="81" y="76"/>
                      <a:pt x="80" y="75"/>
                      <a:pt x="78" y="74"/>
                    </a:cubicBezTo>
                    <a:cubicBezTo>
                      <a:pt x="77" y="73"/>
                      <a:pt x="75" y="73"/>
                      <a:pt x="74" y="72"/>
                    </a:cubicBezTo>
                    <a:cubicBezTo>
                      <a:pt x="73" y="71"/>
                      <a:pt x="73" y="71"/>
                      <a:pt x="72" y="70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72" y="69"/>
                      <a:pt x="73" y="68"/>
                      <a:pt x="73" y="67"/>
                    </a:cubicBezTo>
                    <a:cubicBezTo>
                      <a:pt x="73" y="66"/>
                      <a:pt x="72" y="64"/>
                      <a:pt x="71" y="62"/>
                    </a:cubicBezTo>
                    <a:cubicBezTo>
                      <a:pt x="71" y="62"/>
                      <a:pt x="71" y="60"/>
                      <a:pt x="71" y="59"/>
                    </a:cubicBezTo>
                    <a:cubicBezTo>
                      <a:pt x="71" y="59"/>
                      <a:pt x="71" y="59"/>
                      <a:pt x="72" y="59"/>
                    </a:cubicBezTo>
                    <a:cubicBezTo>
                      <a:pt x="72" y="58"/>
                      <a:pt x="74" y="58"/>
                      <a:pt x="75" y="58"/>
                    </a:cubicBezTo>
                    <a:cubicBezTo>
                      <a:pt x="76" y="58"/>
                      <a:pt x="76" y="57"/>
                      <a:pt x="77" y="57"/>
                    </a:cubicBezTo>
                    <a:cubicBezTo>
                      <a:pt x="78" y="56"/>
                      <a:pt x="79" y="56"/>
                      <a:pt x="80" y="56"/>
                    </a:cubicBezTo>
                    <a:cubicBezTo>
                      <a:pt x="81" y="55"/>
                      <a:pt x="81" y="55"/>
                      <a:pt x="81" y="54"/>
                    </a:cubicBezTo>
                    <a:cubicBezTo>
                      <a:pt x="82" y="54"/>
                      <a:pt x="82" y="52"/>
                      <a:pt x="83" y="52"/>
                    </a:cubicBezTo>
                    <a:cubicBezTo>
                      <a:pt x="84" y="52"/>
                      <a:pt x="85" y="53"/>
                      <a:pt x="86" y="53"/>
                    </a:cubicBezTo>
                    <a:cubicBezTo>
                      <a:pt x="87" y="52"/>
                      <a:pt x="87" y="52"/>
                      <a:pt x="88" y="51"/>
                    </a:cubicBezTo>
                    <a:cubicBezTo>
                      <a:pt x="89" y="50"/>
                      <a:pt x="92" y="50"/>
                      <a:pt x="94" y="50"/>
                    </a:cubicBezTo>
                    <a:cubicBezTo>
                      <a:pt x="95" y="50"/>
                      <a:pt x="95" y="50"/>
                      <a:pt x="95" y="50"/>
                    </a:cubicBezTo>
                    <a:cubicBezTo>
                      <a:pt x="95" y="50"/>
                      <a:pt x="95" y="50"/>
                      <a:pt x="95" y="50"/>
                    </a:cubicBezTo>
                    <a:cubicBezTo>
                      <a:pt x="96" y="48"/>
                      <a:pt x="96" y="48"/>
                      <a:pt x="96" y="47"/>
                    </a:cubicBezTo>
                    <a:cubicBezTo>
                      <a:pt x="96" y="45"/>
                      <a:pt x="97" y="45"/>
                      <a:pt x="98" y="44"/>
                    </a:cubicBezTo>
                    <a:cubicBezTo>
                      <a:pt x="99" y="44"/>
                      <a:pt x="101" y="45"/>
                      <a:pt x="102" y="44"/>
                    </a:cubicBezTo>
                    <a:cubicBezTo>
                      <a:pt x="102" y="44"/>
                      <a:pt x="102" y="43"/>
                      <a:pt x="102" y="43"/>
                    </a:cubicBezTo>
                    <a:cubicBezTo>
                      <a:pt x="103" y="42"/>
                      <a:pt x="103" y="41"/>
                      <a:pt x="104" y="41"/>
                    </a:cubicBezTo>
                    <a:cubicBezTo>
                      <a:pt x="106" y="39"/>
                      <a:pt x="107" y="36"/>
                      <a:pt x="106" y="34"/>
                    </a:cubicBezTo>
                    <a:cubicBezTo>
                      <a:pt x="105" y="32"/>
                      <a:pt x="104" y="30"/>
                      <a:pt x="103" y="29"/>
                    </a:cubicBezTo>
                    <a:cubicBezTo>
                      <a:pt x="103" y="28"/>
                      <a:pt x="102" y="27"/>
                      <a:pt x="102" y="27"/>
                    </a:cubicBezTo>
                    <a:cubicBezTo>
                      <a:pt x="101" y="26"/>
                      <a:pt x="100" y="26"/>
                      <a:pt x="99" y="25"/>
                    </a:cubicBezTo>
                    <a:cubicBezTo>
                      <a:pt x="98" y="25"/>
                      <a:pt x="98" y="24"/>
                      <a:pt x="97" y="22"/>
                    </a:cubicBezTo>
                    <a:cubicBezTo>
                      <a:pt x="97" y="22"/>
                      <a:pt x="96" y="21"/>
                      <a:pt x="96" y="21"/>
                    </a:cubicBezTo>
                    <a:cubicBezTo>
                      <a:pt x="93" y="20"/>
                      <a:pt x="92" y="23"/>
                      <a:pt x="90" y="23"/>
                    </a:cubicBezTo>
                    <a:cubicBezTo>
                      <a:pt x="89" y="23"/>
                      <a:pt x="89" y="23"/>
                      <a:pt x="89" y="23"/>
                    </a:cubicBezTo>
                    <a:cubicBezTo>
                      <a:pt x="89" y="23"/>
                      <a:pt x="89" y="22"/>
                      <a:pt x="88" y="22"/>
                    </a:cubicBezTo>
                    <a:cubicBezTo>
                      <a:pt x="88" y="21"/>
                      <a:pt x="87" y="20"/>
                      <a:pt x="87" y="18"/>
                    </a:cubicBezTo>
                    <a:cubicBezTo>
                      <a:pt x="86" y="16"/>
                      <a:pt x="88" y="13"/>
                      <a:pt x="84" y="14"/>
                    </a:cubicBezTo>
                    <a:cubicBezTo>
                      <a:pt x="82" y="14"/>
                      <a:pt x="82" y="12"/>
                      <a:pt x="81" y="11"/>
                    </a:cubicBezTo>
                    <a:cubicBezTo>
                      <a:pt x="80" y="11"/>
                      <a:pt x="79" y="11"/>
                      <a:pt x="79" y="10"/>
                    </a:cubicBezTo>
                    <a:cubicBezTo>
                      <a:pt x="78" y="9"/>
                      <a:pt x="77" y="7"/>
                      <a:pt x="76" y="6"/>
                    </a:cubicBezTo>
                    <a:cubicBezTo>
                      <a:pt x="75" y="5"/>
                      <a:pt x="74" y="6"/>
                      <a:pt x="73" y="5"/>
                    </a:cubicBezTo>
                    <a:cubicBezTo>
                      <a:pt x="72" y="4"/>
                      <a:pt x="72" y="3"/>
                      <a:pt x="71" y="2"/>
                    </a:cubicBezTo>
                    <a:cubicBezTo>
                      <a:pt x="71" y="1"/>
                      <a:pt x="70" y="1"/>
                      <a:pt x="70" y="0"/>
                    </a:cubicBezTo>
                    <a:cubicBezTo>
                      <a:pt x="69" y="1"/>
                      <a:pt x="68" y="3"/>
                      <a:pt x="67" y="4"/>
                    </a:cubicBezTo>
                    <a:cubicBezTo>
                      <a:pt x="66" y="6"/>
                      <a:pt x="66" y="5"/>
                      <a:pt x="63" y="5"/>
                    </a:cubicBezTo>
                    <a:cubicBezTo>
                      <a:pt x="61" y="5"/>
                      <a:pt x="62" y="7"/>
                      <a:pt x="61" y="8"/>
                    </a:cubicBezTo>
                    <a:cubicBezTo>
                      <a:pt x="61" y="10"/>
                      <a:pt x="61" y="11"/>
                      <a:pt x="61" y="12"/>
                    </a:cubicBezTo>
                    <a:cubicBezTo>
                      <a:pt x="60" y="12"/>
                      <a:pt x="57" y="13"/>
                      <a:pt x="56" y="14"/>
                    </a:cubicBezTo>
                    <a:cubicBezTo>
                      <a:pt x="55" y="15"/>
                      <a:pt x="53" y="16"/>
                      <a:pt x="52" y="17"/>
                    </a:cubicBezTo>
                    <a:cubicBezTo>
                      <a:pt x="50" y="18"/>
                      <a:pt x="48" y="18"/>
                      <a:pt x="49" y="21"/>
                    </a:cubicBezTo>
                    <a:cubicBezTo>
                      <a:pt x="49" y="22"/>
                      <a:pt x="51" y="24"/>
                      <a:pt x="48" y="24"/>
                    </a:cubicBezTo>
                    <a:cubicBezTo>
                      <a:pt x="47" y="24"/>
                      <a:pt x="47" y="22"/>
                      <a:pt x="45" y="22"/>
                    </a:cubicBezTo>
                    <a:cubicBezTo>
                      <a:pt x="43" y="21"/>
                      <a:pt x="41" y="23"/>
                      <a:pt x="40" y="25"/>
                    </a:cubicBezTo>
                    <a:cubicBezTo>
                      <a:pt x="39" y="26"/>
                      <a:pt x="37" y="27"/>
                      <a:pt x="37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5" y="29"/>
                      <a:pt x="34" y="31"/>
                      <a:pt x="32" y="30"/>
                    </a:cubicBezTo>
                    <a:cubicBezTo>
                      <a:pt x="30" y="30"/>
                      <a:pt x="29" y="25"/>
                      <a:pt x="29" y="23"/>
                    </a:cubicBezTo>
                    <a:cubicBezTo>
                      <a:pt x="29" y="21"/>
                      <a:pt x="32" y="19"/>
                      <a:pt x="30" y="18"/>
                    </a:cubicBezTo>
                    <a:cubicBezTo>
                      <a:pt x="28" y="16"/>
                      <a:pt x="27" y="18"/>
                      <a:pt x="25" y="19"/>
                    </a:cubicBezTo>
                    <a:cubicBezTo>
                      <a:pt x="25" y="19"/>
                      <a:pt x="23" y="19"/>
                      <a:pt x="23" y="19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1"/>
                      <a:pt x="21" y="21"/>
                      <a:pt x="21" y="22"/>
                    </a:cubicBezTo>
                    <a:cubicBezTo>
                      <a:pt x="19" y="24"/>
                      <a:pt x="20" y="27"/>
                      <a:pt x="19" y="29"/>
                    </a:cubicBezTo>
                    <a:cubicBezTo>
                      <a:pt x="19" y="31"/>
                      <a:pt x="16" y="33"/>
                      <a:pt x="13" y="33"/>
                    </a:cubicBezTo>
                    <a:cubicBezTo>
                      <a:pt x="13" y="35"/>
                      <a:pt x="11" y="38"/>
                      <a:pt x="10" y="39"/>
                    </a:cubicBezTo>
                    <a:cubicBezTo>
                      <a:pt x="10" y="40"/>
                      <a:pt x="11" y="43"/>
                      <a:pt x="11" y="44"/>
                    </a:cubicBezTo>
                    <a:cubicBezTo>
                      <a:pt x="11" y="46"/>
                      <a:pt x="10" y="47"/>
                      <a:pt x="10" y="48"/>
                    </a:cubicBezTo>
                    <a:cubicBezTo>
                      <a:pt x="10" y="49"/>
                      <a:pt x="11" y="51"/>
                      <a:pt x="12" y="52"/>
                    </a:cubicBezTo>
                    <a:cubicBezTo>
                      <a:pt x="12" y="53"/>
                      <a:pt x="13" y="54"/>
                      <a:pt x="12" y="55"/>
                    </a:cubicBezTo>
                    <a:cubicBezTo>
                      <a:pt x="12" y="56"/>
                      <a:pt x="12" y="55"/>
                      <a:pt x="10" y="56"/>
                    </a:cubicBezTo>
                    <a:cubicBezTo>
                      <a:pt x="10" y="56"/>
                      <a:pt x="9" y="56"/>
                      <a:pt x="9" y="57"/>
                    </a:cubicBezTo>
                    <a:cubicBezTo>
                      <a:pt x="10" y="57"/>
                      <a:pt x="12" y="58"/>
                      <a:pt x="12" y="60"/>
                    </a:cubicBezTo>
                    <a:cubicBezTo>
                      <a:pt x="12" y="62"/>
                      <a:pt x="10" y="62"/>
                      <a:pt x="12" y="65"/>
                    </a:cubicBezTo>
                    <a:cubicBezTo>
                      <a:pt x="14" y="66"/>
                      <a:pt x="14" y="67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7" y="70"/>
                      <a:pt x="17" y="70"/>
                      <a:pt x="18" y="73"/>
                    </a:cubicBezTo>
                    <a:cubicBezTo>
                      <a:pt x="18" y="73"/>
                      <a:pt x="19" y="74"/>
                      <a:pt x="19" y="75"/>
                    </a:cubicBezTo>
                    <a:cubicBezTo>
                      <a:pt x="19" y="76"/>
                      <a:pt x="18" y="76"/>
                      <a:pt x="18" y="77"/>
                    </a:cubicBezTo>
                    <a:cubicBezTo>
                      <a:pt x="18" y="79"/>
                      <a:pt x="19" y="79"/>
                      <a:pt x="20" y="81"/>
                    </a:cubicBezTo>
                    <a:cubicBezTo>
                      <a:pt x="21" y="81"/>
                      <a:pt x="22" y="82"/>
                      <a:pt x="22" y="83"/>
                    </a:cubicBezTo>
                    <a:cubicBezTo>
                      <a:pt x="22" y="83"/>
                      <a:pt x="22" y="84"/>
                      <a:pt x="22" y="84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0" y="84"/>
                      <a:pt x="19" y="85"/>
                      <a:pt x="19" y="87"/>
                    </a:cubicBezTo>
                    <a:cubicBezTo>
                      <a:pt x="19" y="88"/>
                      <a:pt x="20" y="89"/>
                      <a:pt x="19" y="90"/>
                    </a:cubicBezTo>
                    <a:cubicBezTo>
                      <a:pt x="19" y="91"/>
                      <a:pt x="18" y="90"/>
                      <a:pt x="17" y="91"/>
                    </a:cubicBezTo>
                    <a:cubicBezTo>
                      <a:pt x="17" y="91"/>
                      <a:pt x="17" y="91"/>
                      <a:pt x="16" y="91"/>
                    </a:cubicBezTo>
                    <a:cubicBezTo>
                      <a:pt x="15" y="92"/>
                      <a:pt x="14" y="92"/>
                      <a:pt x="13" y="92"/>
                    </a:cubicBezTo>
                    <a:cubicBezTo>
                      <a:pt x="10" y="94"/>
                      <a:pt x="12" y="97"/>
                      <a:pt x="14" y="98"/>
                    </a:cubicBezTo>
                    <a:cubicBezTo>
                      <a:pt x="15" y="100"/>
                      <a:pt x="14" y="102"/>
                      <a:pt x="15" y="104"/>
                    </a:cubicBezTo>
                    <a:cubicBezTo>
                      <a:pt x="15" y="106"/>
                      <a:pt x="15" y="107"/>
                      <a:pt x="16" y="108"/>
                    </a:cubicBezTo>
                    <a:cubicBezTo>
                      <a:pt x="17" y="109"/>
                      <a:pt x="17" y="110"/>
                      <a:pt x="17" y="111"/>
                    </a:cubicBezTo>
                    <a:cubicBezTo>
                      <a:pt x="17" y="112"/>
                      <a:pt x="16" y="114"/>
                      <a:pt x="15" y="115"/>
                    </a:cubicBezTo>
                    <a:cubicBezTo>
                      <a:pt x="13" y="116"/>
                      <a:pt x="11" y="115"/>
                      <a:pt x="10" y="114"/>
                    </a:cubicBezTo>
                    <a:cubicBezTo>
                      <a:pt x="8" y="113"/>
                      <a:pt x="6" y="113"/>
                      <a:pt x="4" y="113"/>
                    </a:cubicBezTo>
                    <a:cubicBezTo>
                      <a:pt x="2" y="112"/>
                      <a:pt x="0" y="111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1" y="117"/>
                      <a:pt x="3" y="118"/>
                      <a:pt x="4" y="119"/>
                    </a:cubicBezTo>
                    <a:cubicBezTo>
                      <a:pt x="5" y="120"/>
                      <a:pt x="6" y="122"/>
                      <a:pt x="7" y="124"/>
                    </a:cubicBezTo>
                    <a:cubicBezTo>
                      <a:pt x="7" y="125"/>
                      <a:pt x="7" y="127"/>
                      <a:pt x="7" y="129"/>
                    </a:cubicBezTo>
                    <a:cubicBezTo>
                      <a:pt x="7" y="130"/>
                      <a:pt x="7" y="131"/>
                      <a:pt x="8" y="132"/>
                    </a:cubicBezTo>
                    <a:cubicBezTo>
                      <a:pt x="9" y="132"/>
                      <a:pt x="10" y="131"/>
                      <a:pt x="11" y="132"/>
                    </a:cubicBezTo>
                    <a:cubicBezTo>
                      <a:pt x="12" y="132"/>
                      <a:pt x="14" y="133"/>
                      <a:pt x="15" y="134"/>
                    </a:cubicBezTo>
                    <a:cubicBezTo>
                      <a:pt x="15" y="134"/>
                      <a:pt x="15" y="134"/>
                      <a:pt x="15" y="135"/>
                    </a:cubicBezTo>
                    <a:cubicBezTo>
                      <a:pt x="15" y="135"/>
                      <a:pt x="16" y="135"/>
                      <a:pt x="16" y="135"/>
                    </a:cubicBezTo>
                    <a:cubicBezTo>
                      <a:pt x="17" y="136"/>
                      <a:pt x="17" y="137"/>
                      <a:pt x="18" y="136"/>
                    </a:cubicBezTo>
                    <a:cubicBezTo>
                      <a:pt x="18" y="136"/>
                      <a:pt x="19" y="135"/>
                      <a:pt x="19" y="135"/>
                    </a:cubicBezTo>
                    <a:cubicBezTo>
                      <a:pt x="20" y="134"/>
                      <a:pt x="20" y="133"/>
                      <a:pt x="21" y="132"/>
                    </a:cubicBezTo>
                    <a:cubicBezTo>
                      <a:pt x="23" y="132"/>
                      <a:pt x="24" y="132"/>
                      <a:pt x="25" y="131"/>
                    </a:cubicBezTo>
                    <a:cubicBezTo>
                      <a:pt x="27" y="130"/>
                      <a:pt x="28" y="130"/>
                      <a:pt x="30" y="129"/>
                    </a:cubicBezTo>
                    <a:cubicBezTo>
                      <a:pt x="31" y="129"/>
                      <a:pt x="31" y="127"/>
                      <a:pt x="30" y="126"/>
                    </a:cubicBezTo>
                    <a:cubicBezTo>
                      <a:pt x="29" y="125"/>
                      <a:pt x="28" y="124"/>
                      <a:pt x="27" y="123"/>
                    </a:cubicBezTo>
                    <a:cubicBezTo>
                      <a:pt x="26" y="123"/>
                      <a:pt x="24" y="122"/>
                      <a:pt x="24" y="121"/>
                    </a:cubicBezTo>
                    <a:cubicBezTo>
                      <a:pt x="26" y="121"/>
                      <a:pt x="28" y="122"/>
                      <a:pt x="30" y="123"/>
                    </a:cubicBezTo>
                    <a:cubicBezTo>
                      <a:pt x="31" y="124"/>
                      <a:pt x="33" y="124"/>
                      <a:pt x="34" y="126"/>
                    </a:cubicBezTo>
                    <a:cubicBezTo>
                      <a:pt x="35" y="127"/>
                      <a:pt x="39" y="130"/>
                      <a:pt x="40" y="129"/>
                    </a:cubicBezTo>
                    <a:cubicBezTo>
                      <a:pt x="41" y="129"/>
                      <a:pt x="42" y="129"/>
                      <a:pt x="41" y="128"/>
                    </a:cubicBezTo>
                    <a:cubicBezTo>
                      <a:pt x="41" y="128"/>
                      <a:pt x="41" y="128"/>
                      <a:pt x="40" y="127"/>
                    </a:cubicBezTo>
                    <a:cubicBezTo>
                      <a:pt x="40" y="126"/>
                      <a:pt x="40" y="124"/>
                      <a:pt x="42" y="124"/>
                    </a:cubicBezTo>
                    <a:cubicBezTo>
                      <a:pt x="44" y="124"/>
                      <a:pt x="43" y="126"/>
                      <a:pt x="43" y="127"/>
                    </a:cubicBezTo>
                    <a:cubicBezTo>
                      <a:pt x="43" y="128"/>
                      <a:pt x="43" y="129"/>
                      <a:pt x="45" y="129"/>
                    </a:cubicBezTo>
                    <a:cubicBezTo>
                      <a:pt x="46" y="129"/>
                      <a:pt x="46" y="128"/>
                      <a:pt x="46" y="127"/>
                    </a:cubicBezTo>
                    <a:cubicBezTo>
                      <a:pt x="47" y="126"/>
                      <a:pt x="46" y="125"/>
                      <a:pt x="48" y="124"/>
                    </a:cubicBezTo>
                    <a:cubicBezTo>
                      <a:pt x="49" y="124"/>
                      <a:pt x="50" y="125"/>
                      <a:pt x="51" y="125"/>
                    </a:cubicBezTo>
                    <a:cubicBezTo>
                      <a:pt x="53" y="126"/>
                      <a:pt x="53" y="126"/>
                      <a:pt x="53" y="128"/>
                    </a:cubicBezTo>
                    <a:cubicBezTo>
                      <a:pt x="53" y="131"/>
                      <a:pt x="54" y="130"/>
                      <a:pt x="56" y="131"/>
                    </a:cubicBezTo>
                    <a:cubicBezTo>
                      <a:pt x="57" y="131"/>
                      <a:pt x="58" y="133"/>
                      <a:pt x="59" y="133"/>
                    </a:cubicBezTo>
                    <a:cubicBezTo>
                      <a:pt x="61" y="132"/>
                      <a:pt x="60" y="130"/>
                      <a:pt x="61" y="129"/>
                    </a:cubicBezTo>
                    <a:cubicBezTo>
                      <a:pt x="61" y="129"/>
                      <a:pt x="62" y="129"/>
                      <a:pt x="63" y="129"/>
                    </a:cubicBezTo>
                    <a:cubicBezTo>
                      <a:pt x="64" y="129"/>
                      <a:pt x="64" y="129"/>
                      <a:pt x="65" y="129"/>
                    </a:cubicBezTo>
                    <a:cubicBezTo>
                      <a:pt x="66" y="128"/>
                      <a:pt x="68" y="128"/>
                      <a:pt x="69" y="127"/>
                    </a:cubicBezTo>
                    <a:cubicBezTo>
                      <a:pt x="71" y="126"/>
                      <a:pt x="72" y="126"/>
                      <a:pt x="75" y="126"/>
                    </a:cubicBezTo>
                    <a:cubicBezTo>
                      <a:pt x="77" y="126"/>
                      <a:pt x="80" y="126"/>
                      <a:pt x="82" y="125"/>
                    </a:cubicBezTo>
                    <a:cubicBezTo>
                      <a:pt x="83" y="124"/>
                      <a:pt x="84" y="124"/>
                      <a:pt x="85" y="124"/>
                    </a:cubicBezTo>
                    <a:cubicBezTo>
                      <a:pt x="85" y="124"/>
                      <a:pt x="86" y="124"/>
                      <a:pt x="87" y="124"/>
                    </a:cubicBezTo>
                    <a:cubicBezTo>
                      <a:pt x="88" y="124"/>
                      <a:pt x="89" y="124"/>
                      <a:pt x="90" y="123"/>
                    </a:cubicBezTo>
                    <a:cubicBezTo>
                      <a:pt x="90" y="123"/>
                      <a:pt x="90" y="123"/>
                      <a:pt x="90" y="123"/>
                    </a:cubicBezTo>
                    <a:cubicBezTo>
                      <a:pt x="90" y="123"/>
                      <a:pt x="91" y="123"/>
                      <a:pt x="92" y="123"/>
                    </a:cubicBezTo>
                    <a:cubicBezTo>
                      <a:pt x="93" y="123"/>
                      <a:pt x="95" y="123"/>
                      <a:pt x="96" y="124"/>
                    </a:cubicBezTo>
                    <a:cubicBezTo>
                      <a:pt x="98" y="124"/>
                      <a:pt x="99" y="125"/>
                      <a:pt x="100" y="126"/>
                    </a:cubicBezTo>
                    <a:cubicBezTo>
                      <a:pt x="102" y="126"/>
                      <a:pt x="103" y="127"/>
                      <a:pt x="104" y="127"/>
                    </a:cubicBezTo>
                    <a:cubicBezTo>
                      <a:pt x="105" y="128"/>
                      <a:pt x="107" y="127"/>
                      <a:pt x="108" y="127"/>
                    </a:cubicBezTo>
                    <a:cubicBezTo>
                      <a:pt x="109" y="128"/>
                      <a:pt x="111" y="129"/>
                      <a:pt x="112" y="129"/>
                    </a:cubicBezTo>
                    <a:cubicBezTo>
                      <a:pt x="112" y="129"/>
                      <a:pt x="112" y="128"/>
                      <a:pt x="113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4" y="127"/>
                      <a:pt x="114" y="127"/>
                      <a:pt x="115" y="126"/>
                    </a:cubicBezTo>
                    <a:cubicBezTo>
                      <a:pt x="115" y="126"/>
                      <a:pt x="115" y="125"/>
                      <a:pt x="116" y="125"/>
                    </a:cubicBezTo>
                    <a:cubicBezTo>
                      <a:pt x="116" y="125"/>
                      <a:pt x="117" y="124"/>
                      <a:pt x="117" y="124"/>
                    </a:cubicBezTo>
                    <a:cubicBezTo>
                      <a:pt x="118" y="123"/>
                      <a:pt x="119" y="122"/>
                      <a:pt x="120" y="121"/>
                    </a:cubicBezTo>
                    <a:cubicBezTo>
                      <a:pt x="122" y="121"/>
                      <a:pt x="123" y="120"/>
                      <a:pt x="125" y="120"/>
                    </a:cubicBezTo>
                    <a:cubicBezTo>
                      <a:pt x="127" y="119"/>
                      <a:pt x="129" y="118"/>
                      <a:pt x="131" y="117"/>
                    </a:cubicBezTo>
                    <a:cubicBezTo>
                      <a:pt x="133" y="117"/>
                      <a:pt x="135" y="115"/>
                      <a:pt x="136" y="114"/>
                    </a:cubicBezTo>
                    <a:cubicBezTo>
                      <a:pt x="138" y="112"/>
                      <a:pt x="138" y="110"/>
                      <a:pt x="141" y="111"/>
                    </a:cubicBezTo>
                    <a:cubicBezTo>
                      <a:pt x="142" y="111"/>
                      <a:pt x="143" y="111"/>
                      <a:pt x="145" y="111"/>
                    </a:cubicBezTo>
                    <a:cubicBezTo>
                      <a:pt x="145" y="112"/>
                      <a:pt x="146" y="112"/>
                      <a:pt x="147" y="112"/>
                    </a:cubicBezTo>
                    <a:cubicBezTo>
                      <a:pt x="148" y="112"/>
                      <a:pt x="148" y="112"/>
                      <a:pt x="148" y="112"/>
                    </a:cubicBezTo>
                    <a:cubicBezTo>
                      <a:pt x="150" y="111"/>
                      <a:pt x="149" y="110"/>
                      <a:pt x="149" y="109"/>
                    </a:cubicBezTo>
                    <a:cubicBezTo>
                      <a:pt x="148" y="108"/>
                      <a:pt x="149" y="107"/>
                      <a:pt x="149" y="106"/>
                    </a:cubicBezTo>
                    <a:cubicBezTo>
                      <a:pt x="150" y="104"/>
                      <a:pt x="149" y="103"/>
                      <a:pt x="150" y="102"/>
                    </a:cubicBezTo>
                    <a:cubicBezTo>
                      <a:pt x="151" y="101"/>
                      <a:pt x="153" y="101"/>
                      <a:pt x="153" y="100"/>
                    </a:cubicBezTo>
                    <a:cubicBezTo>
                      <a:pt x="154" y="99"/>
                      <a:pt x="154" y="99"/>
                      <a:pt x="154" y="98"/>
                    </a:cubicBezTo>
                    <a:cubicBezTo>
                      <a:pt x="155" y="97"/>
                      <a:pt x="156" y="98"/>
                      <a:pt x="157" y="97"/>
                    </a:cubicBezTo>
                    <a:cubicBezTo>
                      <a:pt x="159" y="97"/>
                      <a:pt x="160" y="97"/>
                      <a:pt x="161" y="96"/>
                    </a:cubicBezTo>
                    <a:cubicBezTo>
                      <a:pt x="161" y="95"/>
                      <a:pt x="162" y="95"/>
                      <a:pt x="163" y="95"/>
                    </a:cubicBezTo>
                    <a:cubicBezTo>
                      <a:pt x="164" y="94"/>
                      <a:pt x="165" y="93"/>
                      <a:pt x="166" y="93"/>
                    </a:cubicBezTo>
                    <a:cubicBezTo>
                      <a:pt x="167" y="92"/>
                      <a:pt x="168" y="92"/>
                      <a:pt x="169" y="91"/>
                    </a:cubicBezTo>
                    <a:cubicBezTo>
                      <a:pt x="170" y="90"/>
                      <a:pt x="170" y="86"/>
                      <a:pt x="169" y="85"/>
                    </a:cubicBezTo>
                    <a:cubicBezTo>
                      <a:pt x="169" y="84"/>
                      <a:pt x="169" y="83"/>
                      <a:pt x="169" y="82"/>
                    </a:cubicBezTo>
                    <a:cubicBezTo>
                      <a:pt x="169" y="82"/>
                      <a:pt x="169" y="81"/>
                      <a:pt x="168" y="80"/>
                    </a:cubicBezTo>
                    <a:cubicBezTo>
                      <a:pt x="168" y="79"/>
                      <a:pt x="167" y="77"/>
                      <a:pt x="167" y="76"/>
                    </a:cubicBezTo>
                    <a:cubicBezTo>
                      <a:pt x="168" y="75"/>
                      <a:pt x="171" y="76"/>
                      <a:pt x="171" y="74"/>
                    </a:cubicBezTo>
                    <a:cubicBezTo>
                      <a:pt x="171" y="73"/>
                      <a:pt x="171" y="71"/>
                      <a:pt x="170" y="71"/>
                    </a:cubicBezTo>
                    <a:close/>
                    <a:moveTo>
                      <a:pt x="138" y="75"/>
                    </a:moveTo>
                    <a:cubicBezTo>
                      <a:pt x="140" y="75"/>
                      <a:pt x="142" y="75"/>
                      <a:pt x="144" y="75"/>
                    </a:cubicBezTo>
                    <a:cubicBezTo>
                      <a:pt x="147" y="74"/>
                      <a:pt x="145" y="71"/>
                      <a:pt x="143" y="71"/>
                    </a:cubicBezTo>
                    <a:cubicBezTo>
                      <a:pt x="142" y="70"/>
                      <a:pt x="142" y="70"/>
                      <a:pt x="141" y="70"/>
                    </a:cubicBezTo>
                    <a:cubicBezTo>
                      <a:pt x="141" y="70"/>
                      <a:pt x="141" y="71"/>
                      <a:pt x="140" y="71"/>
                    </a:cubicBezTo>
                    <a:cubicBezTo>
                      <a:pt x="140" y="71"/>
                      <a:pt x="140" y="70"/>
                      <a:pt x="139" y="70"/>
                    </a:cubicBezTo>
                    <a:cubicBezTo>
                      <a:pt x="139" y="69"/>
                      <a:pt x="138" y="69"/>
                      <a:pt x="138" y="69"/>
                    </a:cubicBezTo>
                    <a:cubicBezTo>
                      <a:pt x="136" y="69"/>
                      <a:pt x="134" y="70"/>
                      <a:pt x="135" y="72"/>
                    </a:cubicBezTo>
                    <a:cubicBezTo>
                      <a:pt x="135" y="74"/>
                      <a:pt x="136" y="74"/>
                      <a:pt x="138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99" name="Freeform 51">
                <a:extLst>
                  <a:ext uri="{FF2B5EF4-FFF2-40B4-BE49-F238E27FC236}">
                    <a16:creationId xmlns:a16="http://schemas.microsoft.com/office/drawing/2014/main" xmlns="" id="{6186FAE1-CF84-41E3-B156-E05F957D9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6" y="2863"/>
                <a:ext cx="625" cy="709"/>
              </a:xfrm>
              <a:custGeom>
                <a:avLst/>
                <a:gdLst>
                  <a:gd name="T0" fmla="*/ 110 w 112"/>
                  <a:gd name="T1" fmla="*/ 31 h 127"/>
                  <a:gd name="T2" fmla="*/ 108 w 112"/>
                  <a:gd name="T3" fmla="*/ 21 h 127"/>
                  <a:gd name="T4" fmla="*/ 96 w 112"/>
                  <a:gd name="T5" fmla="*/ 9 h 127"/>
                  <a:gd name="T6" fmla="*/ 84 w 112"/>
                  <a:gd name="T7" fmla="*/ 2 h 127"/>
                  <a:gd name="T8" fmla="*/ 72 w 112"/>
                  <a:gd name="T9" fmla="*/ 0 h 127"/>
                  <a:gd name="T10" fmla="*/ 61 w 112"/>
                  <a:gd name="T11" fmla="*/ 1 h 127"/>
                  <a:gd name="T12" fmla="*/ 52 w 112"/>
                  <a:gd name="T13" fmla="*/ 2 h 127"/>
                  <a:gd name="T14" fmla="*/ 45 w 112"/>
                  <a:gd name="T15" fmla="*/ 7 h 127"/>
                  <a:gd name="T16" fmla="*/ 42 w 112"/>
                  <a:gd name="T17" fmla="*/ 15 h 127"/>
                  <a:gd name="T18" fmla="*/ 37 w 112"/>
                  <a:gd name="T19" fmla="*/ 17 h 127"/>
                  <a:gd name="T20" fmla="*/ 37 w 112"/>
                  <a:gd name="T21" fmla="*/ 17 h 127"/>
                  <a:gd name="T22" fmla="*/ 37 w 112"/>
                  <a:gd name="T23" fmla="*/ 18 h 127"/>
                  <a:gd name="T24" fmla="*/ 30 w 112"/>
                  <a:gd name="T25" fmla="*/ 23 h 127"/>
                  <a:gd name="T26" fmla="*/ 17 w 112"/>
                  <a:gd name="T27" fmla="*/ 31 h 127"/>
                  <a:gd name="T28" fmla="*/ 13 w 112"/>
                  <a:gd name="T29" fmla="*/ 30 h 127"/>
                  <a:gd name="T30" fmla="*/ 3 w 112"/>
                  <a:gd name="T31" fmla="*/ 31 h 127"/>
                  <a:gd name="T32" fmla="*/ 0 w 112"/>
                  <a:gd name="T33" fmla="*/ 32 h 127"/>
                  <a:gd name="T34" fmla="*/ 2 w 112"/>
                  <a:gd name="T35" fmla="*/ 39 h 127"/>
                  <a:gd name="T36" fmla="*/ 7 w 112"/>
                  <a:gd name="T37" fmla="*/ 48 h 127"/>
                  <a:gd name="T38" fmla="*/ 2 w 112"/>
                  <a:gd name="T39" fmla="*/ 57 h 127"/>
                  <a:gd name="T40" fmla="*/ 9 w 112"/>
                  <a:gd name="T41" fmla="*/ 64 h 127"/>
                  <a:gd name="T42" fmla="*/ 17 w 112"/>
                  <a:gd name="T43" fmla="*/ 72 h 127"/>
                  <a:gd name="T44" fmla="*/ 23 w 112"/>
                  <a:gd name="T45" fmla="*/ 81 h 127"/>
                  <a:gd name="T46" fmla="*/ 32 w 112"/>
                  <a:gd name="T47" fmla="*/ 83 h 127"/>
                  <a:gd name="T48" fmla="*/ 39 w 112"/>
                  <a:gd name="T49" fmla="*/ 92 h 127"/>
                  <a:gd name="T50" fmla="*/ 35 w 112"/>
                  <a:gd name="T51" fmla="*/ 102 h 127"/>
                  <a:gd name="T52" fmla="*/ 28 w 112"/>
                  <a:gd name="T53" fmla="*/ 108 h 127"/>
                  <a:gd name="T54" fmla="*/ 39 w 112"/>
                  <a:gd name="T55" fmla="*/ 113 h 127"/>
                  <a:gd name="T56" fmla="*/ 44 w 112"/>
                  <a:gd name="T57" fmla="*/ 115 h 127"/>
                  <a:gd name="T58" fmla="*/ 44 w 112"/>
                  <a:gd name="T59" fmla="*/ 122 h 127"/>
                  <a:gd name="T60" fmla="*/ 52 w 112"/>
                  <a:gd name="T61" fmla="*/ 126 h 127"/>
                  <a:gd name="T62" fmla="*/ 61 w 112"/>
                  <a:gd name="T63" fmla="*/ 120 h 127"/>
                  <a:gd name="T64" fmla="*/ 71 w 112"/>
                  <a:gd name="T65" fmla="*/ 118 h 127"/>
                  <a:gd name="T66" fmla="*/ 76 w 112"/>
                  <a:gd name="T67" fmla="*/ 109 h 127"/>
                  <a:gd name="T68" fmla="*/ 71 w 112"/>
                  <a:gd name="T69" fmla="*/ 104 h 127"/>
                  <a:gd name="T70" fmla="*/ 67 w 112"/>
                  <a:gd name="T71" fmla="*/ 103 h 127"/>
                  <a:gd name="T72" fmla="*/ 75 w 112"/>
                  <a:gd name="T73" fmla="*/ 96 h 127"/>
                  <a:gd name="T74" fmla="*/ 83 w 112"/>
                  <a:gd name="T75" fmla="*/ 98 h 127"/>
                  <a:gd name="T76" fmla="*/ 91 w 112"/>
                  <a:gd name="T77" fmla="*/ 89 h 127"/>
                  <a:gd name="T78" fmla="*/ 86 w 112"/>
                  <a:gd name="T79" fmla="*/ 84 h 127"/>
                  <a:gd name="T80" fmla="*/ 88 w 112"/>
                  <a:gd name="T81" fmla="*/ 83 h 127"/>
                  <a:gd name="T82" fmla="*/ 86 w 112"/>
                  <a:gd name="T83" fmla="*/ 79 h 127"/>
                  <a:gd name="T84" fmla="*/ 92 w 112"/>
                  <a:gd name="T85" fmla="*/ 82 h 127"/>
                  <a:gd name="T86" fmla="*/ 97 w 112"/>
                  <a:gd name="T87" fmla="*/ 80 h 127"/>
                  <a:gd name="T88" fmla="*/ 104 w 112"/>
                  <a:gd name="T89" fmla="*/ 72 h 127"/>
                  <a:gd name="T90" fmla="*/ 108 w 112"/>
                  <a:gd name="T91" fmla="*/ 50 h 127"/>
                  <a:gd name="T92" fmla="*/ 112 w 112"/>
                  <a:gd name="T93" fmla="*/ 3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2" h="127">
                    <a:moveTo>
                      <a:pt x="111" y="34"/>
                    </a:moveTo>
                    <a:cubicBezTo>
                      <a:pt x="111" y="33"/>
                      <a:pt x="110" y="33"/>
                      <a:pt x="110" y="32"/>
                    </a:cubicBezTo>
                    <a:cubicBezTo>
                      <a:pt x="110" y="32"/>
                      <a:pt x="110" y="31"/>
                      <a:pt x="110" y="31"/>
                    </a:cubicBezTo>
                    <a:cubicBezTo>
                      <a:pt x="110" y="31"/>
                      <a:pt x="110" y="31"/>
                      <a:pt x="110" y="31"/>
                    </a:cubicBezTo>
                    <a:cubicBezTo>
                      <a:pt x="110" y="30"/>
                      <a:pt x="110" y="28"/>
                      <a:pt x="109" y="26"/>
                    </a:cubicBezTo>
                    <a:cubicBezTo>
                      <a:pt x="109" y="25"/>
                      <a:pt x="108" y="22"/>
                      <a:pt x="108" y="21"/>
                    </a:cubicBezTo>
                    <a:cubicBezTo>
                      <a:pt x="107" y="19"/>
                      <a:pt x="107" y="17"/>
                      <a:pt x="105" y="16"/>
                    </a:cubicBezTo>
                    <a:cubicBezTo>
                      <a:pt x="103" y="14"/>
                      <a:pt x="101" y="12"/>
                      <a:pt x="98" y="11"/>
                    </a:cubicBezTo>
                    <a:cubicBezTo>
                      <a:pt x="97" y="11"/>
                      <a:pt x="97" y="10"/>
                      <a:pt x="96" y="9"/>
                    </a:cubicBezTo>
                    <a:cubicBezTo>
                      <a:pt x="95" y="8"/>
                      <a:pt x="95" y="8"/>
                      <a:pt x="94" y="7"/>
                    </a:cubicBezTo>
                    <a:cubicBezTo>
                      <a:pt x="93" y="6"/>
                      <a:pt x="91" y="5"/>
                      <a:pt x="89" y="4"/>
                    </a:cubicBezTo>
                    <a:cubicBezTo>
                      <a:pt x="88" y="3"/>
                      <a:pt x="86" y="3"/>
                      <a:pt x="84" y="2"/>
                    </a:cubicBezTo>
                    <a:cubicBezTo>
                      <a:pt x="82" y="1"/>
                      <a:pt x="79" y="2"/>
                      <a:pt x="76" y="2"/>
                    </a:cubicBezTo>
                    <a:cubicBezTo>
                      <a:pt x="76" y="2"/>
                      <a:pt x="75" y="2"/>
                      <a:pt x="75" y="2"/>
                    </a:cubicBezTo>
                    <a:cubicBezTo>
                      <a:pt x="74" y="2"/>
                      <a:pt x="73" y="0"/>
                      <a:pt x="72" y="0"/>
                    </a:cubicBezTo>
                    <a:cubicBezTo>
                      <a:pt x="72" y="0"/>
                      <a:pt x="70" y="1"/>
                      <a:pt x="70" y="2"/>
                    </a:cubicBezTo>
                    <a:cubicBezTo>
                      <a:pt x="69" y="2"/>
                      <a:pt x="67" y="2"/>
                      <a:pt x="66" y="2"/>
                    </a:cubicBezTo>
                    <a:cubicBezTo>
                      <a:pt x="64" y="2"/>
                      <a:pt x="63" y="2"/>
                      <a:pt x="61" y="1"/>
                    </a:cubicBezTo>
                    <a:cubicBezTo>
                      <a:pt x="61" y="1"/>
                      <a:pt x="60" y="1"/>
                      <a:pt x="59" y="1"/>
                    </a:cubicBezTo>
                    <a:cubicBezTo>
                      <a:pt x="58" y="1"/>
                      <a:pt x="58" y="1"/>
                      <a:pt x="57" y="0"/>
                    </a:cubicBezTo>
                    <a:cubicBezTo>
                      <a:pt x="56" y="0"/>
                      <a:pt x="54" y="1"/>
                      <a:pt x="52" y="2"/>
                    </a:cubicBezTo>
                    <a:cubicBezTo>
                      <a:pt x="52" y="2"/>
                      <a:pt x="51" y="2"/>
                      <a:pt x="50" y="2"/>
                    </a:cubicBezTo>
                    <a:cubicBezTo>
                      <a:pt x="49" y="3"/>
                      <a:pt x="49" y="2"/>
                      <a:pt x="48" y="3"/>
                    </a:cubicBezTo>
                    <a:cubicBezTo>
                      <a:pt x="47" y="4"/>
                      <a:pt x="46" y="5"/>
                      <a:pt x="45" y="7"/>
                    </a:cubicBezTo>
                    <a:cubicBezTo>
                      <a:pt x="45" y="7"/>
                      <a:pt x="45" y="8"/>
                      <a:pt x="45" y="9"/>
                    </a:cubicBezTo>
                    <a:cubicBezTo>
                      <a:pt x="44" y="10"/>
                      <a:pt x="44" y="11"/>
                      <a:pt x="44" y="11"/>
                    </a:cubicBezTo>
                    <a:cubicBezTo>
                      <a:pt x="43" y="13"/>
                      <a:pt x="44" y="14"/>
                      <a:pt x="42" y="15"/>
                    </a:cubicBezTo>
                    <a:cubicBezTo>
                      <a:pt x="42" y="15"/>
                      <a:pt x="41" y="15"/>
                      <a:pt x="41" y="16"/>
                    </a:cubicBezTo>
                    <a:cubicBezTo>
                      <a:pt x="40" y="17"/>
                      <a:pt x="40" y="18"/>
                      <a:pt x="40" y="18"/>
                    </a:cubicBezTo>
                    <a:cubicBezTo>
                      <a:pt x="39" y="19"/>
                      <a:pt x="38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20"/>
                      <a:pt x="35" y="22"/>
                      <a:pt x="34" y="23"/>
                    </a:cubicBezTo>
                    <a:cubicBezTo>
                      <a:pt x="34" y="23"/>
                      <a:pt x="33" y="23"/>
                      <a:pt x="33" y="23"/>
                    </a:cubicBezTo>
                    <a:cubicBezTo>
                      <a:pt x="32" y="23"/>
                      <a:pt x="31" y="23"/>
                      <a:pt x="30" y="23"/>
                    </a:cubicBezTo>
                    <a:cubicBezTo>
                      <a:pt x="27" y="24"/>
                      <a:pt x="27" y="26"/>
                      <a:pt x="25" y="29"/>
                    </a:cubicBezTo>
                    <a:cubicBezTo>
                      <a:pt x="25" y="30"/>
                      <a:pt x="22" y="29"/>
                      <a:pt x="20" y="30"/>
                    </a:cubicBezTo>
                    <a:cubicBezTo>
                      <a:pt x="19" y="30"/>
                      <a:pt x="19" y="31"/>
                      <a:pt x="17" y="31"/>
                    </a:cubicBezTo>
                    <a:cubicBezTo>
                      <a:pt x="17" y="31"/>
                      <a:pt x="16" y="31"/>
                      <a:pt x="16" y="31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3" y="30"/>
                    </a:cubicBezTo>
                    <a:cubicBezTo>
                      <a:pt x="11" y="30"/>
                      <a:pt x="11" y="31"/>
                      <a:pt x="10" y="30"/>
                    </a:cubicBezTo>
                    <a:cubicBezTo>
                      <a:pt x="7" y="29"/>
                      <a:pt x="6" y="31"/>
                      <a:pt x="4" y="31"/>
                    </a:cubicBezTo>
                    <a:cubicBezTo>
                      <a:pt x="4" y="31"/>
                      <a:pt x="4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31"/>
                      <a:pt x="1" y="31"/>
                      <a:pt x="0" y="32"/>
                    </a:cubicBezTo>
                    <a:cubicBezTo>
                      <a:pt x="0" y="32"/>
                      <a:pt x="0" y="33"/>
                      <a:pt x="0" y="33"/>
                    </a:cubicBezTo>
                    <a:cubicBezTo>
                      <a:pt x="1" y="35"/>
                      <a:pt x="1" y="35"/>
                      <a:pt x="1" y="36"/>
                    </a:cubicBezTo>
                    <a:cubicBezTo>
                      <a:pt x="1" y="38"/>
                      <a:pt x="1" y="38"/>
                      <a:pt x="2" y="39"/>
                    </a:cubicBezTo>
                    <a:cubicBezTo>
                      <a:pt x="4" y="39"/>
                      <a:pt x="6" y="40"/>
                      <a:pt x="6" y="41"/>
                    </a:cubicBezTo>
                    <a:cubicBezTo>
                      <a:pt x="7" y="43"/>
                      <a:pt x="7" y="44"/>
                      <a:pt x="7" y="45"/>
                    </a:cubicBezTo>
                    <a:cubicBezTo>
                      <a:pt x="8" y="46"/>
                      <a:pt x="8" y="46"/>
                      <a:pt x="7" y="48"/>
                    </a:cubicBezTo>
                    <a:cubicBezTo>
                      <a:pt x="6" y="49"/>
                      <a:pt x="5" y="50"/>
                      <a:pt x="4" y="52"/>
                    </a:cubicBezTo>
                    <a:cubicBezTo>
                      <a:pt x="3" y="52"/>
                      <a:pt x="3" y="53"/>
                      <a:pt x="3" y="54"/>
                    </a:cubicBezTo>
                    <a:cubicBezTo>
                      <a:pt x="2" y="55"/>
                      <a:pt x="2" y="56"/>
                      <a:pt x="2" y="57"/>
                    </a:cubicBezTo>
                    <a:cubicBezTo>
                      <a:pt x="2" y="58"/>
                      <a:pt x="3" y="59"/>
                      <a:pt x="4" y="60"/>
                    </a:cubicBezTo>
                    <a:cubicBezTo>
                      <a:pt x="5" y="61"/>
                      <a:pt x="5" y="62"/>
                      <a:pt x="6" y="63"/>
                    </a:cubicBezTo>
                    <a:cubicBezTo>
                      <a:pt x="7" y="64"/>
                      <a:pt x="8" y="63"/>
                      <a:pt x="9" y="64"/>
                    </a:cubicBezTo>
                    <a:cubicBezTo>
                      <a:pt x="10" y="65"/>
                      <a:pt x="11" y="67"/>
                      <a:pt x="12" y="68"/>
                    </a:cubicBezTo>
                    <a:cubicBezTo>
                      <a:pt x="12" y="69"/>
                      <a:pt x="13" y="69"/>
                      <a:pt x="14" y="69"/>
                    </a:cubicBezTo>
                    <a:cubicBezTo>
                      <a:pt x="15" y="70"/>
                      <a:pt x="15" y="72"/>
                      <a:pt x="17" y="72"/>
                    </a:cubicBezTo>
                    <a:cubicBezTo>
                      <a:pt x="21" y="71"/>
                      <a:pt x="19" y="74"/>
                      <a:pt x="20" y="76"/>
                    </a:cubicBezTo>
                    <a:cubicBezTo>
                      <a:pt x="20" y="78"/>
                      <a:pt x="21" y="79"/>
                      <a:pt x="21" y="80"/>
                    </a:cubicBezTo>
                    <a:cubicBezTo>
                      <a:pt x="22" y="81"/>
                      <a:pt x="22" y="81"/>
                      <a:pt x="23" y="81"/>
                    </a:cubicBezTo>
                    <a:cubicBezTo>
                      <a:pt x="25" y="81"/>
                      <a:pt x="26" y="78"/>
                      <a:pt x="29" y="79"/>
                    </a:cubicBezTo>
                    <a:cubicBezTo>
                      <a:pt x="29" y="79"/>
                      <a:pt x="30" y="80"/>
                      <a:pt x="30" y="80"/>
                    </a:cubicBezTo>
                    <a:cubicBezTo>
                      <a:pt x="31" y="82"/>
                      <a:pt x="31" y="83"/>
                      <a:pt x="32" y="83"/>
                    </a:cubicBezTo>
                    <a:cubicBezTo>
                      <a:pt x="33" y="84"/>
                      <a:pt x="34" y="84"/>
                      <a:pt x="35" y="85"/>
                    </a:cubicBezTo>
                    <a:cubicBezTo>
                      <a:pt x="35" y="85"/>
                      <a:pt x="36" y="86"/>
                      <a:pt x="36" y="87"/>
                    </a:cubicBezTo>
                    <a:cubicBezTo>
                      <a:pt x="37" y="88"/>
                      <a:pt x="38" y="90"/>
                      <a:pt x="39" y="92"/>
                    </a:cubicBezTo>
                    <a:cubicBezTo>
                      <a:pt x="40" y="94"/>
                      <a:pt x="39" y="97"/>
                      <a:pt x="37" y="99"/>
                    </a:cubicBezTo>
                    <a:cubicBezTo>
                      <a:pt x="36" y="99"/>
                      <a:pt x="36" y="100"/>
                      <a:pt x="35" y="101"/>
                    </a:cubicBezTo>
                    <a:cubicBezTo>
                      <a:pt x="35" y="101"/>
                      <a:pt x="35" y="102"/>
                      <a:pt x="35" y="102"/>
                    </a:cubicBezTo>
                    <a:cubicBezTo>
                      <a:pt x="34" y="103"/>
                      <a:pt x="32" y="102"/>
                      <a:pt x="31" y="102"/>
                    </a:cubicBezTo>
                    <a:cubicBezTo>
                      <a:pt x="30" y="103"/>
                      <a:pt x="29" y="103"/>
                      <a:pt x="29" y="105"/>
                    </a:cubicBezTo>
                    <a:cubicBezTo>
                      <a:pt x="29" y="106"/>
                      <a:pt x="29" y="106"/>
                      <a:pt x="28" y="108"/>
                    </a:cubicBezTo>
                    <a:cubicBezTo>
                      <a:pt x="28" y="110"/>
                      <a:pt x="30" y="114"/>
                      <a:pt x="32" y="114"/>
                    </a:cubicBezTo>
                    <a:cubicBezTo>
                      <a:pt x="34" y="115"/>
                      <a:pt x="34" y="114"/>
                      <a:pt x="36" y="113"/>
                    </a:cubicBezTo>
                    <a:cubicBezTo>
                      <a:pt x="37" y="113"/>
                      <a:pt x="38" y="113"/>
                      <a:pt x="39" y="113"/>
                    </a:cubicBezTo>
                    <a:cubicBezTo>
                      <a:pt x="40" y="113"/>
                      <a:pt x="41" y="112"/>
                      <a:pt x="42" y="113"/>
                    </a:cubicBezTo>
                    <a:cubicBezTo>
                      <a:pt x="42" y="113"/>
                      <a:pt x="42" y="114"/>
                      <a:pt x="42" y="114"/>
                    </a:cubicBezTo>
                    <a:cubicBezTo>
                      <a:pt x="43" y="114"/>
                      <a:pt x="43" y="114"/>
                      <a:pt x="44" y="115"/>
                    </a:cubicBezTo>
                    <a:cubicBezTo>
                      <a:pt x="44" y="115"/>
                      <a:pt x="44" y="116"/>
                      <a:pt x="44" y="116"/>
                    </a:cubicBezTo>
                    <a:cubicBezTo>
                      <a:pt x="45" y="117"/>
                      <a:pt x="46" y="118"/>
                      <a:pt x="46" y="119"/>
                    </a:cubicBezTo>
                    <a:cubicBezTo>
                      <a:pt x="46" y="120"/>
                      <a:pt x="44" y="121"/>
                      <a:pt x="44" y="122"/>
                    </a:cubicBezTo>
                    <a:cubicBezTo>
                      <a:pt x="43" y="123"/>
                      <a:pt x="43" y="124"/>
                      <a:pt x="42" y="125"/>
                    </a:cubicBezTo>
                    <a:cubicBezTo>
                      <a:pt x="43" y="126"/>
                      <a:pt x="46" y="127"/>
                      <a:pt x="48" y="127"/>
                    </a:cubicBezTo>
                    <a:cubicBezTo>
                      <a:pt x="49" y="127"/>
                      <a:pt x="51" y="127"/>
                      <a:pt x="52" y="126"/>
                    </a:cubicBezTo>
                    <a:cubicBezTo>
                      <a:pt x="52" y="126"/>
                      <a:pt x="52" y="125"/>
                      <a:pt x="53" y="125"/>
                    </a:cubicBezTo>
                    <a:cubicBezTo>
                      <a:pt x="53" y="123"/>
                      <a:pt x="53" y="122"/>
                      <a:pt x="55" y="122"/>
                    </a:cubicBezTo>
                    <a:cubicBezTo>
                      <a:pt x="57" y="121"/>
                      <a:pt x="59" y="121"/>
                      <a:pt x="61" y="120"/>
                    </a:cubicBezTo>
                    <a:cubicBezTo>
                      <a:pt x="62" y="119"/>
                      <a:pt x="64" y="120"/>
                      <a:pt x="65" y="120"/>
                    </a:cubicBezTo>
                    <a:cubicBezTo>
                      <a:pt x="67" y="120"/>
                      <a:pt x="68" y="121"/>
                      <a:pt x="70" y="120"/>
                    </a:cubicBezTo>
                    <a:cubicBezTo>
                      <a:pt x="70" y="119"/>
                      <a:pt x="71" y="119"/>
                      <a:pt x="71" y="118"/>
                    </a:cubicBezTo>
                    <a:cubicBezTo>
                      <a:pt x="72" y="117"/>
                      <a:pt x="72" y="117"/>
                      <a:pt x="72" y="116"/>
                    </a:cubicBezTo>
                    <a:cubicBezTo>
                      <a:pt x="73" y="115"/>
                      <a:pt x="75" y="115"/>
                      <a:pt x="76" y="113"/>
                    </a:cubicBezTo>
                    <a:cubicBezTo>
                      <a:pt x="76" y="112"/>
                      <a:pt x="76" y="111"/>
                      <a:pt x="76" y="109"/>
                    </a:cubicBezTo>
                    <a:cubicBezTo>
                      <a:pt x="76" y="108"/>
                      <a:pt x="76" y="106"/>
                      <a:pt x="76" y="104"/>
                    </a:cubicBezTo>
                    <a:cubicBezTo>
                      <a:pt x="75" y="102"/>
                      <a:pt x="74" y="103"/>
                      <a:pt x="73" y="104"/>
                    </a:cubicBezTo>
                    <a:cubicBezTo>
                      <a:pt x="73" y="104"/>
                      <a:pt x="72" y="104"/>
                      <a:pt x="71" y="104"/>
                    </a:cubicBezTo>
                    <a:cubicBezTo>
                      <a:pt x="70" y="104"/>
                      <a:pt x="70" y="105"/>
                      <a:pt x="69" y="105"/>
                    </a:cubicBezTo>
                    <a:cubicBezTo>
                      <a:pt x="68" y="105"/>
                      <a:pt x="66" y="105"/>
                      <a:pt x="65" y="105"/>
                    </a:cubicBezTo>
                    <a:cubicBezTo>
                      <a:pt x="65" y="104"/>
                      <a:pt x="66" y="103"/>
                      <a:pt x="67" y="103"/>
                    </a:cubicBezTo>
                    <a:cubicBezTo>
                      <a:pt x="69" y="102"/>
                      <a:pt x="71" y="103"/>
                      <a:pt x="72" y="102"/>
                    </a:cubicBezTo>
                    <a:cubicBezTo>
                      <a:pt x="73" y="101"/>
                      <a:pt x="71" y="100"/>
                      <a:pt x="71" y="98"/>
                    </a:cubicBezTo>
                    <a:cubicBezTo>
                      <a:pt x="72" y="97"/>
                      <a:pt x="74" y="97"/>
                      <a:pt x="75" y="96"/>
                    </a:cubicBezTo>
                    <a:cubicBezTo>
                      <a:pt x="76" y="96"/>
                      <a:pt x="76" y="95"/>
                      <a:pt x="78" y="95"/>
                    </a:cubicBezTo>
                    <a:cubicBezTo>
                      <a:pt x="79" y="96"/>
                      <a:pt x="79" y="97"/>
                      <a:pt x="80" y="98"/>
                    </a:cubicBezTo>
                    <a:cubicBezTo>
                      <a:pt x="81" y="99"/>
                      <a:pt x="82" y="99"/>
                      <a:pt x="83" y="98"/>
                    </a:cubicBezTo>
                    <a:cubicBezTo>
                      <a:pt x="86" y="97"/>
                      <a:pt x="88" y="96"/>
                      <a:pt x="89" y="94"/>
                    </a:cubicBezTo>
                    <a:cubicBezTo>
                      <a:pt x="91" y="94"/>
                      <a:pt x="92" y="92"/>
                      <a:pt x="92" y="91"/>
                    </a:cubicBezTo>
                    <a:cubicBezTo>
                      <a:pt x="92" y="90"/>
                      <a:pt x="92" y="90"/>
                      <a:pt x="91" y="89"/>
                    </a:cubicBezTo>
                    <a:cubicBezTo>
                      <a:pt x="91" y="89"/>
                      <a:pt x="88" y="90"/>
                      <a:pt x="89" y="88"/>
                    </a:cubicBezTo>
                    <a:cubicBezTo>
                      <a:pt x="90" y="87"/>
                      <a:pt x="93" y="86"/>
                      <a:pt x="91" y="85"/>
                    </a:cubicBezTo>
                    <a:cubicBezTo>
                      <a:pt x="89" y="84"/>
                      <a:pt x="87" y="84"/>
                      <a:pt x="86" y="84"/>
                    </a:cubicBezTo>
                    <a:cubicBezTo>
                      <a:pt x="85" y="84"/>
                      <a:pt x="83" y="84"/>
                      <a:pt x="82" y="84"/>
                    </a:cubicBezTo>
                    <a:cubicBezTo>
                      <a:pt x="82" y="83"/>
                      <a:pt x="81" y="83"/>
                      <a:pt x="81" y="83"/>
                    </a:cubicBezTo>
                    <a:cubicBezTo>
                      <a:pt x="83" y="82"/>
                      <a:pt x="85" y="83"/>
                      <a:pt x="88" y="83"/>
                    </a:cubicBezTo>
                    <a:cubicBezTo>
                      <a:pt x="88" y="83"/>
                      <a:pt x="90" y="83"/>
                      <a:pt x="90" y="83"/>
                    </a:cubicBezTo>
                    <a:cubicBezTo>
                      <a:pt x="91" y="82"/>
                      <a:pt x="90" y="81"/>
                      <a:pt x="89" y="81"/>
                    </a:cubicBezTo>
                    <a:cubicBezTo>
                      <a:pt x="89" y="80"/>
                      <a:pt x="87" y="80"/>
                      <a:pt x="86" y="79"/>
                    </a:cubicBezTo>
                    <a:cubicBezTo>
                      <a:pt x="87" y="78"/>
                      <a:pt x="89" y="80"/>
                      <a:pt x="90" y="80"/>
                    </a:cubicBezTo>
                    <a:cubicBezTo>
                      <a:pt x="91" y="80"/>
                      <a:pt x="91" y="80"/>
                      <a:pt x="92" y="81"/>
                    </a:cubicBezTo>
                    <a:cubicBezTo>
                      <a:pt x="92" y="81"/>
                      <a:pt x="92" y="82"/>
                      <a:pt x="92" y="82"/>
                    </a:cubicBezTo>
                    <a:cubicBezTo>
                      <a:pt x="93" y="83"/>
                      <a:pt x="94" y="84"/>
                      <a:pt x="95" y="83"/>
                    </a:cubicBezTo>
                    <a:cubicBezTo>
                      <a:pt x="95" y="83"/>
                      <a:pt x="95" y="82"/>
                      <a:pt x="95" y="82"/>
                    </a:cubicBezTo>
                    <a:cubicBezTo>
                      <a:pt x="96" y="81"/>
                      <a:pt x="96" y="80"/>
                      <a:pt x="97" y="80"/>
                    </a:cubicBezTo>
                    <a:cubicBezTo>
                      <a:pt x="98" y="79"/>
                      <a:pt x="98" y="78"/>
                      <a:pt x="98" y="77"/>
                    </a:cubicBezTo>
                    <a:cubicBezTo>
                      <a:pt x="99" y="76"/>
                      <a:pt x="99" y="74"/>
                      <a:pt x="101" y="74"/>
                    </a:cubicBezTo>
                    <a:cubicBezTo>
                      <a:pt x="102" y="73"/>
                      <a:pt x="103" y="73"/>
                      <a:pt x="104" y="72"/>
                    </a:cubicBezTo>
                    <a:cubicBezTo>
                      <a:pt x="106" y="71"/>
                      <a:pt x="106" y="70"/>
                      <a:pt x="106" y="68"/>
                    </a:cubicBezTo>
                    <a:cubicBezTo>
                      <a:pt x="107" y="65"/>
                      <a:pt x="107" y="61"/>
                      <a:pt x="107" y="58"/>
                    </a:cubicBezTo>
                    <a:cubicBezTo>
                      <a:pt x="107" y="55"/>
                      <a:pt x="107" y="53"/>
                      <a:pt x="108" y="50"/>
                    </a:cubicBezTo>
                    <a:cubicBezTo>
                      <a:pt x="109" y="49"/>
                      <a:pt x="110" y="47"/>
                      <a:pt x="110" y="46"/>
                    </a:cubicBezTo>
                    <a:cubicBezTo>
                      <a:pt x="111" y="45"/>
                      <a:pt x="111" y="43"/>
                      <a:pt x="111" y="42"/>
                    </a:cubicBezTo>
                    <a:cubicBezTo>
                      <a:pt x="111" y="41"/>
                      <a:pt x="112" y="39"/>
                      <a:pt x="112" y="37"/>
                    </a:cubicBezTo>
                    <a:cubicBezTo>
                      <a:pt x="112" y="36"/>
                      <a:pt x="112" y="35"/>
                      <a:pt x="1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00" name="Freeform 52">
                <a:extLst>
                  <a:ext uri="{FF2B5EF4-FFF2-40B4-BE49-F238E27FC236}">
                    <a16:creationId xmlns:a16="http://schemas.microsoft.com/office/drawing/2014/main" xmlns="" id="{E5165C6C-80A0-41E8-817B-50BB29EF0C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5" y="2796"/>
                <a:ext cx="598" cy="642"/>
              </a:xfrm>
              <a:custGeom>
                <a:avLst/>
                <a:gdLst>
                  <a:gd name="T0" fmla="*/ 104 w 107"/>
                  <a:gd name="T1" fmla="*/ 65 h 115"/>
                  <a:gd name="T2" fmla="*/ 99 w 107"/>
                  <a:gd name="T3" fmla="*/ 61 h 115"/>
                  <a:gd name="T4" fmla="*/ 96 w 107"/>
                  <a:gd name="T5" fmla="*/ 57 h 115"/>
                  <a:gd name="T6" fmla="*/ 90 w 107"/>
                  <a:gd name="T7" fmla="*/ 53 h 115"/>
                  <a:gd name="T8" fmla="*/ 85 w 107"/>
                  <a:gd name="T9" fmla="*/ 44 h 115"/>
                  <a:gd name="T10" fmla="*/ 83 w 107"/>
                  <a:gd name="T11" fmla="*/ 44 h 115"/>
                  <a:gd name="T12" fmla="*/ 78 w 107"/>
                  <a:gd name="T13" fmla="*/ 41 h 115"/>
                  <a:gd name="T14" fmla="*/ 78 w 107"/>
                  <a:gd name="T15" fmla="*/ 30 h 115"/>
                  <a:gd name="T16" fmla="*/ 73 w 107"/>
                  <a:gd name="T17" fmla="*/ 17 h 115"/>
                  <a:gd name="T18" fmla="*/ 68 w 107"/>
                  <a:gd name="T19" fmla="*/ 3 h 115"/>
                  <a:gd name="T20" fmla="*/ 59 w 107"/>
                  <a:gd name="T21" fmla="*/ 3 h 115"/>
                  <a:gd name="T22" fmla="*/ 52 w 107"/>
                  <a:gd name="T23" fmla="*/ 7 h 115"/>
                  <a:gd name="T24" fmla="*/ 47 w 107"/>
                  <a:gd name="T25" fmla="*/ 12 h 115"/>
                  <a:gd name="T26" fmla="*/ 44 w 107"/>
                  <a:gd name="T27" fmla="*/ 19 h 115"/>
                  <a:gd name="T28" fmla="*/ 40 w 107"/>
                  <a:gd name="T29" fmla="*/ 24 h 115"/>
                  <a:gd name="T30" fmla="*/ 33 w 107"/>
                  <a:gd name="T31" fmla="*/ 22 h 115"/>
                  <a:gd name="T32" fmla="*/ 26 w 107"/>
                  <a:gd name="T33" fmla="*/ 21 h 115"/>
                  <a:gd name="T34" fmla="*/ 21 w 107"/>
                  <a:gd name="T35" fmla="*/ 26 h 115"/>
                  <a:gd name="T36" fmla="*/ 16 w 107"/>
                  <a:gd name="T37" fmla="*/ 24 h 115"/>
                  <a:gd name="T38" fmla="*/ 9 w 107"/>
                  <a:gd name="T39" fmla="*/ 26 h 115"/>
                  <a:gd name="T40" fmla="*/ 4 w 107"/>
                  <a:gd name="T41" fmla="*/ 33 h 115"/>
                  <a:gd name="T42" fmla="*/ 5 w 107"/>
                  <a:gd name="T43" fmla="*/ 36 h 115"/>
                  <a:gd name="T44" fmla="*/ 14 w 107"/>
                  <a:gd name="T45" fmla="*/ 44 h 115"/>
                  <a:gd name="T46" fmla="*/ 10 w 107"/>
                  <a:gd name="T47" fmla="*/ 48 h 115"/>
                  <a:gd name="T48" fmla="*/ 14 w 107"/>
                  <a:gd name="T49" fmla="*/ 57 h 115"/>
                  <a:gd name="T50" fmla="*/ 2 w 107"/>
                  <a:gd name="T51" fmla="*/ 65 h 115"/>
                  <a:gd name="T52" fmla="*/ 11 w 107"/>
                  <a:gd name="T53" fmla="*/ 73 h 115"/>
                  <a:gd name="T54" fmla="*/ 15 w 107"/>
                  <a:gd name="T55" fmla="*/ 75 h 115"/>
                  <a:gd name="T56" fmla="*/ 13 w 107"/>
                  <a:gd name="T57" fmla="*/ 81 h 115"/>
                  <a:gd name="T58" fmla="*/ 7 w 107"/>
                  <a:gd name="T59" fmla="*/ 91 h 115"/>
                  <a:gd name="T60" fmla="*/ 9 w 107"/>
                  <a:gd name="T61" fmla="*/ 98 h 115"/>
                  <a:gd name="T62" fmla="*/ 12 w 107"/>
                  <a:gd name="T63" fmla="*/ 102 h 115"/>
                  <a:gd name="T64" fmla="*/ 15 w 107"/>
                  <a:gd name="T65" fmla="*/ 108 h 115"/>
                  <a:gd name="T66" fmla="*/ 24 w 107"/>
                  <a:gd name="T67" fmla="*/ 109 h 115"/>
                  <a:gd name="T68" fmla="*/ 26 w 107"/>
                  <a:gd name="T69" fmla="*/ 114 h 115"/>
                  <a:gd name="T70" fmla="*/ 32 w 107"/>
                  <a:gd name="T71" fmla="*/ 115 h 115"/>
                  <a:gd name="T72" fmla="*/ 37 w 107"/>
                  <a:gd name="T73" fmla="*/ 112 h 115"/>
                  <a:gd name="T74" fmla="*/ 42 w 107"/>
                  <a:gd name="T75" fmla="*/ 101 h 115"/>
                  <a:gd name="T76" fmla="*/ 47 w 107"/>
                  <a:gd name="T77" fmla="*/ 100 h 115"/>
                  <a:gd name="T78" fmla="*/ 52 w 107"/>
                  <a:gd name="T79" fmla="*/ 103 h 115"/>
                  <a:gd name="T80" fmla="*/ 59 w 107"/>
                  <a:gd name="T81" fmla="*/ 101 h 115"/>
                  <a:gd name="T82" fmla="*/ 69 w 107"/>
                  <a:gd name="T83" fmla="*/ 98 h 115"/>
                  <a:gd name="T84" fmla="*/ 73 w 107"/>
                  <a:gd name="T85" fmla="*/ 95 h 115"/>
                  <a:gd name="T86" fmla="*/ 77 w 107"/>
                  <a:gd name="T87" fmla="*/ 93 h 115"/>
                  <a:gd name="T88" fmla="*/ 81 w 107"/>
                  <a:gd name="T89" fmla="*/ 97 h 115"/>
                  <a:gd name="T90" fmla="*/ 82 w 107"/>
                  <a:gd name="T91" fmla="*/ 99 h 115"/>
                  <a:gd name="T92" fmla="*/ 84 w 107"/>
                  <a:gd name="T93" fmla="*/ 103 h 115"/>
                  <a:gd name="T94" fmla="*/ 92 w 107"/>
                  <a:gd name="T95" fmla="*/ 92 h 115"/>
                  <a:gd name="T96" fmla="*/ 94 w 107"/>
                  <a:gd name="T97" fmla="*/ 89 h 115"/>
                  <a:gd name="T98" fmla="*/ 98 w 107"/>
                  <a:gd name="T99" fmla="*/ 87 h 115"/>
                  <a:gd name="T100" fmla="*/ 102 w 107"/>
                  <a:gd name="T101" fmla="*/ 81 h 115"/>
                  <a:gd name="T102" fmla="*/ 103 w 107"/>
                  <a:gd name="T103" fmla="*/ 79 h 115"/>
                  <a:gd name="T104" fmla="*/ 105 w 107"/>
                  <a:gd name="T105" fmla="*/ 75 h 115"/>
                  <a:gd name="T106" fmla="*/ 40 w 107"/>
                  <a:gd name="T107" fmla="*/ 25 h 115"/>
                  <a:gd name="T108" fmla="*/ 40 w 107"/>
                  <a:gd name="T109" fmla="*/ 2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7" h="115">
                    <a:moveTo>
                      <a:pt x="106" y="69"/>
                    </a:moveTo>
                    <a:cubicBezTo>
                      <a:pt x="106" y="68"/>
                      <a:pt x="105" y="67"/>
                      <a:pt x="104" y="65"/>
                    </a:cubicBezTo>
                    <a:cubicBezTo>
                      <a:pt x="103" y="64"/>
                      <a:pt x="103" y="65"/>
                      <a:pt x="101" y="64"/>
                    </a:cubicBezTo>
                    <a:cubicBezTo>
                      <a:pt x="99" y="63"/>
                      <a:pt x="100" y="62"/>
                      <a:pt x="99" y="61"/>
                    </a:cubicBezTo>
                    <a:cubicBezTo>
                      <a:pt x="99" y="60"/>
                      <a:pt x="97" y="60"/>
                      <a:pt x="97" y="59"/>
                    </a:cubicBezTo>
                    <a:cubicBezTo>
                      <a:pt x="96" y="58"/>
                      <a:pt x="96" y="57"/>
                      <a:pt x="96" y="57"/>
                    </a:cubicBezTo>
                    <a:cubicBezTo>
                      <a:pt x="95" y="56"/>
                      <a:pt x="94" y="56"/>
                      <a:pt x="93" y="55"/>
                    </a:cubicBezTo>
                    <a:cubicBezTo>
                      <a:pt x="92" y="55"/>
                      <a:pt x="91" y="54"/>
                      <a:pt x="90" y="53"/>
                    </a:cubicBezTo>
                    <a:cubicBezTo>
                      <a:pt x="88" y="52"/>
                      <a:pt x="85" y="51"/>
                      <a:pt x="85" y="48"/>
                    </a:cubicBezTo>
                    <a:cubicBezTo>
                      <a:pt x="85" y="47"/>
                      <a:pt x="85" y="45"/>
                      <a:pt x="85" y="44"/>
                    </a:cubicBezTo>
                    <a:cubicBezTo>
                      <a:pt x="84" y="44"/>
                      <a:pt x="84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2" y="44"/>
                      <a:pt x="82" y="44"/>
                      <a:pt x="81" y="43"/>
                    </a:cubicBezTo>
                    <a:cubicBezTo>
                      <a:pt x="80" y="43"/>
                      <a:pt x="78" y="42"/>
                      <a:pt x="78" y="41"/>
                    </a:cubicBezTo>
                    <a:cubicBezTo>
                      <a:pt x="78" y="38"/>
                      <a:pt x="81" y="36"/>
                      <a:pt x="81" y="33"/>
                    </a:cubicBezTo>
                    <a:cubicBezTo>
                      <a:pt x="81" y="31"/>
                      <a:pt x="80" y="31"/>
                      <a:pt x="78" y="30"/>
                    </a:cubicBezTo>
                    <a:cubicBezTo>
                      <a:pt x="76" y="29"/>
                      <a:pt x="71" y="29"/>
                      <a:pt x="70" y="27"/>
                    </a:cubicBezTo>
                    <a:cubicBezTo>
                      <a:pt x="67" y="24"/>
                      <a:pt x="73" y="20"/>
                      <a:pt x="73" y="17"/>
                    </a:cubicBezTo>
                    <a:cubicBezTo>
                      <a:pt x="74" y="14"/>
                      <a:pt x="73" y="11"/>
                      <a:pt x="72" y="8"/>
                    </a:cubicBezTo>
                    <a:cubicBezTo>
                      <a:pt x="71" y="6"/>
                      <a:pt x="69" y="5"/>
                      <a:pt x="68" y="3"/>
                    </a:cubicBezTo>
                    <a:cubicBezTo>
                      <a:pt x="66" y="2"/>
                      <a:pt x="64" y="1"/>
                      <a:pt x="62" y="0"/>
                    </a:cubicBezTo>
                    <a:cubicBezTo>
                      <a:pt x="61" y="1"/>
                      <a:pt x="60" y="3"/>
                      <a:pt x="59" y="3"/>
                    </a:cubicBezTo>
                    <a:cubicBezTo>
                      <a:pt x="57" y="5"/>
                      <a:pt x="55" y="3"/>
                      <a:pt x="53" y="5"/>
                    </a:cubicBezTo>
                    <a:cubicBezTo>
                      <a:pt x="53" y="5"/>
                      <a:pt x="53" y="6"/>
                      <a:pt x="52" y="7"/>
                    </a:cubicBezTo>
                    <a:cubicBezTo>
                      <a:pt x="52" y="8"/>
                      <a:pt x="51" y="8"/>
                      <a:pt x="50" y="9"/>
                    </a:cubicBezTo>
                    <a:cubicBezTo>
                      <a:pt x="49" y="11"/>
                      <a:pt x="49" y="12"/>
                      <a:pt x="47" y="12"/>
                    </a:cubicBezTo>
                    <a:cubicBezTo>
                      <a:pt x="46" y="13"/>
                      <a:pt x="44" y="12"/>
                      <a:pt x="43" y="14"/>
                    </a:cubicBezTo>
                    <a:cubicBezTo>
                      <a:pt x="42" y="16"/>
                      <a:pt x="43" y="18"/>
                      <a:pt x="44" y="19"/>
                    </a:cubicBezTo>
                    <a:cubicBezTo>
                      <a:pt x="44" y="21"/>
                      <a:pt x="43" y="22"/>
                      <a:pt x="41" y="23"/>
                    </a:cubicBezTo>
                    <a:cubicBezTo>
                      <a:pt x="41" y="24"/>
                      <a:pt x="41" y="24"/>
                      <a:pt x="40" y="24"/>
                    </a:cubicBezTo>
                    <a:cubicBezTo>
                      <a:pt x="41" y="24"/>
                      <a:pt x="41" y="23"/>
                      <a:pt x="40" y="22"/>
                    </a:cubicBezTo>
                    <a:cubicBezTo>
                      <a:pt x="39" y="21"/>
                      <a:pt x="35" y="23"/>
                      <a:pt x="33" y="22"/>
                    </a:cubicBezTo>
                    <a:cubicBezTo>
                      <a:pt x="32" y="21"/>
                      <a:pt x="31" y="20"/>
                      <a:pt x="30" y="20"/>
                    </a:cubicBezTo>
                    <a:cubicBezTo>
                      <a:pt x="29" y="21"/>
                      <a:pt x="28" y="21"/>
                      <a:pt x="26" y="21"/>
                    </a:cubicBezTo>
                    <a:cubicBezTo>
                      <a:pt x="26" y="22"/>
                      <a:pt x="26" y="22"/>
                      <a:pt x="26" y="23"/>
                    </a:cubicBezTo>
                    <a:cubicBezTo>
                      <a:pt x="27" y="25"/>
                      <a:pt x="23" y="28"/>
                      <a:pt x="21" y="26"/>
                    </a:cubicBezTo>
                    <a:cubicBezTo>
                      <a:pt x="20" y="24"/>
                      <a:pt x="20" y="23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5" y="23"/>
                      <a:pt x="15" y="23"/>
                      <a:pt x="14" y="23"/>
                    </a:cubicBezTo>
                    <a:cubicBezTo>
                      <a:pt x="11" y="23"/>
                      <a:pt x="11" y="24"/>
                      <a:pt x="9" y="26"/>
                    </a:cubicBezTo>
                    <a:cubicBezTo>
                      <a:pt x="8" y="27"/>
                      <a:pt x="7" y="28"/>
                      <a:pt x="7" y="30"/>
                    </a:cubicBezTo>
                    <a:cubicBezTo>
                      <a:pt x="6" y="31"/>
                      <a:pt x="5" y="32"/>
                      <a:pt x="4" y="33"/>
                    </a:cubicBezTo>
                    <a:cubicBezTo>
                      <a:pt x="4" y="34"/>
                      <a:pt x="4" y="35"/>
                      <a:pt x="4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36"/>
                      <a:pt x="8" y="37"/>
                      <a:pt x="10" y="38"/>
                    </a:cubicBezTo>
                    <a:cubicBezTo>
                      <a:pt x="12" y="39"/>
                      <a:pt x="16" y="41"/>
                      <a:pt x="14" y="44"/>
                    </a:cubicBezTo>
                    <a:cubicBezTo>
                      <a:pt x="13" y="44"/>
                      <a:pt x="12" y="44"/>
                      <a:pt x="11" y="45"/>
                    </a:cubicBezTo>
                    <a:cubicBezTo>
                      <a:pt x="10" y="46"/>
                      <a:pt x="10" y="47"/>
                      <a:pt x="10" y="48"/>
                    </a:cubicBezTo>
                    <a:cubicBezTo>
                      <a:pt x="8" y="50"/>
                      <a:pt x="1" y="55"/>
                      <a:pt x="7" y="57"/>
                    </a:cubicBezTo>
                    <a:cubicBezTo>
                      <a:pt x="9" y="58"/>
                      <a:pt x="13" y="54"/>
                      <a:pt x="14" y="57"/>
                    </a:cubicBezTo>
                    <a:cubicBezTo>
                      <a:pt x="14" y="60"/>
                      <a:pt x="10" y="60"/>
                      <a:pt x="9" y="61"/>
                    </a:cubicBezTo>
                    <a:cubicBezTo>
                      <a:pt x="6" y="62"/>
                      <a:pt x="3" y="63"/>
                      <a:pt x="2" y="65"/>
                    </a:cubicBezTo>
                    <a:cubicBezTo>
                      <a:pt x="0" y="68"/>
                      <a:pt x="3" y="69"/>
                      <a:pt x="5" y="70"/>
                    </a:cubicBezTo>
                    <a:cubicBezTo>
                      <a:pt x="7" y="71"/>
                      <a:pt x="8" y="73"/>
                      <a:pt x="11" y="73"/>
                    </a:cubicBezTo>
                    <a:cubicBezTo>
                      <a:pt x="12" y="74"/>
                      <a:pt x="14" y="73"/>
                      <a:pt x="15" y="74"/>
                    </a:cubicBezTo>
                    <a:cubicBezTo>
                      <a:pt x="15" y="74"/>
                      <a:pt x="15" y="75"/>
                      <a:pt x="15" y="75"/>
                    </a:cubicBezTo>
                    <a:cubicBezTo>
                      <a:pt x="15" y="76"/>
                      <a:pt x="14" y="77"/>
                      <a:pt x="14" y="78"/>
                    </a:cubicBezTo>
                    <a:cubicBezTo>
                      <a:pt x="14" y="79"/>
                      <a:pt x="13" y="80"/>
                      <a:pt x="13" y="81"/>
                    </a:cubicBezTo>
                    <a:cubicBezTo>
                      <a:pt x="12" y="83"/>
                      <a:pt x="10" y="83"/>
                      <a:pt x="9" y="84"/>
                    </a:cubicBezTo>
                    <a:cubicBezTo>
                      <a:pt x="8" y="86"/>
                      <a:pt x="7" y="89"/>
                      <a:pt x="7" y="91"/>
                    </a:cubicBezTo>
                    <a:cubicBezTo>
                      <a:pt x="7" y="93"/>
                      <a:pt x="7" y="95"/>
                      <a:pt x="8" y="96"/>
                    </a:cubicBezTo>
                    <a:cubicBezTo>
                      <a:pt x="9" y="97"/>
                      <a:pt x="9" y="97"/>
                      <a:pt x="9" y="98"/>
                    </a:cubicBezTo>
                    <a:cubicBezTo>
                      <a:pt x="9" y="99"/>
                      <a:pt x="9" y="99"/>
                      <a:pt x="10" y="100"/>
                    </a:cubicBezTo>
                    <a:cubicBezTo>
                      <a:pt x="10" y="101"/>
                      <a:pt x="11" y="101"/>
                      <a:pt x="12" y="102"/>
                    </a:cubicBezTo>
                    <a:cubicBezTo>
                      <a:pt x="13" y="103"/>
                      <a:pt x="14" y="104"/>
                      <a:pt x="15" y="105"/>
                    </a:cubicBezTo>
                    <a:cubicBezTo>
                      <a:pt x="15" y="106"/>
                      <a:pt x="15" y="107"/>
                      <a:pt x="15" y="108"/>
                    </a:cubicBezTo>
                    <a:cubicBezTo>
                      <a:pt x="17" y="110"/>
                      <a:pt x="18" y="107"/>
                      <a:pt x="19" y="107"/>
                    </a:cubicBezTo>
                    <a:cubicBezTo>
                      <a:pt x="21" y="106"/>
                      <a:pt x="23" y="108"/>
                      <a:pt x="24" y="109"/>
                    </a:cubicBezTo>
                    <a:cubicBezTo>
                      <a:pt x="25" y="110"/>
                      <a:pt x="25" y="111"/>
                      <a:pt x="25" y="112"/>
                    </a:cubicBezTo>
                    <a:cubicBezTo>
                      <a:pt x="26" y="113"/>
                      <a:pt x="26" y="113"/>
                      <a:pt x="26" y="114"/>
                    </a:cubicBezTo>
                    <a:cubicBezTo>
                      <a:pt x="26" y="114"/>
                      <a:pt x="28" y="114"/>
                      <a:pt x="28" y="114"/>
                    </a:cubicBezTo>
                    <a:cubicBezTo>
                      <a:pt x="30" y="115"/>
                      <a:pt x="30" y="115"/>
                      <a:pt x="32" y="115"/>
                    </a:cubicBezTo>
                    <a:cubicBezTo>
                      <a:pt x="32" y="115"/>
                      <a:pt x="32" y="114"/>
                      <a:pt x="32" y="113"/>
                    </a:cubicBezTo>
                    <a:cubicBezTo>
                      <a:pt x="33" y="112"/>
                      <a:pt x="35" y="112"/>
                      <a:pt x="37" y="112"/>
                    </a:cubicBezTo>
                    <a:cubicBezTo>
                      <a:pt x="39" y="112"/>
                      <a:pt x="42" y="111"/>
                      <a:pt x="43" y="108"/>
                    </a:cubicBezTo>
                    <a:cubicBezTo>
                      <a:pt x="43" y="106"/>
                      <a:pt x="39" y="103"/>
                      <a:pt x="42" y="101"/>
                    </a:cubicBezTo>
                    <a:cubicBezTo>
                      <a:pt x="43" y="100"/>
                      <a:pt x="43" y="101"/>
                      <a:pt x="44" y="101"/>
                    </a:cubicBezTo>
                    <a:cubicBezTo>
                      <a:pt x="45" y="101"/>
                      <a:pt x="46" y="100"/>
                      <a:pt x="47" y="100"/>
                    </a:cubicBezTo>
                    <a:cubicBezTo>
                      <a:pt x="47" y="100"/>
                      <a:pt x="48" y="100"/>
                      <a:pt x="48" y="100"/>
                    </a:cubicBezTo>
                    <a:cubicBezTo>
                      <a:pt x="50" y="101"/>
                      <a:pt x="49" y="104"/>
                      <a:pt x="52" y="103"/>
                    </a:cubicBezTo>
                    <a:cubicBezTo>
                      <a:pt x="53" y="102"/>
                      <a:pt x="53" y="101"/>
                      <a:pt x="55" y="101"/>
                    </a:cubicBezTo>
                    <a:cubicBezTo>
                      <a:pt x="56" y="100"/>
                      <a:pt x="58" y="101"/>
                      <a:pt x="59" y="101"/>
                    </a:cubicBezTo>
                    <a:cubicBezTo>
                      <a:pt x="62" y="101"/>
                      <a:pt x="63" y="98"/>
                      <a:pt x="66" y="98"/>
                    </a:cubicBezTo>
                    <a:cubicBezTo>
                      <a:pt x="67" y="98"/>
                      <a:pt x="68" y="98"/>
                      <a:pt x="69" y="98"/>
                    </a:cubicBezTo>
                    <a:cubicBezTo>
                      <a:pt x="69" y="98"/>
                      <a:pt x="71" y="98"/>
                      <a:pt x="71" y="98"/>
                    </a:cubicBezTo>
                    <a:cubicBezTo>
                      <a:pt x="74" y="98"/>
                      <a:pt x="72" y="96"/>
                      <a:pt x="73" y="95"/>
                    </a:cubicBezTo>
                    <a:cubicBezTo>
                      <a:pt x="73" y="94"/>
                      <a:pt x="75" y="93"/>
                      <a:pt x="76" y="93"/>
                    </a:cubicBezTo>
                    <a:cubicBezTo>
                      <a:pt x="76" y="93"/>
                      <a:pt x="77" y="93"/>
                      <a:pt x="77" y="93"/>
                    </a:cubicBezTo>
                    <a:cubicBezTo>
                      <a:pt x="77" y="92"/>
                      <a:pt x="77" y="93"/>
                      <a:pt x="78" y="93"/>
                    </a:cubicBezTo>
                    <a:cubicBezTo>
                      <a:pt x="79" y="94"/>
                      <a:pt x="79" y="96"/>
                      <a:pt x="81" y="97"/>
                    </a:cubicBezTo>
                    <a:cubicBezTo>
                      <a:pt x="82" y="97"/>
                      <a:pt x="82" y="96"/>
                      <a:pt x="83" y="97"/>
                    </a:cubicBezTo>
                    <a:cubicBezTo>
                      <a:pt x="84" y="98"/>
                      <a:pt x="82" y="98"/>
                      <a:pt x="82" y="99"/>
                    </a:cubicBezTo>
                    <a:cubicBezTo>
                      <a:pt x="81" y="101"/>
                      <a:pt x="81" y="102"/>
                      <a:pt x="84" y="103"/>
                    </a:cubicBezTo>
                    <a:cubicBezTo>
                      <a:pt x="84" y="103"/>
                      <a:pt x="84" y="103"/>
                      <a:pt x="84" y="103"/>
                    </a:cubicBezTo>
                    <a:cubicBezTo>
                      <a:pt x="87" y="103"/>
                      <a:pt x="90" y="101"/>
                      <a:pt x="90" y="99"/>
                    </a:cubicBezTo>
                    <a:cubicBezTo>
                      <a:pt x="91" y="97"/>
                      <a:pt x="90" y="94"/>
                      <a:pt x="92" y="92"/>
                    </a:cubicBezTo>
                    <a:cubicBezTo>
                      <a:pt x="92" y="91"/>
                      <a:pt x="93" y="91"/>
                      <a:pt x="94" y="90"/>
                    </a:cubicBezTo>
                    <a:cubicBezTo>
                      <a:pt x="94" y="90"/>
                      <a:pt x="94" y="90"/>
                      <a:pt x="94" y="89"/>
                    </a:cubicBezTo>
                    <a:cubicBezTo>
                      <a:pt x="94" y="89"/>
                      <a:pt x="96" y="89"/>
                      <a:pt x="96" y="89"/>
                    </a:cubicBezTo>
                    <a:cubicBezTo>
                      <a:pt x="97" y="88"/>
                      <a:pt x="97" y="88"/>
                      <a:pt x="98" y="87"/>
                    </a:cubicBezTo>
                    <a:cubicBezTo>
                      <a:pt x="98" y="86"/>
                      <a:pt x="98" y="86"/>
                      <a:pt x="98" y="85"/>
                    </a:cubicBezTo>
                    <a:cubicBezTo>
                      <a:pt x="98" y="83"/>
                      <a:pt x="102" y="83"/>
                      <a:pt x="102" y="81"/>
                    </a:cubicBezTo>
                    <a:cubicBezTo>
                      <a:pt x="102" y="80"/>
                      <a:pt x="101" y="80"/>
                      <a:pt x="101" y="80"/>
                    </a:cubicBezTo>
                    <a:cubicBezTo>
                      <a:pt x="102" y="79"/>
                      <a:pt x="102" y="79"/>
                      <a:pt x="103" y="79"/>
                    </a:cubicBezTo>
                    <a:cubicBezTo>
                      <a:pt x="103" y="78"/>
                      <a:pt x="103" y="77"/>
                      <a:pt x="103" y="76"/>
                    </a:cubicBezTo>
                    <a:cubicBezTo>
                      <a:pt x="104" y="76"/>
                      <a:pt x="104" y="75"/>
                      <a:pt x="105" y="75"/>
                    </a:cubicBezTo>
                    <a:cubicBezTo>
                      <a:pt x="106" y="73"/>
                      <a:pt x="107" y="71"/>
                      <a:pt x="106" y="69"/>
                    </a:cubicBezTo>
                    <a:close/>
                    <a:moveTo>
                      <a:pt x="40" y="25"/>
                    </a:move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01" name="Freeform 53">
                <a:extLst>
                  <a:ext uri="{FF2B5EF4-FFF2-40B4-BE49-F238E27FC236}">
                    <a16:creationId xmlns:a16="http://schemas.microsoft.com/office/drawing/2014/main" xmlns="" id="{6245B544-2863-417A-B389-22C401DDD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2601"/>
                <a:ext cx="647" cy="759"/>
              </a:xfrm>
              <a:custGeom>
                <a:avLst/>
                <a:gdLst>
                  <a:gd name="T0" fmla="*/ 109 w 116"/>
                  <a:gd name="T1" fmla="*/ 61 h 136"/>
                  <a:gd name="T2" fmla="*/ 101 w 116"/>
                  <a:gd name="T3" fmla="*/ 58 h 136"/>
                  <a:gd name="T4" fmla="*/ 110 w 116"/>
                  <a:gd name="T5" fmla="*/ 46 h 136"/>
                  <a:gd name="T6" fmla="*/ 116 w 116"/>
                  <a:gd name="T7" fmla="*/ 31 h 136"/>
                  <a:gd name="T8" fmla="*/ 109 w 116"/>
                  <a:gd name="T9" fmla="*/ 16 h 136"/>
                  <a:gd name="T10" fmla="*/ 102 w 116"/>
                  <a:gd name="T11" fmla="*/ 8 h 136"/>
                  <a:gd name="T12" fmla="*/ 95 w 116"/>
                  <a:gd name="T13" fmla="*/ 8 h 136"/>
                  <a:gd name="T14" fmla="*/ 89 w 116"/>
                  <a:gd name="T15" fmla="*/ 8 h 136"/>
                  <a:gd name="T16" fmla="*/ 81 w 116"/>
                  <a:gd name="T17" fmla="*/ 2 h 136"/>
                  <a:gd name="T18" fmla="*/ 75 w 116"/>
                  <a:gd name="T19" fmla="*/ 8 h 136"/>
                  <a:gd name="T20" fmla="*/ 68 w 116"/>
                  <a:gd name="T21" fmla="*/ 9 h 136"/>
                  <a:gd name="T22" fmla="*/ 62 w 116"/>
                  <a:gd name="T23" fmla="*/ 10 h 136"/>
                  <a:gd name="T24" fmla="*/ 59 w 116"/>
                  <a:gd name="T25" fmla="*/ 13 h 136"/>
                  <a:gd name="T26" fmla="*/ 46 w 116"/>
                  <a:gd name="T27" fmla="*/ 20 h 136"/>
                  <a:gd name="T28" fmla="*/ 42 w 116"/>
                  <a:gd name="T29" fmla="*/ 28 h 136"/>
                  <a:gd name="T30" fmla="*/ 34 w 116"/>
                  <a:gd name="T31" fmla="*/ 27 h 136"/>
                  <a:gd name="T32" fmla="*/ 20 w 116"/>
                  <a:gd name="T33" fmla="*/ 26 h 136"/>
                  <a:gd name="T34" fmla="*/ 18 w 116"/>
                  <a:gd name="T35" fmla="*/ 20 h 136"/>
                  <a:gd name="T36" fmla="*/ 9 w 116"/>
                  <a:gd name="T37" fmla="*/ 9 h 136"/>
                  <a:gd name="T38" fmla="*/ 1 w 116"/>
                  <a:gd name="T39" fmla="*/ 18 h 136"/>
                  <a:gd name="T40" fmla="*/ 3 w 116"/>
                  <a:gd name="T41" fmla="*/ 35 h 136"/>
                  <a:gd name="T42" fmla="*/ 14 w 116"/>
                  <a:gd name="T43" fmla="*/ 52 h 136"/>
                  <a:gd name="T44" fmla="*/ 22 w 116"/>
                  <a:gd name="T45" fmla="*/ 68 h 136"/>
                  <a:gd name="T46" fmla="*/ 24 w 116"/>
                  <a:gd name="T47" fmla="*/ 79 h 136"/>
                  <a:gd name="T48" fmla="*/ 26 w 116"/>
                  <a:gd name="T49" fmla="*/ 83 h 136"/>
                  <a:gd name="T50" fmla="*/ 37 w 116"/>
                  <a:gd name="T51" fmla="*/ 92 h 136"/>
                  <a:gd name="T52" fmla="*/ 41 w 116"/>
                  <a:gd name="T53" fmla="*/ 97 h 136"/>
                  <a:gd name="T54" fmla="*/ 45 w 116"/>
                  <a:gd name="T55" fmla="*/ 100 h 136"/>
                  <a:gd name="T56" fmla="*/ 44 w 116"/>
                  <a:gd name="T57" fmla="*/ 111 h 136"/>
                  <a:gd name="T58" fmla="*/ 43 w 116"/>
                  <a:gd name="T59" fmla="*/ 116 h 136"/>
                  <a:gd name="T60" fmla="*/ 42 w 116"/>
                  <a:gd name="T61" fmla="*/ 123 h 136"/>
                  <a:gd name="T62" fmla="*/ 49 w 116"/>
                  <a:gd name="T63" fmla="*/ 133 h 136"/>
                  <a:gd name="T64" fmla="*/ 60 w 116"/>
                  <a:gd name="T65" fmla="*/ 129 h 136"/>
                  <a:gd name="T66" fmla="*/ 68 w 116"/>
                  <a:gd name="T67" fmla="*/ 119 h 136"/>
                  <a:gd name="T68" fmla="*/ 75 w 116"/>
                  <a:gd name="T69" fmla="*/ 110 h 136"/>
                  <a:gd name="T70" fmla="*/ 82 w 116"/>
                  <a:gd name="T71" fmla="*/ 105 h 136"/>
                  <a:gd name="T72" fmla="*/ 83 w 116"/>
                  <a:gd name="T73" fmla="*/ 99 h 136"/>
                  <a:gd name="T74" fmla="*/ 85 w 116"/>
                  <a:gd name="T75" fmla="*/ 88 h 136"/>
                  <a:gd name="T76" fmla="*/ 79 w 116"/>
                  <a:gd name="T77" fmla="*/ 80 h 136"/>
                  <a:gd name="T78" fmla="*/ 89 w 116"/>
                  <a:gd name="T79" fmla="*/ 77 h 136"/>
                  <a:gd name="T80" fmla="*/ 95 w 116"/>
                  <a:gd name="T81" fmla="*/ 78 h 136"/>
                  <a:gd name="T82" fmla="*/ 104 w 116"/>
                  <a:gd name="T83" fmla="*/ 76 h 136"/>
                  <a:gd name="T84" fmla="*/ 113 w 116"/>
                  <a:gd name="T85" fmla="*/ 70 h 136"/>
                  <a:gd name="T86" fmla="*/ 116 w 116"/>
                  <a:gd name="T87" fmla="*/ 6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6" h="136">
                    <a:moveTo>
                      <a:pt x="116" y="63"/>
                    </a:moveTo>
                    <a:cubicBezTo>
                      <a:pt x="114" y="63"/>
                      <a:pt x="113" y="64"/>
                      <a:pt x="112" y="64"/>
                    </a:cubicBezTo>
                    <a:cubicBezTo>
                      <a:pt x="111" y="64"/>
                      <a:pt x="110" y="62"/>
                      <a:pt x="109" y="61"/>
                    </a:cubicBezTo>
                    <a:cubicBezTo>
                      <a:pt x="109" y="60"/>
                      <a:pt x="108" y="59"/>
                      <a:pt x="108" y="58"/>
                    </a:cubicBezTo>
                    <a:cubicBezTo>
                      <a:pt x="107" y="57"/>
                      <a:pt x="104" y="57"/>
                      <a:pt x="103" y="57"/>
                    </a:cubicBezTo>
                    <a:cubicBezTo>
                      <a:pt x="102" y="57"/>
                      <a:pt x="102" y="58"/>
                      <a:pt x="101" y="58"/>
                    </a:cubicBezTo>
                    <a:cubicBezTo>
                      <a:pt x="101" y="57"/>
                      <a:pt x="102" y="57"/>
                      <a:pt x="102" y="56"/>
                    </a:cubicBezTo>
                    <a:cubicBezTo>
                      <a:pt x="103" y="55"/>
                      <a:pt x="103" y="53"/>
                      <a:pt x="105" y="51"/>
                    </a:cubicBezTo>
                    <a:cubicBezTo>
                      <a:pt x="106" y="49"/>
                      <a:pt x="109" y="48"/>
                      <a:pt x="110" y="46"/>
                    </a:cubicBezTo>
                    <a:cubicBezTo>
                      <a:pt x="111" y="44"/>
                      <a:pt x="112" y="42"/>
                      <a:pt x="114" y="41"/>
                    </a:cubicBezTo>
                    <a:cubicBezTo>
                      <a:pt x="116" y="40"/>
                      <a:pt x="116" y="39"/>
                      <a:pt x="116" y="37"/>
                    </a:cubicBezTo>
                    <a:cubicBezTo>
                      <a:pt x="116" y="31"/>
                      <a:pt x="116" y="31"/>
                      <a:pt x="116" y="31"/>
                    </a:cubicBezTo>
                    <a:cubicBezTo>
                      <a:pt x="116" y="30"/>
                      <a:pt x="115" y="28"/>
                      <a:pt x="114" y="27"/>
                    </a:cubicBezTo>
                    <a:cubicBezTo>
                      <a:pt x="113" y="24"/>
                      <a:pt x="112" y="21"/>
                      <a:pt x="111" y="18"/>
                    </a:cubicBezTo>
                    <a:cubicBezTo>
                      <a:pt x="110" y="17"/>
                      <a:pt x="110" y="16"/>
                      <a:pt x="109" y="16"/>
                    </a:cubicBezTo>
                    <a:cubicBezTo>
                      <a:pt x="109" y="15"/>
                      <a:pt x="109" y="14"/>
                      <a:pt x="109" y="14"/>
                    </a:cubicBezTo>
                    <a:cubicBezTo>
                      <a:pt x="108" y="12"/>
                      <a:pt x="106" y="11"/>
                      <a:pt x="105" y="10"/>
                    </a:cubicBezTo>
                    <a:cubicBezTo>
                      <a:pt x="104" y="8"/>
                      <a:pt x="104" y="8"/>
                      <a:pt x="102" y="8"/>
                    </a:cubicBezTo>
                    <a:cubicBezTo>
                      <a:pt x="100" y="8"/>
                      <a:pt x="99" y="7"/>
                      <a:pt x="98" y="6"/>
                    </a:cubicBezTo>
                    <a:cubicBezTo>
                      <a:pt x="98" y="6"/>
                      <a:pt x="98" y="6"/>
                      <a:pt x="98" y="5"/>
                    </a:cubicBezTo>
                    <a:cubicBezTo>
                      <a:pt x="97" y="6"/>
                      <a:pt x="96" y="6"/>
                      <a:pt x="95" y="8"/>
                    </a:cubicBezTo>
                    <a:cubicBezTo>
                      <a:pt x="94" y="9"/>
                      <a:pt x="94" y="11"/>
                      <a:pt x="93" y="11"/>
                    </a:cubicBezTo>
                    <a:cubicBezTo>
                      <a:pt x="92" y="11"/>
                      <a:pt x="92" y="11"/>
                      <a:pt x="92" y="10"/>
                    </a:cubicBezTo>
                    <a:cubicBezTo>
                      <a:pt x="91" y="9"/>
                      <a:pt x="90" y="9"/>
                      <a:pt x="89" y="8"/>
                    </a:cubicBezTo>
                    <a:cubicBezTo>
                      <a:pt x="88" y="7"/>
                      <a:pt x="89" y="5"/>
                      <a:pt x="89" y="4"/>
                    </a:cubicBezTo>
                    <a:cubicBezTo>
                      <a:pt x="88" y="2"/>
                      <a:pt x="87" y="0"/>
                      <a:pt x="85" y="0"/>
                    </a:cubicBezTo>
                    <a:cubicBezTo>
                      <a:pt x="83" y="0"/>
                      <a:pt x="83" y="1"/>
                      <a:pt x="81" y="2"/>
                    </a:cubicBezTo>
                    <a:cubicBezTo>
                      <a:pt x="81" y="2"/>
                      <a:pt x="78" y="2"/>
                      <a:pt x="78" y="3"/>
                    </a:cubicBezTo>
                    <a:cubicBezTo>
                      <a:pt x="77" y="3"/>
                      <a:pt x="78" y="4"/>
                      <a:pt x="78" y="4"/>
                    </a:cubicBezTo>
                    <a:cubicBezTo>
                      <a:pt x="80" y="8"/>
                      <a:pt x="77" y="6"/>
                      <a:pt x="75" y="8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10"/>
                      <a:pt x="74" y="10"/>
                      <a:pt x="74" y="10"/>
                    </a:cubicBezTo>
                    <a:cubicBezTo>
                      <a:pt x="71" y="11"/>
                      <a:pt x="70" y="12"/>
                      <a:pt x="68" y="9"/>
                    </a:cubicBezTo>
                    <a:cubicBezTo>
                      <a:pt x="68" y="9"/>
                      <a:pt x="68" y="8"/>
                      <a:pt x="67" y="7"/>
                    </a:cubicBezTo>
                    <a:cubicBezTo>
                      <a:pt x="67" y="6"/>
                      <a:pt x="64" y="6"/>
                      <a:pt x="63" y="6"/>
                    </a:cubicBezTo>
                    <a:cubicBezTo>
                      <a:pt x="62" y="7"/>
                      <a:pt x="63" y="9"/>
                      <a:pt x="62" y="10"/>
                    </a:cubicBezTo>
                    <a:cubicBezTo>
                      <a:pt x="61" y="11"/>
                      <a:pt x="60" y="11"/>
                      <a:pt x="59" y="12"/>
                    </a:cubicBezTo>
                    <a:cubicBezTo>
                      <a:pt x="59" y="12"/>
                      <a:pt x="59" y="13"/>
                      <a:pt x="59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8" y="12"/>
                      <a:pt x="55" y="12"/>
                      <a:pt x="54" y="11"/>
                    </a:cubicBezTo>
                    <a:cubicBezTo>
                      <a:pt x="52" y="11"/>
                      <a:pt x="51" y="10"/>
                      <a:pt x="50" y="13"/>
                    </a:cubicBezTo>
                    <a:cubicBezTo>
                      <a:pt x="49" y="16"/>
                      <a:pt x="47" y="18"/>
                      <a:pt x="46" y="20"/>
                    </a:cubicBezTo>
                    <a:cubicBezTo>
                      <a:pt x="45" y="22"/>
                      <a:pt x="42" y="24"/>
                      <a:pt x="42" y="26"/>
                    </a:cubicBezTo>
                    <a:cubicBezTo>
                      <a:pt x="42" y="27"/>
                      <a:pt x="42" y="27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39" y="28"/>
                      <a:pt x="38" y="27"/>
                    </a:cubicBezTo>
                    <a:cubicBezTo>
                      <a:pt x="37" y="27"/>
                      <a:pt x="37" y="25"/>
                      <a:pt x="36" y="25"/>
                    </a:cubicBezTo>
                    <a:cubicBezTo>
                      <a:pt x="35" y="25"/>
                      <a:pt x="34" y="27"/>
                      <a:pt x="34" y="27"/>
                    </a:cubicBezTo>
                    <a:cubicBezTo>
                      <a:pt x="31" y="27"/>
                      <a:pt x="31" y="25"/>
                      <a:pt x="29" y="24"/>
                    </a:cubicBezTo>
                    <a:cubicBezTo>
                      <a:pt x="27" y="24"/>
                      <a:pt x="27" y="26"/>
                      <a:pt x="25" y="27"/>
                    </a:cubicBezTo>
                    <a:cubicBezTo>
                      <a:pt x="23" y="27"/>
                      <a:pt x="21" y="27"/>
                      <a:pt x="20" y="26"/>
                    </a:cubicBezTo>
                    <a:cubicBezTo>
                      <a:pt x="20" y="26"/>
                      <a:pt x="20" y="24"/>
                      <a:pt x="20" y="24"/>
                    </a:cubicBezTo>
                    <a:cubicBezTo>
                      <a:pt x="19" y="23"/>
                      <a:pt x="18" y="24"/>
                      <a:pt x="18" y="22"/>
                    </a:cubicBezTo>
                    <a:cubicBezTo>
                      <a:pt x="18" y="22"/>
                      <a:pt x="18" y="21"/>
                      <a:pt x="18" y="20"/>
                    </a:cubicBezTo>
                    <a:cubicBezTo>
                      <a:pt x="17" y="19"/>
                      <a:pt x="16" y="18"/>
                      <a:pt x="16" y="17"/>
                    </a:cubicBezTo>
                    <a:cubicBezTo>
                      <a:pt x="14" y="15"/>
                      <a:pt x="12" y="13"/>
                      <a:pt x="10" y="11"/>
                    </a:cubicBezTo>
                    <a:cubicBezTo>
                      <a:pt x="10" y="10"/>
                      <a:pt x="8" y="10"/>
                      <a:pt x="9" y="9"/>
                    </a:cubicBezTo>
                    <a:cubicBezTo>
                      <a:pt x="7" y="8"/>
                      <a:pt x="5" y="8"/>
                      <a:pt x="4" y="9"/>
                    </a:cubicBezTo>
                    <a:cubicBezTo>
                      <a:pt x="3" y="10"/>
                      <a:pt x="3" y="13"/>
                      <a:pt x="3" y="14"/>
                    </a:cubicBezTo>
                    <a:cubicBezTo>
                      <a:pt x="2" y="16"/>
                      <a:pt x="1" y="17"/>
                      <a:pt x="1" y="18"/>
                    </a:cubicBezTo>
                    <a:cubicBezTo>
                      <a:pt x="0" y="20"/>
                      <a:pt x="0" y="22"/>
                      <a:pt x="0" y="24"/>
                    </a:cubicBezTo>
                    <a:cubicBezTo>
                      <a:pt x="0" y="26"/>
                      <a:pt x="1" y="28"/>
                      <a:pt x="1" y="31"/>
                    </a:cubicBezTo>
                    <a:cubicBezTo>
                      <a:pt x="1" y="32"/>
                      <a:pt x="1" y="34"/>
                      <a:pt x="3" y="35"/>
                    </a:cubicBezTo>
                    <a:cubicBezTo>
                      <a:pt x="5" y="36"/>
                      <a:pt x="7" y="37"/>
                      <a:pt x="9" y="38"/>
                    </a:cubicBezTo>
                    <a:cubicBezTo>
                      <a:pt x="10" y="40"/>
                      <a:pt x="12" y="41"/>
                      <a:pt x="13" y="43"/>
                    </a:cubicBezTo>
                    <a:cubicBezTo>
                      <a:pt x="14" y="46"/>
                      <a:pt x="15" y="49"/>
                      <a:pt x="14" y="52"/>
                    </a:cubicBezTo>
                    <a:cubicBezTo>
                      <a:pt x="14" y="55"/>
                      <a:pt x="8" y="59"/>
                      <a:pt x="11" y="62"/>
                    </a:cubicBezTo>
                    <a:cubicBezTo>
                      <a:pt x="12" y="64"/>
                      <a:pt x="17" y="64"/>
                      <a:pt x="19" y="65"/>
                    </a:cubicBezTo>
                    <a:cubicBezTo>
                      <a:pt x="21" y="66"/>
                      <a:pt x="22" y="66"/>
                      <a:pt x="22" y="68"/>
                    </a:cubicBezTo>
                    <a:cubicBezTo>
                      <a:pt x="22" y="71"/>
                      <a:pt x="19" y="73"/>
                      <a:pt x="19" y="76"/>
                    </a:cubicBezTo>
                    <a:cubicBezTo>
                      <a:pt x="19" y="77"/>
                      <a:pt x="21" y="78"/>
                      <a:pt x="22" y="78"/>
                    </a:cubicBezTo>
                    <a:cubicBezTo>
                      <a:pt x="23" y="79"/>
                      <a:pt x="23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79"/>
                      <a:pt x="25" y="79"/>
                      <a:pt x="26" y="79"/>
                    </a:cubicBezTo>
                    <a:cubicBezTo>
                      <a:pt x="26" y="80"/>
                      <a:pt x="26" y="82"/>
                      <a:pt x="26" y="83"/>
                    </a:cubicBezTo>
                    <a:cubicBezTo>
                      <a:pt x="26" y="86"/>
                      <a:pt x="29" y="87"/>
                      <a:pt x="31" y="88"/>
                    </a:cubicBezTo>
                    <a:cubicBezTo>
                      <a:pt x="32" y="89"/>
                      <a:pt x="33" y="90"/>
                      <a:pt x="34" y="90"/>
                    </a:cubicBezTo>
                    <a:cubicBezTo>
                      <a:pt x="35" y="91"/>
                      <a:pt x="36" y="91"/>
                      <a:pt x="37" y="92"/>
                    </a:cubicBezTo>
                    <a:cubicBezTo>
                      <a:pt x="37" y="92"/>
                      <a:pt x="37" y="93"/>
                      <a:pt x="38" y="94"/>
                    </a:cubicBezTo>
                    <a:cubicBezTo>
                      <a:pt x="38" y="95"/>
                      <a:pt x="40" y="95"/>
                      <a:pt x="40" y="96"/>
                    </a:cubicBezTo>
                    <a:cubicBezTo>
                      <a:pt x="41" y="96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8"/>
                      <a:pt x="41" y="99"/>
                      <a:pt x="42" y="99"/>
                    </a:cubicBezTo>
                    <a:cubicBezTo>
                      <a:pt x="44" y="100"/>
                      <a:pt x="44" y="99"/>
                      <a:pt x="45" y="100"/>
                    </a:cubicBezTo>
                    <a:cubicBezTo>
                      <a:pt x="46" y="102"/>
                      <a:pt x="47" y="103"/>
                      <a:pt x="47" y="104"/>
                    </a:cubicBezTo>
                    <a:cubicBezTo>
                      <a:pt x="48" y="106"/>
                      <a:pt x="47" y="108"/>
                      <a:pt x="46" y="110"/>
                    </a:cubicBezTo>
                    <a:cubicBezTo>
                      <a:pt x="45" y="110"/>
                      <a:pt x="45" y="111"/>
                      <a:pt x="44" y="111"/>
                    </a:cubicBezTo>
                    <a:cubicBezTo>
                      <a:pt x="44" y="112"/>
                      <a:pt x="44" y="113"/>
                      <a:pt x="44" y="114"/>
                    </a:cubicBezTo>
                    <a:cubicBezTo>
                      <a:pt x="43" y="114"/>
                      <a:pt x="43" y="114"/>
                      <a:pt x="42" y="115"/>
                    </a:cubicBezTo>
                    <a:cubicBezTo>
                      <a:pt x="42" y="115"/>
                      <a:pt x="43" y="115"/>
                      <a:pt x="43" y="116"/>
                    </a:cubicBezTo>
                    <a:cubicBezTo>
                      <a:pt x="43" y="118"/>
                      <a:pt x="39" y="118"/>
                      <a:pt x="39" y="120"/>
                    </a:cubicBezTo>
                    <a:cubicBezTo>
                      <a:pt x="39" y="121"/>
                      <a:pt x="39" y="121"/>
                      <a:pt x="39" y="122"/>
                    </a:cubicBezTo>
                    <a:cubicBezTo>
                      <a:pt x="40" y="122"/>
                      <a:pt x="41" y="121"/>
                      <a:pt x="42" y="123"/>
                    </a:cubicBezTo>
                    <a:cubicBezTo>
                      <a:pt x="44" y="124"/>
                      <a:pt x="41" y="126"/>
                      <a:pt x="41" y="128"/>
                    </a:cubicBezTo>
                    <a:cubicBezTo>
                      <a:pt x="41" y="130"/>
                      <a:pt x="42" y="135"/>
                      <a:pt x="44" y="135"/>
                    </a:cubicBezTo>
                    <a:cubicBezTo>
                      <a:pt x="46" y="136"/>
                      <a:pt x="47" y="134"/>
                      <a:pt x="49" y="133"/>
                    </a:cubicBezTo>
                    <a:cubicBezTo>
                      <a:pt x="49" y="132"/>
                      <a:pt x="51" y="131"/>
                      <a:pt x="52" y="130"/>
                    </a:cubicBezTo>
                    <a:cubicBezTo>
                      <a:pt x="53" y="128"/>
                      <a:pt x="55" y="126"/>
                      <a:pt x="57" y="127"/>
                    </a:cubicBezTo>
                    <a:cubicBezTo>
                      <a:pt x="59" y="127"/>
                      <a:pt x="59" y="129"/>
                      <a:pt x="60" y="129"/>
                    </a:cubicBezTo>
                    <a:cubicBezTo>
                      <a:pt x="63" y="129"/>
                      <a:pt x="61" y="127"/>
                      <a:pt x="61" y="126"/>
                    </a:cubicBezTo>
                    <a:cubicBezTo>
                      <a:pt x="60" y="123"/>
                      <a:pt x="62" y="123"/>
                      <a:pt x="64" y="122"/>
                    </a:cubicBezTo>
                    <a:cubicBezTo>
                      <a:pt x="65" y="121"/>
                      <a:pt x="67" y="120"/>
                      <a:pt x="68" y="119"/>
                    </a:cubicBezTo>
                    <a:cubicBezTo>
                      <a:pt x="69" y="118"/>
                      <a:pt x="72" y="117"/>
                      <a:pt x="73" y="117"/>
                    </a:cubicBezTo>
                    <a:cubicBezTo>
                      <a:pt x="73" y="116"/>
                      <a:pt x="73" y="115"/>
                      <a:pt x="73" y="113"/>
                    </a:cubicBezTo>
                    <a:cubicBezTo>
                      <a:pt x="74" y="112"/>
                      <a:pt x="73" y="110"/>
                      <a:pt x="75" y="110"/>
                    </a:cubicBezTo>
                    <a:cubicBezTo>
                      <a:pt x="78" y="110"/>
                      <a:pt x="78" y="111"/>
                      <a:pt x="79" y="109"/>
                    </a:cubicBezTo>
                    <a:cubicBezTo>
                      <a:pt x="80" y="108"/>
                      <a:pt x="81" y="106"/>
                      <a:pt x="82" y="105"/>
                    </a:cubicBezTo>
                    <a:cubicBezTo>
                      <a:pt x="82" y="105"/>
                      <a:pt x="82" y="105"/>
                      <a:pt x="82" y="105"/>
                    </a:cubicBezTo>
                    <a:cubicBezTo>
                      <a:pt x="81" y="105"/>
                      <a:pt x="81" y="104"/>
                      <a:pt x="81" y="104"/>
                    </a:cubicBezTo>
                    <a:cubicBezTo>
                      <a:pt x="81" y="103"/>
                      <a:pt x="81" y="102"/>
                      <a:pt x="82" y="101"/>
                    </a:cubicBezTo>
                    <a:cubicBezTo>
                      <a:pt x="82" y="100"/>
                      <a:pt x="82" y="99"/>
                      <a:pt x="83" y="99"/>
                    </a:cubicBezTo>
                    <a:cubicBezTo>
                      <a:pt x="84" y="97"/>
                      <a:pt x="85" y="96"/>
                      <a:pt x="86" y="95"/>
                    </a:cubicBezTo>
                    <a:cubicBezTo>
                      <a:pt x="87" y="93"/>
                      <a:pt x="87" y="93"/>
                      <a:pt x="86" y="92"/>
                    </a:cubicBezTo>
                    <a:cubicBezTo>
                      <a:pt x="86" y="91"/>
                      <a:pt x="86" y="90"/>
                      <a:pt x="85" y="88"/>
                    </a:cubicBezTo>
                    <a:cubicBezTo>
                      <a:pt x="85" y="87"/>
                      <a:pt x="83" y="86"/>
                      <a:pt x="81" y="86"/>
                    </a:cubicBezTo>
                    <a:cubicBezTo>
                      <a:pt x="80" y="85"/>
                      <a:pt x="80" y="85"/>
                      <a:pt x="80" y="83"/>
                    </a:cubicBezTo>
                    <a:cubicBezTo>
                      <a:pt x="80" y="82"/>
                      <a:pt x="80" y="82"/>
                      <a:pt x="79" y="80"/>
                    </a:cubicBezTo>
                    <a:cubicBezTo>
                      <a:pt x="79" y="80"/>
                      <a:pt x="79" y="79"/>
                      <a:pt x="79" y="79"/>
                    </a:cubicBezTo>
                    <a:cubicBezTo>
                      <a:pt x="80" y="78"/>
                      <a:pt x="82" y="78"/>
                      <a:pt x="83" y="78"/>
                    </a:cubicBezTo>
                    <a:cubicBezTo>
                      <a:pt x="85" y="78"/>
                      <a:pt x="86" y="76"/>
                      <a:pt x="89" y="77"/>
                    </a:cubicBezTo>
                    <a:cubicBezTo>
                      <a:pt x="90" y="78"/>
                      <a:pt x="90" y="77"/>
                      <a:pt x="92" y="77"/>
                    </a:cubicBezTo>
                    <a:cubicBezTo>
                      <a:pt x="92" y="77"/>
                      <a:pt x="93" y="77"/>
                      <a:pt x="94" y="77"/>
                    </a:cubicBezTo>
                    <a:cubicBezTo>
                      <a:pt x="94" y="77"/>
                      <a:pt x="94" y="77"/>
                      <a:pt x="95" y="78"/>
                    </a:cubicBezTo>
                    <a:cubicBezTo>
                      <a:pt x="95" y="78"/>
                      <a:pt x="96" y="78"/>
                      <a:pt x="96" y="78"/>
                    </a:cubicBezTo>
                    <a:cubicBezTo>
                      <a:pt x="98" y="78"/>
                      <a:pt x="98" y="77"/>
                      <a:pt x="99" y="77"/>
                    </a:cubicBezTo>
                    <a:cubicBezTo>
                      <a:pt x="101" y="76"/>
                      <a:pt x="104" y="77"/>
                      <a:pt x="104" y="76"/>
                    </a:cubicBezTo>
                    <a:cubicBezTo>
                      <a:pt x="106" y="73"/>
                      <a:pt x="106" y="71"/>
                      <a:pt x="109" y="70"/>
                    </a:cubicBezTo>
                    <a:cubicBezTo>
                      <a:pt x="110" y="70"/>
                      <a:pt x="111" y="70"/>
                      <a:pt x="112" y="70"/>
                    </a:cubicBezTo>
                    <a:cubicBezTo>
                      <a:pt x="112" y="70"/>
                      <a:pt x="113" y="70"/>
                      <a:pt x="113" y="70"/>
                    </a:cubicBezTo>
                    <a:cubicBezTo>
                      <a:pt x="114" y="69"/>
                      <a:pt x="116" y="67"/>
                      <a:pt x="116" y="65"/>
                    </a:cubicBezTo>
                    <a:cubicBezTo>
                      <a:pt x="116" y="65"/>
                      <a:pt x="116" y="64"/>
                      <a:pt x="116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6" y="64"/>
                      <a:pt x="116" y="63"/>
                      <a:pt x="116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02" name="Freeform 54">
                <a:extLst>
                  <a:ext uri="{FF2B5EF4-FFF2-40B4-BE49-F238E27FC236}">
                    <a16:creationId xmlns:a16="http://schemas.microsoft.com/office/drawing/2014/main" xmlns="" id="{A8CA6C84-3CEB-4CAB-81EC-3EB75D2DB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2171"/>
                <a:ext cx="742" cy="586"/>
              </a:xfrm>
              <a:custGeom>
                <a:avLst/>
                <a:gdLst>
                  <a:gd name="T0" fmla="*/ 125 w 133"/>
                  <a:gd name="T1" fmla="*/ 63 h 105"/>
                  <a:gd name="T2" fmla="*/ 119 w 133"/>
                  <a:gd name="T3" fmla="*/ 56 h 105"/>
                  <a:gd name="T4" fmla="*/ 115 w 133"/>
                  <a:gd name="T5" fmla="*/ 49 h 105"/>
                  <a:gd name="T6" fmla="*/ 114 w 133"/>
                  <a:gd name="T7" fmla="*/ 41 h 105"/>
                  <a:gd name="T8" fmla="*/ 118 w 133"/>
                  <a:gd name="T9" fmla="*/ 33 h 105"/>
                  <a:gd name="T10" fmla="*/ 113 w 133"/>
                  <a:gd name="T11" fmla="*/ 31 h 105"/>
                  <a:gd name="T12" fmla="*/ 109 w 133"/>
                  <a:gd name="T13" fmla="*/ 27 h 105"/>
                  <a:gd name="T14" fmla="*/ 103 w 133"/>
                  <a:gd name="T15" fmla="*/ 23 h 105"/>
                  <a:gd name="T16" fmla="*/ 100 w 133"/>
                  <a:gd name="T17" fmla="*/ 14 h 105"/>
                  <a:gd name="T18" fmla="*/ 97 w 133"/>
                  <a:gd name="T19" fmla="*/ 9 h 105"/>
                  <a:gd name="T20" fmla="*/ 92 w 133"/>
                  <a:gd name="T21" fmla="*/ 4 h 105"/>
                  <a:gd name="T22" fmla="*/ 85 w 133"/>
                  <a:gd name="T23" fmla="*/ 1 h 105"/>
                  <a:gd name="T24" fmla="*/ 82 w 133"/>
                  <a:gd name="T25" fmla="*/ 3 h 105"/>
                  <a:gd name="T26" fmla="*/ 70 w 133"/>
                  <a:gd name="T27" fmla="*/ 5 h 105"/>
                  <a:gd name="T28" fmla="*/ 60 w 133"/>
                  <a:gd name="T29" fmla="*/ 8 h 105"/>
                  <a:gd name="T30" fmla="*/ 53 w 133"/>
                  <a:gd name="T31" fmla="*/ 8 h 105"/>
                  <a:gd name="T32" fmla="*/ 47 w 133"/>
                  <a:gd name="T33" fmla="*/ 7 h 105"/>
                  <a:gd name="T34" fmla="*/ 39 w 133"/>
                  <a:gd name="T35" fmla="*/ 3 h 105"/>
                  <a:gd name="T36" fmla="*/ 35 w 133"/>
                  <a:gd name="T37" fmla="*/ 7 h 105"/>
                  <a:gd name="T38" fmla="*/ 29 w 133"/>
                  <a:gd name="T39" fmla="*/ 9 h 105"/>
                  <a:gd name="T40" fmla="*/ 13 w 133"/>
                  <a:gd name="T41" fmla="*/ 12 h 105"/>
                  <a:gd name="T42" fmla="*/ 11 w 133"/>
                  <a:gd name="T43" fmla="*/ 26 h 105"/>
                  <a:gd name="T44" fmla="*/ 4 w 133"/>
                  <a:gd name="T45" fmla="*/ 40 h 105"/>
                  <a:gd name="T46" fmla="*/ 8 w 133"/>
                  <a:gd name="T47" fmla="*/ 44 h 105"/>
                  <a:gd name="T48" fmla="*/ 15 w 133"/>
                  <a:gd name="T49" fmla="*/ 48 h 105"/>
                  <a:gd name="T50" fmla="*/ 22 w 133"/>
                  <a:gd name="T51" fmla="*/ 52 h 105"/>
                  <a:gd name="T52" fmla="*/ 29 w 133"/>
                  <a:gd name="T53" fmla="*/ 60 h 105"/>
                  <a:gd name="T54" fmla="*/ 25 w 133"/>
                  <a:gd name="T55" fmla="*/ 63 h 105"/>
                  <a:gd name="T56" fmla="*/ 22 w 133"/>
                  <a:gd name="T57" fmla="*/ 70 h 105"/>
                  <a:gd name="T58" fmla="*/ 26 w 133"/>
                  <a:gd name="T59" fmla="*/ 73 h 105"/>
                  <a:gd name="T60" fmla="*/ 30 w 133"/>
                  <a:gd name="T61" fmla="*/ 80 h 105"/>
                  <a:gd name="T62" fmla="*/ 35 w 133"/>
                  <a:gd name="T63" fmla="*/ 86 h 105"/>
                  <a:gd name="T64" fmla="*/ 39 w 133"/>
                  <a:gd name="T65" fmla="*/ 88 h 105"/>
                  <a:gd name="T66" fmla="*/ 47 w 133"/>
                  <a:gd name="T67" fmla="*/ 97 h 105"/>
                  <a:gd name="T68" fmla="*/ 49 w 133"/>
                  <a:gd name="T69" fmla="*/ 101 h 105"/>
                  <a:gd name="T70" fmla="*/ 54 w 133"/>
                  <a:gd name="T71" fmla="*/ 104 h 105"/>
                  <a:gd name="T72" fmla="*/ 63 w 133"/>
                  <a:gd name="T73" fmla="*/ 104 h 105"/>
                  <a:gd name="T74" fmla="*/ 67 w 133"/>
                  <a:gd name="T75" fmla="*/ 104 h 105"/>
                  <a:gd name="T76" fmla="*/ 71 w 133"/>
                  <a:gd name="T77" fmla="*/ 103 h 105"/>
                  <a:gd name="T78" fmla="*/ 79 w 133"/>
                  <a:gd name="T79" fmla="*/ 90 h 105"/>
                  <a:gd name="T80" fmla="*/ 83 w 133"/>
                  <a:gd name="T81" fmla="*/ 88 h 105"/>
                  <a:gd name="T82" fmla="*/ 88 w 133"/>
                  <a:gd name="T83" fmla="*/ 89 h 105"/>
                  <a:gd name="T84" fmla="*/ 92 w 133"/>
                  <a:gd name="T85" fmla="*/ 83 h 105"/>
                  <a:gd name="T86" fmla="*/ 97 w 133"/>
                  <a:gd name="T87" fmla="*/ 86 h 105"/>
                  <a:gd name="T88" fmla="*/ 104 w 133"/>
                  <a:gd name="T89" fmla="*/ 86 h 105"/>
                  <a:gd name="T90" fmla="*/ 107 w 133"/>
                  <a:gd name="T91" fmla="*/ 81 h 105"/>
                  <a:gd name="T92" fmla="*/ 110 w 133"/>
                  <a:gd name="T93" fmla="*/ 79 h 105"/>
                  <a:gd name="T94" fmla="*/ 118 w 133"/>
                  <a:gd name="T95" fmla="*/ 81 h 105"/>
                  <a:gd name="T96" fmla="*/ 121 w 133"/>
                  <a:gd name="T97" fmla="*/ 87 h 105"/>
                  <a:gd name="T98" fmla="*/ 124 w 133"/>
                  <a:gd name="T99" fmla="*/ 85 h 105"/>
                  <a:gd name="T100" fmla="*/ 124 w 133"/>
                  <a:gd name="T101" fmla="*/ 79 h 105"/>
                  <a:gd name="T102" fmla="*/ 120 w 133"/>
                  <a:gd name="T103" fmla="*/ 78 h 105"/>
                  <a:gd name="T104" fmla="*/ 116 w 133"/>
                  <a:gd name="T105" fmla="*/ 73 h 105"/>
                  <a:gd name="T106" fmla="*/ 111 w 133"/>
                  <a:gd name="T107" fmla="*/ 69 h 105"/>
                  <a:gd name="T108" fmla="*/ 104 w 133"/>
                  <a:gd name="T109" fmla="*/ 69 h 105"/>
                  <a:gd name="T110" fmla="*/ 95 w 133"/>
                  <a:gd name="T111" fmla="*/ 70 h 105"/>
                  <a:gd name="T112" fmla="*/ 92 w 133"/>
                  <a:gd name="T113" fmla="*/ 68 h 105"/>
                  <a:gd name="T114" fmla="*/ 99 w 133"/>
                  <a:gd name="T115" fmla="*/ 68 h 105"/>
                  <a:gd name="T116" fmla="*/ 109 w 133"/>
                  <a:gd name="T117" fmla="*/ 66 h 105"/>
                  <a:gd name="T118" fmla="*/ 115 w 133"/>
                  <a:gd name="T119" fmla="*/ 68 h 105"/>
                  <a:gd name="T120" fmla="*/ 122 w 133"/>
                  <a:gd name="T121" fmla="*/ 74 h 105"/>
                  <a:gd name="T122" fmla="*/ 131 w 133"/>
                  <a:gd name="T123" fmla="*/ 75 h 105"/>
                  <a:gd name="T124" fmla="*/ 130 w 133"/>
                  <a:gd name="T125" fmla="*/ 6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3" h="105">
                    <a:moveTo>
                      <a:pt x="130" y="69"/>
                    </a:moveTo>
                    <a:cubicBezTo>
                      <a:pt x="129" y="67"/>
                      <a:pt x="127" y="65"/>
                      <a:pt x="125" y="63"/>
                    </a:cubicBezTo>
                    <a:cubicBezTo>
                      <a:pt x="124" y="62"/>
                      <a:pt x="123" y="60"/>
                      <a:pt x="122" y="59"/>
                    </a:cubicBezTo>
                    <a:cubicBezTo>
                      <a:pt x="121" y="58"/>
                      <a:pt x="120" y="57"/>
                      <a:pt x="119" y="56"/>
                    </a:cubicBezTo>
                    <a:cubicBezTo>
                      <a:pt x="118" y="55"/>
                      <a:pt x="116" y="54"/>
                      <a:pt x="116" y="52"/>
                    </a:cubicBezTo>
                    <a:cubicBezTo>
                      <a:pt x="116" y="51"/>
                      <a:pt x="116" y="50"/>
                      <a:pt x="115" y="49"/>
                    </a:cubicBezTo>
                    <a:cubicBezTo>
                      <a:pt x="115" y="48"/>
                      <a:pt x="114" y="47"/>
                      <a:pt x="114" y="46"/>
                    </a:cubicBezTo>
                    <a:cubicBezTo>
                      <a:pt x="113" y="44"/>
                      <a:pt x="114" y="43"/>
                      <a:pt x="114" y="41"/>
                    </a:cubicBezTo>
                    <a:cubicBezTo>
                      <a:pt x="114" y="40"/>
                      <a:pt x="113" y="38"/>
                      <a:pt x="115" y="37"/>
                    </a:cubicBezTo>
                    <a:cubicBezTo>
                      <a:pt x="116" y="35"/>
                      <a:pt x="119" y="35"/>
                      <a:pt x="118" y="33"/>
                    </a:cubicBezTo>
                    <a:cubicBezTo>
                      <a:pt x="118" y="32"/>
                      <a:pt x="117" y="32"/>
                      <a:pt x="116" y="32"/>
                    </a:cubicBezTo>
                    <a:cubicBezTo>
                      <a:pt x="115" y="32"/>
                      <a:pt x="114" y="32"/>
                      <a:pt x="113" y="31"/>
                    </a:cubicBezTo>
                    <a:cubicBezTo>
                      <a:pt x="112" y="31"/>
                      <a:pt x="112" y="31"/>
                      <a:pt x="111" y="31"/>
                    </a:cubicBezTo>
                    <a:cubicBezTo>
                      <a:pt x="110" y="30"/>
                      <a:pt x="109" y="28"/>
                      <a:pt x="109" y="27"/>
                    </a:cubicBezTo>
                    <a:cubicBezTo>
                      <a:pt x="108" y="26"/>
                      <a:pt x="107" y="25"/>
                      <a:pt x="106" y="25"/>
                    </a:cubicBezTo>
                    <a:cubicBezTo>
                      <a:pt x="105" y="24"/>
                      <a:pt x="104" y="24"/>
                      <a:pt x="103" y="23"/>
                    </a:cubicBezTo>
                    <a:cubicBezTo>
                      <a:pt x="103" y="22"/>
                      <a:pt x="102" y="20"/>
                      <a:pt x="101" y="18"/>
                    </a:cubicBezTo>
                    <a:cubicBezTo>
                      <a:pt x="101" y="17"/>
                      <a:pt x="101" y="16"/>
                      <a:pt x="100" y="14"/>
                    </a:cubicBezTo>
                    <a:cubicBezTo>
                      <a:pt x="99" y="13"/>
                      <a:pt x="97" y="12"/>
                      <a:pt x="97" y="10"/>
                    </a:cubicBezTo>
                    <a:cubicBezTo>
                      <a:pt x="97" y="10"/>
                      <a:pt x="97" y="9"/>
                      <a:pt x="97" y="9"/>
                    </a:cubicBezTo>
                    <a:cubicBezTo>
                      <a:pt x="96" y="8"/>
                      <a:pt x="95" y="7"/>
                      <a:pt x="95" y="6"/>
                    </a:cubicBezTo>
                    <a:cubicBezTo>
                      <a:pt x="94" y="5"/>
                      <a:pt x="94" y="5"/>
                      <a:pt x="92" y="4"/>
                    </a:cubicBezTo>
                    <a:cubicBezTo>
                      <a:pt x="90" y="4"/>
                      <a:pt x="90" y="4"/>
                      <a:pt x="89" y="4"/>
                    </a:cubicBezTo>
                    <a:cubicBezTo>
                      <a:pt x="87" y="3"/>
                      <a:pt x="87" y="2"/>
                      <a:pt x="85" y="1"/>
                    </a:cubicBezTo>
                    <a:cubicBezTo>
                      <a:pt x="84" y="0"/>
                      <a:pt x="83" y="0"/>
                      <a:pt x="83" y="0"/>
                    </a:cubicBezTo>
                    <a:cubicBezTo>
                      <a:pt x="83" y="1"/>
                      <a:pt x="83" y="2"/>
                      <a:pt x="82" y="3"/>
                    </a:cubicBezTo>
                    <a:cubicBezTo>
                      <a:pt x="81" y="6"/>
                      <a:pt x="78" y="4"/>
                      <a:pt x="77" y="4"/>
                    </a:cubicBezTo>
                    <a:cubicBezTo>
                      <a:pt x="74" y="3"/>
                      <a:pt x="73" y="4"/>
                      <a:pt x="70" y="5"/>
                    </a:cubicBezTo>
                    <a:cubicBezTo>
                      <a:pt x="68" y="5"/>
                      <a:pt x="66" y="4"/>
                      <a:pt x="64" y="5"/>
                    </a:cubicBezTo>
                    <a:cubicBezTo>
                      <a:pt x="62" y="5"/>
                      <a:pt x="61" y="8"/>
                      <a:pt x="60" y="8"/>
                    </a:cubicBezTo>
                    <a:cubicBezTo>
                      <a:pt x="57" y="8"/>
                      <a:pt x="57" y="5"/>
                      <a:pt x="55" y="6"/>
                    </a:cubicBezTo>
                    <a:cubicBezTo>
                      <a:pt x="54" y="6"/>
                      <a:pt x="54" y="7"/>
                      <a:pt x="53" y="8"/>
                    </a:cubicBezTo>
                    <a:cubicBezTo>
                      <a:pt x="52" y="8"/>
                      <a:pt x="51" y="7"/>
                      <a:pt x="50" y="7"/>
                    </a:cubicBezTo>
                    <a:cubicBezTo>
                      <a:pt x="48" y="7"/>
                      <a:pt x="49" y="9"/>
                      <a:pt x="47" y="7"/>
                    </a:cubicBezTo>
                    <a:cubicBezTo>
                      <a:pt x="46" y="6"/>
                      <a:pt x="45" y="5"/>
                      <a:pt x="44" y="4"/>
                    </a:cubicBezTo>
                    <a:cubicBezTo>
                      <a:pt x="43" y="4"/>
                      <a:pt x="40" y="3"/>
                      <a:pt x="39" y="3"/>
                    </a:cubicBezTo>
                    <a:cubicBezTo>
                      <a:pt x="37" y="4"/>
                      <a:pt x="37" y="5"/>
                      <a:pt x="37" y="7"/>
                    </a:cubicBezTo>
                    <a:cubicBezTo>
                      <a:pt x="36" y="7"/>
                      <a:pt x="35" y="6"/>
                      <a:pt x="35" y="7"/>
                    </a:cubicBezTo>
                    <a:cubicBezTo>
                      <a:pt x="33" y="7"/>
                      <a:pt x="34" y="7"/>
                      <a:pt x="33" y="7"/>
                    </a:cubicBezTo>
                    <a:cubicBezTo>
                      <a:pt x="32" y="9"/>
                      <a:pt x="32" y="9"/>
                      <a:pt x="29" y="9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7" y="11"/>
                      <a:pt x="15" y="11"/>
                      <a:pt x="13" y="12"/>
                    </a:cubicBezTo>
                    <a:cubicBezTo>
                      <a:pt x="11" y="13"/>
                      <a:pt x="12" y="15"/>
                      <a:pt x="12" y="18"/>
                    </a:cubicBezTo>
                    <a:cubicBezTo>
                      <a:pt x="12" y="20"/>
                      <a:pt x="12" y="23"/>
                      <a:pt x="11" y="26"/>
                    </a:cubicBezTo>
                    <a:cubicBezTo>
                      <a:pt x="9" y="30"/>
                      <a:pt x="0" y="31"/>
                      <a:pt x="2" y="38"/>
                    </a:cubicBezTo>
                    <a:cubicBezTo>
                      <a:pt x="2" y="39"/>
                      <a:pt x="3" y="39"/>
                      <a:pt x="4" y="40"/>
                    </a:cubicBezTo>
                    <a:cubicBezTo>
                      <a:pt x="6" y="41"/>
                      <a:pt x="6" y="41"/>
                      <a:pt x="7" y="42"/>
                    </a:cubicBezTo>
                    <a:cubicBezTo>
                      <a:pt x="7" y="43"/>
                      <a:pt x="7" y="44"/>
                      <a:pt x="8" y="44"/>
                    </a:cubicBezTo>
                    <a:cubicBezTo>
                      <a:pt x="9" y="45"/>
                      <a:pt x="10" y="44"/>
                      <a:pt x="11" y="44"/>
                    </a:cubicBezTo>
                    <a:cubicBezTo>
                      <a:pt x="13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0" y="50"/>
                    </a:cubicBezTo>
                    <a:cubicBezTo>
                      <a:pt x="21" y="51"/>
                      <a:pt x="21" y="51"/>
                      <a:pt x="22" y="52"/>
                    </a:cubicBezTo>
                    <a:cubicBezTo>
                      <a:pt x="24" y="55"/>
                      <a:pt x="26" y="58"/>
                      <a:pt x="29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8" y="60"/>
                      <a:pt x="28" y="60"/>
                      <a:pt x="28" y="61"/>
                    </a:cubicBezTo>
                    <a:cubicBezTo>
                      <a:pt x="26" y="61"/>
                      <a:pt x="26" y="62"/>
                      <a:pt x="25" y="63"/>
                    </a:cubicBezTo>
                    <a:cubicBezTo>
                      <a:pt x="23" y="64"/>
                      <a:pt x="23" y="65"/>
                      <a:pt x="23" y="67"/>
                    </a:cubicBezTo>
                    <a:cubicBezTo>
                      <a:pt x="23" y="68"/>
                      <a:pt x="22" y="68"/>
                      <a:pt x="22" y="70"/>
                    </a:cubicBezTo>
                    <a:cubicBezTo>
                      <a:pt x="21" y="71"/>
                      <a:pt x="22" y="72"/>
                      <a:pt x="23" y="73"/>
                    </a:cubicBezTo>
                    <a:cubicBezTo>
                      <a:pt x="24" y="74"/>
                      <a:pt x="25" y="73"/>
                      <a:pt x="26" y="73"/>
                    </a:cubicBezTo>
                    <a:cubicBezTo>
                      <a:pt x="28" y="73"/>
                      <a:pt x="28" y="76"/>
                      <a:pt x="28" y="77"/>
                    </a:cubicBezTo>
                    <a:cubicBezTo>
                      <a:pt x="29" y="78"/>
                      <a:pt x="30" y="79"/>
                      <a:pt x="30" y="80"/>
                    </a:cubicBezTo>
                    <a:cubicBezTo>
                      <a:pt x="31" y="81"/>
                      <a:pt x="32" y="83"/>
                      <a:pt x="33" y="84"/>
                    </a:cubicBezTo>
                    <a:cubicBezTo>
                      <a:pt x="34" y="84"/>
                      <a:pt x="34" y="85"/>
                      <a:pt x="35" y="86"/>
                    </a:cubicBezTo>
                    <a:cubicBezTo>
                      <a:pt x="36" y="86"/>
                      <a:pt x="37" y="86"/>
                      <a:pt x="38" y="86"/>
                    </a:cubicBezTo>
                    <a:cubicBezTo>
                      <a:pt x="37" y="87"/>
                      <a:pt x="39" y="87"/>
                      <a:pt x="39" y="88"/>
                    </a:cubicBezTo>
                    <a:cubicBezTo>
                      <a:pt x="41" y="90"/>
                      <a:pt x="43" y="92"/>
                      <a:pt x="45" y="94"/>
                    </a:cubicBezTo>
                    <a:cubicBezTo>
                      <a:pt x="45" y="95"/>
                      <a:pt x="46" y="96"/>
                      <a:pt x="47" y="97"/>
                    </a:cubicBezTo>
                    <a:cubicBezTo>
                      <a:pt x="47" y="98"/>
                      <a:pt x="47" y="99"/>
                      <a:pt x="47" y="99"/>
                    </a:cubicBezTo>
                    <a:cubicBezTo>
                      <a:pt x="47" y="101"/>
                      <a:pt x="48" y="100"/>
                      <a:pt x="49" y="101"/>
                    </a:cubicBezTo>
                    <a:cubicBezTo>
                      <a:pt x="49" y="101"/>
                      <a:pt x="49" y="103"/>
                      <a:pt x="49" y="103"/>
                    </a:cubicBezTo>
                    <a:cubicBezTo>
                      <a:pt x="50" y="104"/>
                      <a:pt x="52" y="104"/>
                      <a:pt x="54" y="104"/>
                    </a:cubicBezTo>
                    <a:cubicBezTo>
                      <a:pt x="56" y="103"/>
                      <a:pt x="56" y="101"/>
                      <a:pt x="58" y="101"/>
                    </a:cubicBezTo>
                    <a:cubicBezTo>
                      <a:pt x="60" y="102"/>
                      <a:pt x="60" y="104"/>
                      <a:pt x="63" y="104"/>
                    </a:cubicBezTo>
                    <a:cubicBezTo>
                      <a:pt x="63" y="104"/>
                      <a:pt x="64" y="102"/>
                      <a:pt x="65" y="102"/>
                    </a:cubicBezTo>
                    <a:cubicBezTo>
                      <a:pt x="66" y="102"/>
                      <a:pt x="66" y="104"/>
                      <a:pt x="67" y="104"/>
                    </a:cubicBezTo>
                    <a:cubicBezTo>
                      <a:pt x="68" y="105"/>
                      <a:pt x="70" y="105"/>
                      <a:pt x="71" y="105"/>
                    </a:cubicBezTo>
                    <a:cubicBezTo>
                      <a:pt x="71" y="104"/>
                      <a:pt x="71" y="104"/>
                      <a:pt x="71" y="103"/>
                    </a:cubicBezTo>
                    <a:cubicBezTo>
                      <a:pt x="71" y="101"/>
                      <a:pt x="74" y="99"/>
                      <a:pt x="75" y="97"/>
                    </a:cubicBezTo>
                    <a:cubicBezTo>
                      <a:pt x="76" y="95"/>
                      <a:pt x="78" y="93"/>
                      <a:pt x="79" y="90"/>
                    </a:cubicBezTo>
                    <a:cubicBezTo>
                      <a:pt x="80" y="89"/>
                      <a:pt x="80" y="88"/>
                      <a:pt x="81" y="88"/>
                    </a:cubicBezTo>
                    <a:cubicBezTo>
                      <a:pt x="81" y="88"/>
                      <a:pt x="82" y="88"/>
                      <a:pt x="83" y="88"/>
                    </a:cubicBezTo>
                    <a:cubicBezTo>
                      <a:pt x="84" y="89"/>
                      <a:pt x="87" y="89"/>
                      <a:pt x="88" y="90"/>
                    </a:cubicBezTo>
                    <a:cubicBezTo>
                      <a:pt x="88" y="90"/>
                      <a:pt x="88" y="89"/>
                      <a:pt x="88" y="89"/>
                    </a:cubicBezTo>
                    <a:cubicBezTo>
                      <a:pt x="89" y="88"/>
                      <a:pt x="90" y="88"/>
                      <a:pt x="91" y="87"/>
                    </a:cubicBezTo>
                    <a:cubicBezTo>
                      <a:pt x="92" y="86"/>
                      <a:pt x="91" y="84"/>
                      <a:pt x="92" y="83"/>
                    </a:cubicBezTo>
                    <a:cubicBezTo>
                      <a:pt x="93" y="83"/>
                      <a:pt x="96" y="83"/>
                      <a:pt x="96" y="84"/>
                    </a:cubicBezTo>
                    <a:cubicBezTo>
                      <a:pt x="97" y="85"/>
                      <a:pt x="97" y="86"/>
                      <a:pt x="97" y="86"/>
                    </a:cubicBezTo>
                    <a:cubicBezTo>
                      <a:pt x="99" y="89"/>
                      <a:pt x="100" y="88"/>
                      <a:pt x="103" y="87"/>
                    </a:cubicBezTo>
                    <a:cubicBezTo>
                      <a:pt x="103" y="87"/>
                      <a:pt x="104" y="87"/>
                      <a:pt x="104" y="86"/>
                    </a:cubicBezTo>
                    <a:cubicBezTo>
                      <a:pt x="104" y="86"/>
                      <a:pt x="104" y="86"/>
                      <a:pt x="104" y="85"/>
                    </a:cubicBezTo>
                    <a:cubicBezTo>
                      <a:pt x="106" y="83"/>
                      <a:pt x="109" y="85"/>
                      <a:pt x="107" y="81"/>
                    </a:cubicBezTo>
                    <a:cubicBezTo>
                      <a:pt x="107" y="81"/>
                      <a:pt x="106" y="80"/>
                      <a:pt x="107" y="80"/>
                    </a:cubicBezTo>
                    <a:cubicBezTo>
                      <a:pt x="107" y="79"/>
                      <a:pt x="110" y="79"/>
                      <a:pt x="110" y="79"/>
                    </a:cubicBezTo>
                    <a:cubicBezTo>
                      <a:pt x="112" y="78"/>
                      <a:pt x="112" y="77"/>
                      <a:pt x="114" y="77"/>
                    </a:cubicBezTo>
                    <a:cubicBezTo>
                      <a:pt x="116" y="77"/>
                      <a:pt x="117" y="79"/>
                      <a:pt x="118" y="81"/>
                    </a:cubicBezTo>
                    <a:cubicBezTo>
                      <a:pt x="118" y="82"/>
                      <a:pt x="117" y="84"/>
                      <a:pt x="118" y="85"/>
                    </a:cubicBezTo>
                    <a:cubicBezTo>
                      <a:pt x="119" y="86"/>
                      <a:pt x="120" y="86"/>
                      <a:pt x="121" y="87"/>
                    </a:cubicBezTo>
                    <a:cubicBezTo>
                      <a:pt x="121" y="88"/>
                      <a:pt x="121" y="88"/>
                      <a:pt x="122" y="88"/>
                    </a:cubicBezTo>
                    <a:cubicBezTo>
                      <a:pt x="123" y="88"/>
                      <a:pt x="123" y="86"/>
                      <a:pt x="124" y="85"/>
                    </a:cubicBezTo>
                    <a:cubicBezTo>
                      <a:pt x="125" y="83"/>
                      <a:pt x="126" y="83"/>
                      <a:pt x="127" y="82"/>
                    </a:cubicBezTo>
                    <a:cubicBezTo>
                      <a:pt x="126" y="81"/>
                      <a:pt x="125" y="80"/>
                      <a:pt x="124" y="79"/>
                    </a:cubicBezTo>
                    <a:cubicBezTo>
                      <a:pt x="124" y="79"/>
                      <a:pt x="123" y="80"/>
                      <a:pt x="123" y="79"/>
                    </a:cubicBezTo>
                    <a:cubicBezTo>
                      <a:pt x="122" y="79"/>
                      <a:pt x="121" y="79"/>
                      <a:pt x="120" y="78"/>
                    </a:cubicBezTo>
                    <a:cubicBezTo>
                      <a:pt x="119" y="77"/>
                      <a:pt x="118" y="76"/>
                      <a:pt x="117" y="75"/>
                    </a:cubicBezTo>
                    <a:cubicBezTo>
                      <a:pt x="116" y="75"/>
                      <a:pt x="116" y="74"/>
                      <a:pt x="116" y="73"/>
                    </a:cubicBezTo>
                    <a:cubicBezTo>
                      <a:pt x="115" y="72"/>
                      <a:pt x="114" y="72"/>
                      <a:pt x="113" y="71"/>
                    </a:cubicBezTo>
                    <a:cubicBezTo>
                      <a:pt x="112" y="70"/>
                      <a:pt x="112" y="69"/>
                      <a:pt x="111" y="69"/>
                    </a:cubicBezTo>
                    <a:cubicBezTo>
                      <a:pt x="111" y="69"/>
                      <a:pt x="110" y="69"/>
                      <a:pt x="110" y="69"/>
                    </a:cubicBezTo>
                    <a:cubicBezTo>
                      <a:pt x="108" y="69"/>
                      <a:pt x="105" y="69"/>
                      <a:pt x="104" y="69"/>
                    </a:cubicBezTo>
                    <a:cubicBezTo>
                      <a:pt x="102" y="70"/>
                      <a:pt x="102" y="72"/>
                      <a:pt x="100" y="72"/>
                    </a:cubicBezTo>
                    <a:cubicBezTo>
                      <a:pt x="98" y="72"/>
                      <a:pt x="97" y="70"/>
                      <a:pt x="95" y="70"/>
                    </a:cubicBezTo>
                    <a:cubicBezTo>
                      <a:pt x="94" y="70"/>
                      <a:pt x="92" y="70"/>
                      <a:pt x="90" y="70"/>
                    </a:cubicBezTo>
                    <a:cubicBezTo>
                      <a:pt x="90" y="69"/>
                      <a:pt x="91" y="68"/>
                      <a:pt x="92" y="68"/>
                    </a:cubicBezTo>
                    <a:cubicBezTo>
                      <a:pt x="94" y="67"/>
                      <a:pt x="95" y="66"/>
                      <a:pt x="96" y="67"/>
                    </a:cubicBezTo>
                    <a:cubicBezTo>
                      <a:pt x="98" y="68"/>
                      <a:pt x="98" y="69"/>
                      <a:pt x="99" y="68"/>
                    </a:cubicBezTo>
                    <a:cubicBezTo>
                      <a:pt x="101" y="68"/>
                      <a:pt x="102" y="67"/>
                      <a:pt x="104" y="67"/>
                    </a:cubicBezTo>
                    <a:cubicBezTo>
                      <a:pt x="106" y="67"/>
                      <a:pt x="107" y="66"/>
                      <a:pt x="109" y="66"/>
                    </a:cubicBezTo>
                    <a:cubicBezTo>
                      <a:pt x="110" y="65"/>
                      <a:pt x="112" y="66"/>
                      <a:pt x="113" y="66"/>
                    </a:cubicBezTo>
                    <a:cubicBezTo>
                      <a:pt x="114" y="67"/>
                      <a:pt x="114" y="68"/>
                      <a:pt x="115" y="68"/>
                    </a:cubicBezTo>
                    <a:cubicBezTo>
                      <a:pt x="115" y="69"/>
                      <a:pt x="116" y="70"/>
                      <a:pt x="117" y="71"/>
                    </a:cubicBezTo>
                    <a:cubicBezTo>
                      <a:pt x="119" y="72"/>
                      <a:pt x="120" y="74"/>
                      <a:pt x="122" y="74"/>
                    </a:cubicBezTo>
                    <a:cubicBezTo>
                      <a:pt x="124" y="75"/>
                      <a:pt x="126" y="73"/>
                      <a:pt x="128" y="74"/>
                    </a:cubicBezTo>
                    <a:cubicBezTo>
                      <a:pt x="129" y="74"/>
                      <a:pt x="130" y="74"/>
                      <a:pt x="131" y="75"/>
                    </a:cubicBezTo>
                    <a:cubicBezTo>
                      <a:pt x="131" y="75"/>
                      <a:pt x="132" y="76"/>
                      <a:pt x="133" y="76"/>
                    </a:cubicBezTo>
                    <a:cubicBezTo>
                      <a:pt x="133" y="73"/>
                      <a:pt x="131" y="72"/>
                      <a:pt x="13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03" name="Freeform 55">
                <a:extLst>
                  <a:ext uri="{FF2B5EF4-FFF2-40B4-BE49-F238E27FC236}">
                    <a16:creationId xmlns:a16="http://schemas.microsoft.com/office/drawing/2014/main" xmlns="" id="{1CC632DC-6B49-40BA-A499-3C56C0724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" y="1892"/>
                <a:ext cx="491" cy="1038"/>
              </a:xfrm>
              <a:custGeom>
                <a:avLst/>
                <a:gdLst>
                  <a:gd name="T0" fmla="*/ 81 w 88"/>
                  <a:gd name="T1" fmla="*/ 127 h 186"/>
                  <a:gd name="T2" fmla="*/ 75 w 88"/>
                  <a:gd name="T3" fmla="*/ 120 h 186"/>
                  <a:gd name="T4" fmla="*/ 82 w 88"/>
                  <a:gd name="T5" fmla="*/ 110 h 186"/>
                  <a:gd name="T6" fmla="*/ 64 w 88"/>
                  <a:gd name="T7" fmla="*/ 94 h 186"/>
                  <a:gd name="T8" fmla="*/ 55 w 88"/>
                  <a:gd name="T9" fmla="*/ 88 h 186"/>
                  <a:gd name="T10" fmla="*/ 65 w 88"/>
                  <a:gd name="T11" fmla="*/ 68 h 186"/>
                  <a:gd name="T12" fmla="*/ 72 w 88"/>
                  <a:gd name="T13" fmla="*/ 55 h 186"/>
                  <a:gd name="T14" fmla="*/ 61 w 88"/>
                  <a:gd name="T15" fmla="*/ 30 h 186"/>
                  <a:gd name="T16" fmla="*/ 55 w 88"/>
                  <a:gd name="T17" fmla="*/ 13 h 186"/>
                  <a:gd name="T18" fmla="*/ 47 w 88"/>
                  <a:gd name="T19" fmla="*/ 4 h 186"/>
                  <a:gd name="T20" fmla="*/ 36 w 88"/>
                  <a:gd name="T21" fmla="*/ 9 h 186"/>
                  <a:gd name="T22" fmla="*/ 27 w 88"/>
                  <a:gd name="T23" fmla="*/ 19 h 186"/>
                  <a:gd name="T24" fmla="*/ 25 w 88"/>
                  <a:gd name="T25" fmla="*/ 22 h 186"/>
                  <a:gd name="T26" fmla="*/ 19 w 88"/>
                  <a:gd name="T27" fmla="*/ 22 h 186"/>
                  <a:gd name="T28" fmla="*/ 15 w 88"/>
                  <a:gd name="T29" fmla="*/ 28 h 186"/>
                  <a:gd name="T30" fmla="*/ 10 w 88"/>
                  <a:gd name="T31" fmla="*/ 33 h 186"/>
                  <a:gd name="T32" fmla="*/ 4 w 88"/>
                  <a:gd name="T33" fmla="*/ 44 h 186"/>
                  <a:gd name="T34" fmla="*/ 2 w 88"/>
                  <a:gd name="T35" fmla="*/ 53 h 186"/>
                  <a:gd name="T36" fmla="*/ 5 w 88"/>
                  <a:gd name="T37" fmla="*/ 63 h 186"/>
                  <a:gd name="T38" fmla="*/ 9 w 88"/>
                  <a:gd name="T39" fmla="*/ 71 h 186"/>
                  <a:gd name="T40" fmla="*/ 15 w 88"/>
                  <a:gd name="T41" fmla="*/ 84 h 186"/>
                  <a:gd name="T42" fmla="*/ 20 w 88"/>
                  <a:gd name="T43" fmla="*/ 84 h 186"/>
                  <a:gd name="T44" fmla="*/ 20 w 88"/>
                  <a:gd name="T45" fmla="*/ 94 h 186"/>
                  <a:gd name="T46" fmla="*/ 25 w 88"/>
                  <a:gd name="T47" fmla="*/ 91 h 186"/>
                  <a:gd name="T48" fmla="*/ 28 w 88"/>
                  <a:gd name="T49" fmla="*/ 86 h 186"/>
                  <a:gd name="T50" fmla="*/ 35 w 88"/>
                  <a:gd name="T51" fmla="*/ 86 h 186"/>
                  <a:gd name="T52" fmla="*/ 40 w 88"/>
                  <a:gd name="T53" fmla="*/ 83 h 186"/>
                  <a:gd name="T54" fmla="*/ 38 w 88"/>
                  <a:gd name="T55" fmla="*/ 85 h 186"/>
                  <a:gd name="T56" fmla="*/ 40 w 88"/>
                  <a:gd name="T57" fmla="*/ 88 h 186"/>
                  <a:gd name="T58" fmla="*/ 36 w 88"/>
                  <a:gd name="T59" fmla="*/ 96 h 186"/>
                  <a:gd name="T60" fmla="*/ 40 w 88"/>
                  <a:gd name="T61" fmla="*/ 99 h 186"/>
                  <a:gd name="T62" fmla="*/ 33 w 88"/>
                  <a:gd name="T63" fmla="*/ 105 h 186"/>
                  <a:gd name="T64" fmla="*/ 29 w 88"/>
                  <a:gd name="T65" fmla="*/ 108 h 186"/>
                  <a:gd name="T66" fmla="*/ 30 w 88"/>
                  <a:gd name="T67" fmla="*/ 120 h 186"/>
                  <a:gd name="T68" fmla="*/ 35 w 88"/>
                  <a:gd name="T69" fmla="*/ 123 h 186"/>
                  <a:gd name="T70" fmla="*/ 33 w 88"/>
                  <a:gd name="T71" fmla="*/ 126 h 186"/>
                  <a:gd name="T72" fmla="*/ 28 w 88"/>
                  <a:gd name="T73" fmla="*/ 134 h 186"/>
                  <a:gd name="T74" fmla="*/ 31 w 88"/>
                  <a:gd name="T75" fmla="*/ 145 h 186"/>
                  <a:gd name="T76" fmla="*/ 34 w 88"/>
                  <a:gd name="T77" fmla="*/ 150 h 186"/>
                  <a:gd name="T78" fmla="*/ 39 w 88"/>
                  <a:gd name="T79" fmla="*/ 156 h 186"/>
                  <a:gd name="T80" fmla="*/ 44 w 88"/>
                  <a:gd name="T81" fmla="*/ 155 h 186"/>
                  <a:gd name="T82" fmla="*/ 39 w 88"/>
                  <a:gd name="T83" fmla="*/ 158 h 186"/>
                  <a:gd name="T84" fmla="*/ 38 w 88"/>
                  <a:gd name="T85" fmla="*/ 169 h 186"/>
                  <a:gd name="T86" fmla="*/ 53 w 88"/>
                  <a:gd name="T87" fmla="*/ 182 h 186"/>
                  <a:gd name="T88" fmla="*/ 63 w 88"/>
                  <a:gd name="T89" fmla="*/ 186 h 186"/>
                  <a:gd name="T90" fmla="*/ 66 w 88"/>
                  <a:gd name="T91" fmla="*/ 180 h 186"/>
                  <a:gd name="T92" fmla="*/ 70 w 88"/>
                  <a:gd name="T93" fmla="*/ 175 h 186"/>
                  <a:gd name="T94" fmla="*/ 76 w 88"/>
                  <a:gd name="T95" fmla="*/ 167 h 186"/>
                  <a:gd name="T96" fmla="*/ 85 w 88"/>
                  <a:gd name="T97" fmla="*/ 162 h 186"/>
                  <a:gd name="T98" fmla="*/ 85 w 88"/>
                  <a:gd name="T99" fmla="*/ 1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8" h="186">
                    <a:moveTo>
                      <a:pt x="88" y="136"/>
                    </a:moveTo>
                    <a:cubicBezTo>
                      <a:pt x="87" y="135"/>
                      <a:pt x="87" y="134"/>
                      <a:pt x="86" y="134"/>
                    </a:cubicBezTo>
                    <a:cubicBezTo>
                      <a:pt x="85" y="133"/>
                      <a:pt x="84" y="131"/>
                      <a:pt x="83" y="130"/>
                    </a:cubicBezTo>
                    <a:cubicBezTo>
                      <a:pt x="83" y="129"/>
                      <a:pt x="82" y="128"/>
                      <a:pt x="81" y="127"/>
                    </a:cubicBezTo>
                    <a:cubicBezTo>
                      <a:pt x="81" y="126"/>
                      <a:pt x="81" y="123"/>
                      <a:pt x="79" y="123"/>
                    </a:cubicBezTo>
                    <a:cubicBezTo>
                      <a:pt x="78" y="123"/>
                      <a:pt x="77" y="124"/>
                      <a:pt x="76" y="123"/>
                    </a:cubicBezTo>
                    <a:cubicBezTo>
                      <a:pt x="75" y="123"/>
                      <a:pt x="75" y="123"/>
                      <a:pt x="75" y="122"/>
                    </a:cubicBezTo>
                    <a:cubicBezTo>
                      <a:pt x="75" y="121"/>
                      <a:pt x="74" y="120"/>
                      <a:pt x="75" y="120"/>
                    </a:cubicBezTo>
                    <a:cubicBezTo>
                      <a:pt x="75" y="118"/>
                      <a:pt x="76" y="118"/>
                      <a:pt x="76" y="117"/>
                    </a:cubicBezTo>
                    <a:cubicBezTo>
                      <a:pt x="76" y="115"/>
                      <a:pt x="76" y="114"/>
                      <a:pt x="78" y="113"/>
                    </a:cubicBezTo>
                    <a:cubicBezTo>
                      <a:pt x="79" y="112"/>
                      <a:pt x="79" y="111"/>
                      <a:pt x="81" y="111"/>
                    </a:cubicBezTo>
                    <a:cubicBezTo>
                      <a:pt x="81" y="110"/>
                      <a:pt x="81" y="110"/>
                      <a:pt x="82" y="110"/>
                    </a:cubicBezTo>
                    <a:cubicBezTo>
                      <a:pt x="79" y="108"/>
                      <a:pt x="77" y="105"/>
                      <a:pt x="75" y="102"/>
                    </a:cubicBezTo>
                    <a:cubicBezTo>
                      <a:pt x="74" y="101"/>
                      <a:pt x="74" y="101"/>
                      <a:pt x="73" y="100"/>
                    </a:cubicBezTo>
                    <a:cubicBezTo>
                      <a:pt x="71" y="99"/>
                      <a:pt x="69" y="99"/>
                      <a:pt x="68" y="98"/>
                    </a:cubicBezTo>
                    <a:cubicBezTo>
                      <a:pt x="66" y="97"/>
                      <a:pt x="66" y="95"/>
                      <a:pt x="64" y="94"/>
                    </a:cubicBezTo>
                    <a:cubicBezTo>
                      <a:pt x="63" y="94"/>
                      <a:pt x="62" y="95"/>
                      <a:pt x="61" y="94"/>
                    </a:cubicBezTo>
                    <a:cubicBezTo>
                      <a:pt x="60" y="94"/>
                      <a:pt x="60" y="93"/>
                      <a:pt x="60" y="92"/>
                    </a:cubicBezTo>
                    <a:cubicBezTo>
                      <a:pt x="59" y="91"/>
                      <a:pt x="59" y="91"/>
                      <a:pt x="57" y="90"/>
                    </a:cubicBezTo>
                    <a:cubicBezTo>
                      <a:pt x="56" y="89"/>
                      <a:pt x="55" y="89"/>
                      <a:pt x="55" y="88"/>
                    </a:cubicBezTo>
                    <a:cubicBezTo>
                      <a:pt x="54" y="84"/>
                      <a:pt x="56" y="82"/>
                      <a:pt x="59" y="81"/>
                    </a:cubicBezTo>
                    <a:cubicBezTo>
                      <a:pt x="59" y="81"/>
                      <a:pt x="59" y="81"/>
                      <a:pt x="59" y="81"/>
                    </a:cubicBezTo>
                    <a:cubicBezTo>
                      <a:pt x="61" y="79"/>
                      <a:pt x="63" y="78"/>
                      <a:pt x="64" y="76"/>
                    </a:cubicBezTo>
                    <a:cubicBezTo>
                      <a:pt x="65" y="73"/>
                      <a:pt x="65" y="70"/>
                      <a:pt x="65" y="68"/>
                    </a:cubicBezTo>
                    <a:cubicBezTo>
                      <a:pt x="65" y="65"/>
                      <a:pt x="64" y="63"/>
                      <a:pt x="66" y="62"/>
                    </a:cubicBezTo>
                    <a:cubicBezTo>
                      <a:pt x="68" y="61"/>
                      <a:pt x="70" y="61"/>
                      <a:pt x="72" y="60"/>
                    </a:cubicBezTo>
                    <a:cubicBezTo>
                      <a:pt x="72" y="60"/>
                      <a:pt x="72" y="60"/>
                      <a:pt x="72" y="60"/>
                    </a:cubicBezTo>
                    <a:cubicBezTo>
                      <a:pt x="72" y="58"/>
                      <a:pt x="73" y="56"/>
                      <a:pt x="72" y="55"/>
                    </a:cubicBezTo>
                    <a:cubicBezTo>
                      <a:pt x="70" y="52"/>
                      <a:pt x="65" y="52"/>
                      <a:pt x="64" y="48"/>
                    </a:cubicBezTo>
                    <a:cubicBezTo>
                      <a:pt x="63" y="45"/>
                      <a:pt x="66" y="44"/>
                      <a:pt x="63" y="41"/>
                    </a:cubicBezTo>
                    <a:cubicBezTo>
                      <a:pt x="61" y="38"/>
                      <a:pt x="64" y="36"/>
                      <a:pt x="63" y="33"/>
                    </a:cubicBezTo>
                    <a:cubicBezTo>
                      <a:pt x="63" y="32"/>
                      <a:pt x="62" y="31"/>
                      <a:pt x="61" y="30"/>
                    </a:cubicBezTo>
                    <a:cubicBezTo>
                      <a:pt x="58" y="28"/>
                      <a:pt x="55" y="34"/>
                      <a:pt x="52" y="31"/>
                    </a:cubicBezTo>
                    <a:cubicBezTo>
                      <a:pt x="50" y="28"/>
                      <a:pt x="52" y="25"/>
                      <a:pt x="52" y="22"/>
                    </a:cubicBezTo>
                    <a:cubicBezTo>
                      <a:pt x="52" y="20"/>
                      <a:pt x="51" y="19"/>
                      <a:pt x="51" y="18"/>
                    </a:cubicBezTo>
                    <a:cubicBezTo>
                      <a:pt x="51" y="16"/>
                      <a:pt x="53" y="15"/>
                      <a:pt x="55" y="13"/>
                    </a:cubicBezTo>
                    <a:cubicBezTo>
                      <a:pt x="56" y="12"/>
                      <a:pt x="57" y="11"/>
                      <a:pt x="55" y="10"/>
                    </a:cubicBezTo>
                    <a:cubicBezTo>
                      <a:pt x="54" y="9"/>
                      <a:pt x="54" y="9"/>
                      <a:pt x="53" y="9"/>
                    </a:cubicBezTo>
                    <a:cubicBezTo>
                      <a:pt x="52" y="8"/>
                      <a:pt x="52" y="7"/>
                      <a:pt x="51" y="7"/>
                    </a:cubicBezTo>
                    <a:cubicBezTo>
                      <a:pt x="50" y="6"/>
                      <a:pt x="48" y="6"/>
                      <a:pt x="47" y="4"/>
                    </a:cubicBezTo>
                    <a:cubicBezTo>
                      <a:pt x="46" y="2"/>
                      <a:pt x="46" y="0"/>
                      <a:pt x="44" y="2"/>
                    </a:cubicBezTo>
                    <a:cubicBezTo>
                      <a:pt x="43" y="3"/>
                      <a:pt x="42" y="4"/>
                      <a:pt x="41" y="4"/>
                    </a:cubicBezTo>
                    <a:cubicBezTo>
                      <a:pt x="41" y="5"/>
                      <a:pt x="40" y="5"/>
                      <a:pt x="39" y="5"/>
                    </a:cubicBezTo>
                    <a:cubicBezTo>
                      <a:pt x="38" y="7"/>
                      <a:pt x="37" y="8"/>
                      <a:pt x="36" y="9"/>
                    </a:cubicBezTo>
                    <a:cubicBezTo>
                      <a:pt x="35" y="10"/>
                      <a:pt x="34" y="12"/>
                      <a:pt x="33" y="13"/>
                    </a:cubicBezTo>
                    <a:cubicBezTo>
                      <a:pt x="31" y="13"/>
                      <a:pt x="29" y="12"/>
                      <a:pt x="29" y="15"/>
                    </a:cubicBezTo>
                    <a:cubicBezTo>
                      <a:pt x="29" y="16"/>
                      <a:pt x="29" y="17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6" y="20"/>
                      <a:pt x="27" y="21"/>
                    </a:cubicBezTo>
                    <a:cubicBezTo>
                      <a:pt x="27" y="21"/>
                      <a:pt x="27" y="21"/>
                      <a:pt x="27" y="22"/>
                    </a:cubicBezTo>
                    <a:cubicBezTo>
                      <a:pt x="26" y="22"/>
                      <a:pt x="26" y="22"/>
                      <a:pt x="25" y="2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3"/>
                      <a:pt x="22" y="22"/>
                      <a:pt x="22" y="22"/>
                    </a:cubicBezTo>
                    <a:cubicBezTo>
                      <a:pt x="21" y="22"/>
                      <a:pt x="20" y="22"/>
                      <a:pt x="19" y="22"/>
                    </a:cubicBezTo>
                    <a:cubicBezTo>
                      <a:pt x="18" y="22"/>
                      <a:pt x="17" y="23"/>
                      <a:pt x="16" y="24"/>
                    </a:cubicBezTo>
                    <a:cubicBezTo>
                      <a:pt x="15" y="24"/>
                      <a:pt x="15" y="25"/>
                      <a:pt x="16" y="26"/>
                    </a:cubicBezTo>
                    <a:cubicBezTo>
                      <a:pt x="16" y="26"/>
                      <a:pt x="17" y="26"/>
                      <a:pt x="16" y="27"/>
                    </a:cubicBezTo>
                    <a:cubicBezTo>
                      <a:pt x="16" y="28"/>
                      <a:pt x="16" y="28"/>
                      <a:pt x="15" y="28"/>
                    </a:cubicBezTo>
                    <a:cubicBezTo>
                      <a:pt x="14" y="28"/>
                      <a:pt x="14" y="26"/>
                      <a:pt x="13" y="26"/>
                    </a:cubicBezTo>
                    <a:cubicBezTo>
                      <a:pt x="12" y="26"/>
                      <a:pt x="12" y="27"/>
                      <a:pt x="11" y="27"/>
                    </a:cubicBezTo>
                    <a:cubicBezTo>
                      <a:pt x="11" y="28"/>
                      <a:pt x="11" y="28"/>
                      <a:pt x="11" y="29"/>
                    </a:cubicBezTo>
                    <a:cubicBezTo>
                      <a:pt x="10" y="30"/>
                      <a:pt x="10" y="31"/>
                      <a:pt x="10" y="33"/>
                    </a:cubicBezTo>
                    <a:cubicBezTo>
                      <a:pt x="10" y="34"/>
                      <a:pt x="9" y="34"/>
                      <a:pt x="9" y="36"/>
                    </a:cubicBezTo>
                    <a:cubicBezTo>
                      <a:pt x="9" y="37"/>
                      <a:pt x="9" y="38"/>
                      <a:pt x="8" y="39"/>
                    </a:cubicBezTo>
                    <a:cubicBezTo>
                      <a:pt x="8" y="40"/>
                      <a:pt x="7" y="40"/>
                      <a:pt x="6" y="41"/>
                    </a:cubicBezTo>
                    <a:cubicBezTo>
                      <a:pt x="5" y="42"/>
                      <a:pt x="5" y="43"/>
                      <a:pt x="4" y="44"/>
                    </a:cubicBezTo>
                    <a:cubicBezTo>
                      <a:pt x="4" y="45"/>
                      <a:pt x="4" y="46"/>
                      <a:pt x="3" y="46"/>
                    </a:cubicBezTo>
                    <a:cubicBezTo>
                      <a:pt x="3" y="47"/>
                      <a:pt x="3" y="47"/>
                      <a:pt x="3" y="49"/>
                    </a:cubicBezTo>
                    <a:cubicBezTo>
                      <a:pt x="2" y="50"/>
                      <a:pt x="3" y="51"/>
                      <a:pt x="3" y="52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54"/>
                      <a:pt x="2" y="54"/>
                      <a:pt x="2" y="55"/>
                    </a:cubicBezTo>
                    <a:cubicBezTo>
                      <a:pt x="2" y="56"/>
                      <a:pt x="1" y="57"/>
                      <a:pt x="1" y="58"/>
                    </a:cubicBezTo>
                    <a:cubicBezTo>
                      <a:pt x="0" y="59"/>
                      <a:pt x="2" y="60"/>
                      <a:pt x="3" y="61"/>
                    </a:cubicBezTo>
                    <a:cubicBezTo>
                      <a:pt x="3" y="61"/>
                      <a:pt x="4" y="62"/>
                      <a:pt x="5" y="63"/>
                    </a:cubicBezTo>
                    <a:cubicBezTo>
                      <a:pt x="5" y="64"/>
                      <a:pt x="6" y="64"/>
                      <a:pt x="6" y="65"/>
                    </a:cubicBezTo>
                    <a:cubicBezTo>
                      <a:pt x="7" y="66"/>
                      <a:pt x="7" y="67"/>
                      <a:pt x="7" y="67"/>
                    </a:cubicBezTo>
                    <a:cubicBezTo>
                      <a:pt x="7" y="68"/>
                      <a:pt x="8" y="68"/>
                      <a:pt x="8" y="69"/>
                    </a:cubicBezTo>
                    <a:cubicBezTo>
                      <a:pt x="9" y="69"/>
                      <a:pt x="9" y="70"/>
                      <a:pt x="9" y="71"/>
                    </a:cubicBezTo>
                    <a:cubicBezTo>
                      <a:pt x="10" y="72"/>
                      <a:pt x="11" y="73"/>
                      <a:pt x="11" y="74"/>
                    </a:cubicBezTo>
                    <a:cubicBezTo>
                      <a:pt x="11" y="75"/>
                      <a:pt x="11" y="76"/>
                      <a:pt x="11" y="77"/>
                    </a:cubicBezTo>
                    <a:cubicBezTo>
                      <a:pt x="12" y="79"/>
                      <a:pt x="14" y="80"/>
                      <a:pt x="14" y="82"/>
                    </a:cubicBezTo>
                    <a:cubicBezTo>
                      <a:pt x="15" y="83"/>
                      <a:pt x="15" y="84"/>
                      <a:pt x="15" y="84"/>
                    </a:cubicBezTo>
                    <a:cubicBezTo>
                      <a:pt x="16" y="84"/>
                      <a:pt x="18" y="85"/>
                      <a:pt x="18" y="84"/>
                    </a:cubicBezTo>
                    <a:cubicBezTo>
                      <a:pt x="20" y="84"/>
                      <a:pt x="19" y="81"/>
                      <a:pt x="20" y="79"/>
                    </a:cubicBezTo>
                    <a:cubicBezTo>
                      <a:pt x="20" y="80"/>
                      <a:pt x="21" y="80"/>
                      <a:pt x="21" y="81"/>
                    </a:cubicBezTo>
                    <a:cubicBezTo>
                      <a:pt x="21" y="82"/>
                      <a:pt x="20" y="83"/>
                      <a:pt x="20" y="84"/>
                    </a:cubicBezTo>
                    <a:cubicBezTo>
                      <a:pt x="19" y="85"/>
                      <a:pt x="20" y="87"/>
                      <a:pt x="19" y="88"/>
                    </a:cubicBezTo>
                    <a:cubicBezTo>
                      <a:pt x="18" y="89"/>
                      <a:pt x="17" y="90"/>
                      <a:pt x="18" y="91"/>
                    </a:cubicBezTo>
                    <a:cubicBezTo>
                      <a:pt x="18" y="92"/>
                      <a:pt x="18" y="92"/>
                      <a:pt x="19" y="93"/>
                    </a:cubicBezTo>
                    <a:cubicBezTo>
                      <a:pt x="19" y="93"/>
                      <a:pt x="20" y="94"/>
                      <a:pt x="20" y="94"/>
                    </a:cubicBezTo>
                    <a:cubicBezTo>
                      <a:pt x="20" y="94"/>
                      <a:pt x="20" y="93"/>
                      <a:pt x="20" y="92"/>
                    </a:cubicBezTo>
                    <a:cubicBezTo>
                      <a:pt x="20" y="92"/>
                      <a:pt x="21" y="93"/>
                      <a:pt x="22" y="93"/>
                    </a:cubicBezTo>
                    <a:cubicBezTo>
                      <a:pt x="22" y="93"/>
                      <a:pt x="23" y="94"/>
                      <a:pt x="24" y="93"/>
                    </a:cubicBezTo>
                    <a:cubicBezTo>
                      <a:pt x="25" y="93"/>
                      <a:pt x="25" y="92"/>
                      <a:pt x="25" y="91"/>
                    </a:cubicBezTo>
                    <a:cubicBezTo>
                      <a:pt x="25" y="91"/>
                      <a:pt x="26" y="91"/>
                      <a:pt x="26" y="90"/>
                    </a:cubicBezTo>
                    <a:cubicBezTo>
                      <a:pt x="27" y="90"/>
                      <a:pt x="27" y="89"/>
                      <a:pt x="27" y="89"/>
                    </a:cubicBezTo>
                    <a:cubicBezTo>
                      <a:pt x="27" y="88"/>
                      <a:pt x="28" y="88"/>
                      <a:pt x="28" y="87"/>
                    </a:cubicBezTo>
                    <a:cubicBezTo>
                      <a:pt x="28" y="87"/>
                      <a:pt x="28" y="87"/>
                      <a:pt x="28" y="86"/>
                    </a:cubicBezTo>
                    <a:cubicBezTo>
                      <a:pt x="28" y="85"/>
                      <a:pt x="28" y="83"/>
                      <a:pt x="29" y="83"/>
                    </a:cubicBezTo>
                    <a:cubicBezTo>
                      <a:pt x="31" y="83"/>
                      <a:pt x="30" y="84"/>
                      <a:pt x="30" y="85"/>
                    </a:cubicBezTo>
                    <a:cubicBezTo>
                      <a:pt x="30" y="86"/>
                      <a:pt x="32" y="87"/>
                      <a:pt x="32" y="88"/>
                    </a:cubicBezTo>
                    <a:cubicBezTo>
                      <a:pt x="33" y="88"/>
                      <a:pt x="35" y="86"/>
                      <a:pt x="35" y="86"/>
                    </a:cubicBezTo>
                    <a:cubicBezTo>
                      <a:pt x="36" y="85"/>
                      <a:pt x="35" y="85"/>
                      <a:pt x="36" y="84"/>
                    </a:cubicBezTo>
                    <a:cubicBezTo>
                      <a:pt x="36" y="84"/>
                      <a:pt x="37" y="83"/>
                      <a:pt x="37" y="83"/>
                    </a:cubicBezTo>
                    <a:cubicBezTo>
                      <a:pt x="38" y="82"/>
                      <a:pt x="40" y="81"/>
                      <a:pt x="40" y="80"/>
                    </a:cubicBezTo>
                    <a:cubicBezTo>
                      <a:pt x="41" y="81"/>
                      <a:pt x="40" y="82"/>
                      <a:pt x="40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6"/>
                      <a:pt x="39" y="86"/>
                    </a:cubicBezTo>
                    <a:cubicBezTo>
                      <a:pt x="39" y="87"/>
                      <a:pt x="40" y="88"/>
                      <a:pt x="40" y="88"/>
                    </a:cubicBezTo>
                    <a:cubicBezTo>
                      <a:pt x="41" y="89"/>
                      <a:pt x="40" y="90"/>
                      <a:pt x="40" y="90"/>
                    </a:cubicBezTo>
                    <a:cubicBezTo>
                      <a:pt x="40" y="91"/>
                      <a:pt x="40" y="92"/>
                      <a:pt x="39" y="92"/>
                    </a:cubicBezTo>
                    <a:cubicBezTo>
                      <a:pt x="39" y="93"/>
                      <a:pt x="37" y="94"/>
                      <a:pt x="37" y="95"/>
                    </a:cubicBezTo>
                    <a:cubicBezTo>
                      <a:pt x="37" y="95"/>
                      <a:pt x="36" y="96"/>
                      <a:pt x="36" y="96"/>
                    </a:cubicBezTo>
                    <a:cubicBezTo>
                      <a:pt x="36" y="96"/>
                      <a:pt x="36" y="97"/>
                      <a:pt x="36" y="97"/>
                    </a:cubicBezTo>
                    <a:cubicBezTo>
                      <a:pt x="36" y="98"/>
                      <a:pt x="35" y="98"/>
                      <a:pt x="35" y="99"/>
                    </a:cubicBezTo>
                    <a:cubicBezTo>
                      <a:pt x="35" y="99"/>
                      <a:pt x="37" y="100"/>
                      <a:pt x="38" y="100"/>
                    </a:cubicBezTo>
                    <a:cubicBezTo>
                      <a:pt x="39" y="100"/>
                      <a:pt x="39" y="99"/>
                      <a:pt x="40" y="99"/>
                    </a:cubicBezTo>
                    <a:cubicBezTo>
                      <a:pt x="39" y="100"/>
                      <a:pt x="38" y="101"/>
                      <a:pt x="38" y="102"/>
                    </a:cubicBezTo>
                    <a:cubicBezTo>
                      <a:pt x="37" y="103"/>
                      <a:pt x="38" y="103"/>
                      <a:pt x="37" y="104"/>
                    </a:cubicBezTo>
                    <a:cubicBezTo>
                      <a:pt x="36" y="104"/>
                      <a:pt x="35" y="103"/>
                      <a:pt x="34" y="104"/>
                    </a:cubicBezTo>
                    <a:cubicBezTo>
                      <a:pt x="34" y="104"/>
                      <a:pt x="34" y="104"/>
                      <a:pt x="33" y="105"/>
                    </a:cubicBezTo>
                    <a:cubicBezTo>
                      <a:pt x="33" y="105"/>
                      <a:pt x="33" y="105"/>
                      <a:pt x="32" y="105"/>
                    </a:cubicBezTo>
                    <a:cubicBezTo>
                      <a:pt x="32" y="105"/>
                      <a:pt x="32" y="106"/>
                      <a:pt x="32" y="106"/>
                    </a:cubicBezTo>
                    <a:cubicBezTo>
                      <a:pt x="31" y="106"/>
                      <a:pt x="30" y="106"/>
                      <a:pt x="30" y="106"/>
                    </a:cubicBezTo>
                    <a:cubicBezTo>
                      <a:pt x="29" y="106"/>
                      <a:pt x="29" y="107"/>
                      <a:pt x="29" y="108"/>
                    </a:cubicBezTo>
                    <a:cubicBezTo>
                      <a:pt x="29" y="108"/>
                      <a:pt x="29" y="109"/>
                      <a:pt x="29" y="109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0" y="112"/>
                      <a:pt x="28" y="114"/>
                      <a:pt x="29" y="116"/>
                    </a:cubicBezTo>
                    <a:cubicBezTo>
                      <a:pt x="29" y="118"/>
                      <a:pt x="29" y="119"/>
                      <a:pt x="30" y="120"/>
                    </a:cubicBezTo>
                    <a:cubicBezTo>
                      <a:pt x="30" y="120"/>
                      <a:pt x="30" y="120"/>
                      <a:pt x="31" y="120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4" y="122"/>
                      <a:pt x="35" y="121"/>
                      <a:pt x="36" y="122"/>
                    </a:cubicBezTo>
                    <a:cubicBezTo>
                      <a:pt x="36" y="122"/>
                      <a:pt x="36" y="123"/>
                      <a:pt x="35" y="123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5" y="124"/>
                      <a:pt x="34" y="124"/>
                      <a:pt x="34" y="124"/>
                    </a:cubicBezTo>
                    <a:cubicBezTo>
                      <a:pt x="33" y="125"/>
                      <a:pt x="33" y="125"/>
                      <a:pt x="33" y="126"/>
                    </a:cubicBezTo>
                    <a:cubicBezTo>
                      <a:pt x="32" y="126"/>
                      <a:pt x="32" y="127"/>
                      <a:pt x="32" y="128"/>
                    </a:cubicBezTo>
                    <a:cubicBezTo>
                      <a:pt x="31" y="128"/>
                      <a:pt x="31" y="129"/>
                      <a:pt x="30" y="129"/>
                    </a:cubicBezTo>
                    <a:cubicBezTo>
                      <a:pt x="30" y="130"/>
                      <a:pt x="30" y="131"/>
                      <a:pt x="30" y="131"/>
                    </a:cubicBezTo>
                    <a:cubicBezTo>
                      <a:pt x="29" y="132"/>
                      <a:pt x="28" y="133"/>
                      <a:pt x="28" y="134"/>
                    </a:cubicBezTo>
                    <a:cubicBezTo>
                      <a:pt x="27" y="135"/>
                      <a:pt x="27" y="137"/>
                      <a:pt x="27" y="139"/>
                    </a:cubicBezTo>
                    <a:cubicBezTo>
                      <a:pt x="27" y="139"/>
                      <a:pt x="28" y="140"/>
                      <a:pt x="28" y="140"/>
                    </a:cubicBezTo>
                    <a:cubicBezTo>
                      <a:pt x="29" y="140"/>
                      <a:pt x="29" y="141"/>
                      <a:pt x="29" y="142"/>
                    </a:cubicBezTo>
                    <a:cubicBezTo>
                      <a:pt x="30" y="143"/>
                      <a:pt x="31" y="143"/>
                      <a:pt x="31" y="145"/>
                    </a:cubicBezTo>
                    <a:cubicBezTo>
                      <a:pt x="31" y="146"/>
                      <a:pt x="31" y="146"/>
                      <a:pt x="32" y="146"/>
                    </a:cubicBezTo>
                    <a:cubicBezTo>
                      <a:pt x="32" y="147"/>
                      <a:pt x="32" y="147"/>
                      <a:pt x="33" y="147"/>
                    </a:cubicBezTo>
                    <a:cubicBezTo>
                      <a:pt x="33" y="148"/>
                      <a:pt x="33" y="149"/>
                      <a:pt x="33" y="149"/>
                    </a:cubicBezTo>
                    <a:cubicBezTo>
                      <a:pt x="33" y="149"/>
                      <a:pt x="33" y="150"/>
                      <a:pt x="34" y="150"/>
                    </a:cubicBezTo>
                    <a:cubicBezTo>
                      <a:pt x="34" y="151"/>
                      <a:pt x="34" y="151"/>
                      <a:pt x="35" y="152"/>
                    </a:cubicBezTo>
                    <a:cubicBezTo>
                      <a:pt x="35" y="152"/>
                      <a:pt x="35" y="153"/>
                      <a:pt x="36" y="154"/>
                    </a:cubicBezTo>
                    <a:cubicBezTo>
                      <a:pt x="37" y="154"/>
                      <a:pt x="38" y="155"/>
                      <a:pt x="39" y="156"/>
                    </a:cubicBezTo>
                    <a:cubicBezTo>
                      <a:pt x="39" y="156"/>
                      <a:pt x="39" y="156"/>
                      <a:pt x="39" y="156"/>
                    </a:cubicBezTo>
                    <a:cubicBezTo>
                      <a:pt x="41" y="156"/>
                      <a:pt x="42" y="156"/>
                      <a:pt x="44" y="155"/>
                    </a:cubicBezTo>
                    <a:cubicBezTo>
                      <a:pt x="45" y="154"/>
                      <a:pt x="46" y="152"/>
                      <a:pt x="47" y="152"/>
                    </a:cubicBezTo>
                    <a:cubicBezTo>
                      <a:pt x="47" y="153"/>
                      <a:pt x="47" y="153"/>
                      <a:pt x="47" y="154"/>
                    </a:cubicBezTo>
                    <a:cubicBezTo>
                      <a:pt x="46" y="155"/>
                      <a:pt x="45" y="154"/>
                      <a:pt x="44" y="155"/>
                    </a:cubicBezTo>
                    <a:cubicBezTo>
                      <a:pt x="44" y="155"/>
                      <a:pt x="45" y="156"/>
                      <a:pt x="44" y="157"/>
                    </a:cubicBezTo>
                    <a:cubicBezTo>
                      <a:pt x="44" y="157"/>
                      <a:pt x="43" y="158"/>
                      <a:pt x="43" y="158"/>
                    </a:cubicBezTo>
                    <a:cubicBezTo>
                      <a:pt x="42" y="158"/>
                      <a:pt x="41" y="158"/>
                      <a:pt x="41" y="158"/>
                    </a:cubicBezTo>
                    <a:cubicBezTo>
                      <a:pt x="40" y="158"/>
                      <a:pt x="40" y="158"/>
                      <a:pt x="39" y="158"/>
                    </a:cubicBezTo>
                    <a:cubicBezTo>
                      <a:pt x="38" y="159"/>
                      <a:pt x="37" y="157"/>
                      <a:pt x="36" y="156"/>
                    </a:cubicBezTo>
                    <a:cubicBezTo>
                      <a:pt x="34" y="157"/>
                      <a:pt x="32" y="155"/>
                      <a:pt x="30" y="156"/>
                    </a:cubicBezTo>
                    <a:cubicBezTo>
                      <a:pt x="27" y="158"/>
                      <a:pt x="32" y="161"/>
                      <a:pt x="34" y="163"/>
                    </a:cubicBezTo>
                    <a:cubicBezTo>
                      <a:pt x="36" y="164"/>
                      <a:pt x="37" y="166"/>
                      <a:pt x="38" y="169"/>
                    </a:cubicBezTo>
                    <a:cubicBezTo>
                      <a:pt x="38" y="170"/>
                      <a:pt x="39" y="171"/>
                      <a:pt x="40" y="173"/>
                    </a:cubicBezTo>
                    <a:cubicBezTo>
                      <a:pt x="41" y="176"/>
                      <a:pt x="41" y="178"/>
                      <a:pt x="43" y="181"/>
                    </a:cubicBezTo>
                    <a:cubicBezTo>
                      <a:pt x="45" y="183"/>
                      <a:pt x="47" y="182"/>
                      <a:pt x="50" y="183"/>
                    </a:cubicBezTo>
                    <a:cubicBezTo>
                      <a:pt x="51" y="183"/>
                      <a:pt x="52" y="183"/>
                      <a:pt x="53" y="182"/>
                    </a:cubicBezTo>
                    <a:cubicBezTo>
                      <a:pt x="54" y="182"/>
                      <a:pt x="55" y="183"/>
                      <a:pt x="56" y="184"/>
                    </a:cubicBezTo>
                    <a:cubicBezTo>
                      <a:pt x="58" y="185"/>
                      <a:pt x="61" y="183"/>
                      <a:pt x="63" y="184"/>
                    </a:cubicBezTo>
                    <a:cubicBezTo>
                      <a:pt x="63" y="184"/>
                      <a:pt x="63" y="184"/>
                      <a:pt x="63" y="184"/>
                    </a:cubicBezTo>
                    <a:cubicBezTo>
                      <a:pt x="64" y="185"/>
                      <a:pt x="64" y="186"/>
                      <a:pt x="63" y="186"/>
                    </a:cubicBezTo>
                    <a:cubicBezTo>
                      <a:pt x="64" y="186"/>
                      <a:pt x="64" y="186"/>
                      <a:pt x="64" y="185"/>
                    </a:cubicBezTo>
                    <a:cubicBezTo>
                      <a:pt x="66" y="184"/>
                      <a:pt x="67" y="183"/>
                      <a:pt x="67" y="181"/>
                    </a:cubicBezTo>
                    <a:cubicBezTo>
                      <a:pt x="67" y="181"/>
                      <a:pt x="66" y="180"/>
                      <a:pt x="66" y="180"/>
                    </a:cubicBezTo>
                    <a:cubicBezTo>
                      <a:pt x="66" y="180"/>
                      <a:pt x="66" y="180"/>
                      <a:pt x="66" y="180"/>
                    </a:cubicBezTo>
                    <a:cubicBezTo>
                      <a:pt x="66" y="180"/>
                      <a:pt x="66" y="180"/>
                      <a:pt x="66" y="179"/>
                    </a:cubicBezTo>
                    <a:cubicBezTo>
                      <a:pt x="66" y="178"/>
                      <a:pt x="65" y="177"/>
                      <a:pt x="66" y="176"/>
                    </a:cubicBezTo>
                    <a:cubicBezTo>
                      <a:pt x="66" y="175"/>
                      <a:pt x="68" y="175"/>
                      <a:pt x="69" y="175"/>
                    </a:cubicBezTo>
                    <a:cubicBezTo>
                      <a:pt x="69" y="175"/>
                      <a:pt x="70" y="175"/>
                      <a:pt x="70" y="175"/>
                    </a:cubicBezTo>
                    <a:cubicBezTo>
                      <a:pt x="70" y="175"/>
                      <a:pt x="70" y="174"/>
                      <a:pt x="70" y="174"/>
                    </a:cubicBezTo>
                    <a:cubicBezTo>
                      <a:pt x="72" y="174"/>
                      <a:pt x="72" y="173"/>
                      <a:pt x="73" y="171"/>
                    </a:cubicBezTo>
                    <a:cubicBezTo>
                      <a:pt x="74" y="170"/>
                      <a:pt x="75" y="170"/>
                      <a:pt x="75" y="169"/>
                    </a:cubicBezTo>
                    <a:cubicBezTo>
                      <a:pt x="76" y="168"/>
                      <a:pt x="76" y="167"/>
                      <a:pt x="76" y="167"/>
                    </a:cubicBezTo>
                    <a:cubicBezTo>
                      <a:pt x="78" y="165"/>
                      <a:pt x="80" y="167"/>
                      <a:pt x="82" y="165"/>
                    </a:cubicBezTo>
                    <a:cubicBezTo>
                      <a:pt x="83" y="165"/>
                      <a:pt x="84" y="163"/>
                      <a:pt x="85" y="162"/>
                    </a:cubicBezTo>
                    <a:cubicBezTo>
                      <a:pt x="85" y="162"/>
                      <a:pt x="85" y="162"/>
                      <a:pt x="85" y="162"/>
                    </a:cubicBezTo>
                    <a:cubicBezTo>
                      <a:pt x="85" y="162"/>
                      <a:pt x="85" y="162"/>
                      <a:pt x="85" y="162"/>
                    </a:cubicBezTo>
                    <a:cubicBezTo>
                      <a:pt x="83" y="161"/>
                      <a:pt x="83" y="159"/>
                      <a:pt x="83" y="158"/>
                    </a:cubicBezTo>
                    <a:cubicBezTo>
                      <a:pt x="83" y="155"/>
                      <a:pt x="82" y="153"/>
                      <a:pt x="82" y="151"/>
                    </a:cubicBezTo>
                    <a:cubicBezTo>
                      <a:pt x="82" y="149"/>
                      <a:pt x="82" y="147"/>
                      <a:pt x="83" y="145"/>
                    </a:cubicBezTo>
                    <a:cubicBezTo>
                      <a:pt x="83" y="144"/>
                      <a:pt x="84" y="143"/>
                      <a:pt x="85" y="141"/>
                    </a:cubicBezTo>
                    <a:cubicBezTo>
                      <a:pt x="85" y="140"/>
                      <a:pt x="85" y="137"/>
                      <a:pt x="86" y="136"/>
                    </a:cubicBezTo>
                    <a:cubicBezTo>
                      <a:pt x="87" y="136"/>
                      <a:pt x="87" y="136"/>
                      <a:pt x="88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04" name="Freeform 56">
                <a:extLst>
                  <a:ext uri="{FF2B5EF4-FFF2-40B4-BE49-F238E27FC236}">
                    <a16:creationId xmlns:a16="http://schemas.microsoft.com/office/drawing/2014/main" xmlns="" id="{15151EDB-73EE-476E-84BF-58998E1AE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1619"/>
                <a:ext cx="508" cy="608"/>
              </a:xfrm>
              <a:custGeom>
                <a:avLst/>
                <a:gdLst>
                  <a:gd name="T0" fmla="*/ 90 w 91"/>
                  <a:gd name="T1" fmla="*/ 99 h 109"/>
                  <a:gd name="T2" fmla="*/ 84 w 91"/>
                  <a:gd name="T3" fmla="*/ 97 h 109"/>
                  <a:gd name="T4" fmla="*/ 73 w 91"/>
                  <a:gd name="T5" fmla="*/ 94 h 109"/>
                  <a:gd name="T6" fmla="*/ 72 w 91"/>
                  <a:gd name="T7" fmla="*/ 90 h 109"/>
                  <a:gd name="T8" fmla="*/ 67 w 91"/>
                  <a:gd name="T9" fmla="*/ 85 h 109"/>
                  <a:gd name="T10" fmla="*/ 64 w 91"/>
                  <a:gd name="T11" fmla="*/ 77 h 109"/>
                  <a:gd name="T12" fmla="*/ 61 w 91"/>
                  <a:gd name="T13" fmla="*/ 64 h 109"/>
                  <a:gd name="T14" fmla="*/ 58 w 91"/>
                  <a:gd name="T15" fmla="*/ 61 h 109"/>
                  <a:gd name="T16" fmla="*/ 57 w 91"/>
                  <a:gd name="T17" fmla="*/ 58 h 109"/>
                  <a:gd name="T18" fmla="*/ 57 w 91"/>
                  <a:gd name="T19" fmla="*/ 58 h 109"/>
                  <a:gd name="T20" fmla="*/ 57 w 91"/>
                  <a:gd name="T21" fmla="*/ 57 h 109"/>
                  <a:gd name="T22" fmla="*/ 55 w 91"/>
                  <a:gd name="T23" fmla="*/ 51 h 109"/>
                  <a:gd name="T24" fmla="*/ 51 w 91"/>
                  <a:gd name="T25" fmla="*/ 37 h 109"/>
                  <a:gd name="T26" fmla="*/ 50 w 91"/>
                  <a:gd name="T27" fmla="*/ 32 h 109"/>
                  <a:gd name="T28" fmla="*/ 50 w 91"/>
                  <a:gd name="T29" fmla="*/ 27 h 109"/>
                  <a:gd name="T30" fmla="*/ 47 w 91"/>
                  <a:gd name="T31" fmla="*/ 20 h 109"/>
                  <a:gd name="T32" fmla="*/ 45 w 91"/>
                  <a:gd name="T33" fmla="*/ 15 h 109"/>
                  <a:gd name="T34" fmla="*/ 40 w 91"/>
                  <a:gd name="T35" fmla="*/ 13 h 109"/>
                  <a:gd name="T36" fmla="*/ 36 w 91"/>
                  <a:gd name="T37" fmla="*/ 10 h 109"/>
                  <a:gd name="T38" fmla="*/ 31 w 91"/>
                  <a:gd name="T39" fmla="*/ 3 h 109"/>
                  <a:gd name="T40" fmla="*/ 29 w 91"/>
                  <a:gd name="T41" fmla="*/ 1 h 109"/>
                  <a:gd name="T42" fmla="*/ 24 w 91"/>
                  <a:gd name="T43" fmla="*/ 5 h 109"/>
                  <a:gd name="T44" fmla="*/ 20 w 91"/>
                  <a:gd name="T45" fmla="*/ 11 h 109"/>
                  <a:gd name="T46" fmla="*/ 17 w 91"/>
                  <a:gd name="T47" fmla="*/ 12 h 109"/>
                  <a:gd name="T48" fmla="*/ 21 w 91"/>
                  <a:gd name="T49" fmla="*/ 30 h 109"/>
                  <a:gd name="T50" fmla="*/ 15 w 91"/>
                  <a:gd name="T51" fmla="*/ 36 h 109"/>
                  <a:gd name="T52" fmla="*/ 8 w 91"/>
                  <a:gd name="T53" fmla="*/ 36 h 109"/>
                  <a:gd name="T54" fmla="*/ 3 w 91"/>
                  <a:gd name="T55" fmla="*/ 42 h 109"/>
                  <a:gd name="T56" fmla="*/ 0 w 91"/>
                  <a:gd name="T57" fmla="*/ 51 h 109"/>
                  <a:gd name="T58" fmla="*/ 0 w 91"/>
                  <a:gd name="T59" fmla="*/ 51 h 109"/>
                  <a:gd name="T60" fmla="*/ 1 w 91"/>
                  <a:gd name="T61" fmla="*/ 51 h 109"/>
                  <a:gd name="T62" fmla="*/ 1 w 91"/>
                  <a:gd name="T63" fmla="*/ 51 h 109"/>
                  <a:gd name="T64" fmla="*/ 1 w 91"/>
                  <a:gd name="T65" fmla="*/ 51 h 109"/>
                  <a:gd name="T66" fmla="*/ 2 w 91"/>
                  <a:gd name="T67" fmla="*/ 52 h 109"/>
                  <a:gd name="T68" fmla="*/ 2 w 91"/>
                  <a:gd name="T69" fmla="*/ 52 h 109"/>
                  <a:gd name="T70" fmla="*/ 6 w 91"/>
                  <a:gd name="T71" fmla="*/ 56 h 109"/>
                  <a:gd name="T72" fmla="*/ 10 w 91"/>
                  <a:gd name="T73" fmla="*/ 59 h 109"/>
                  <a:gd name="T74" fmla="*/ 6 w 91"/>
                  <a:gd name="T75" fmla="*/ 67 h 109"/>
                  <a:gd name="T76" fmla="*/ 7 w 91"/>
                  <a:gd name="T77" fmla="*/ 80 h 109"/>
                  <a:gd name="T78" fmla="*/ 18 w 91"/>
                  <a:gd name="T79" fmla="*/ 82 h 109"/>
                  <a:gd name="T80" fmla="*/ 19 w 91"/>
                  <a:gd name="T81" fmla="*/ 97 h 109"/>
                  <a:gd name="T82" fmla="*/ 27 w 91"/>
                  <a:gd name="T83" fmla="*/ 108 h 109"/>
                  <a:gd name="T84" fmla="*/ 27 w 91"/>
                  <a:gd name="T85" fmla="*/ 109 h 109"/>
                  <a:gd name="T86" fmla="*/ 37 w 91"/>
                  <a:gd name="T87" fmla="*/ 108 h 109"/>
                  <a:gd name="T88" fmla="*/ 43 w 91"/>
                  <a:gd name="T89" fmla="*/ 106 h 109"/>
                  <a:gd name="T90" fmla="*/ 47 w 91"/>
                  <a:gd name="T91" fmla="*/ 102 h 109"/>
                  <a:gd name="T92" fmla="*/ 55 w 91"/>
                  <a:gd name="T93" fmla="*/ 106 h 109"/>
                  <a:gd name="T94" fmla="*/ 61 w 91"/>
                  <a:gd name="T95" fmla="*/ 107 h 109"/>
                  <a:gd name="T96" fmla="*/ 63 w 91"/>
                  <a:gd name="T97" fmla="*/ 105 h 109"/>
                  <a:gd name="T98" fmla="*/ 72 w 91"/>
                  <a:gd name="T99" fmla="*/ 104 h 109"/>
                  <a:gd name="T100" fmla="*/ 85 w 91"/>
                  <a:gd name="T101" fmla="*/ 103 h 109"/>
                  <a:gd name="T102" fmla="*/ 91 w 91"/>
                  <a:gd name="T103" fmla="*/ 9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1" h="109">
                    <a:moveTo>
                      <a:pt x="91" y="99"/>
                    </a:moveTo>
                    <a:cubicBezTo>
                      <a:pt x="91" y="99"/>
                      <a:pt x="90" y="99"/>
                      <a:pt x="90" y="99"/>
                    </a:cubicBezTo>
                    <a:cubicBezTo>
                      <a:pt x="90" y="99"/>
                      <a:pt x="89" y="98"/>
                      <a:pt x="88" y="98"/>
                    </a:cubicBezTo>
                    <a:cubicBezTo>
                      <a:pt x="87" y="97"/>
                      <a:pt x="85" y="98"/>
                      <a:pt x="84" y="97"/>
                    </a:cubicBezTo>
                    <a:cubicBezTo>
                      <a:pt x="83" y="97"/>
                      <a:pt x="81" y="96"/>
                      <a:pt x="80" y="95"/>
                    </a:cubicBezTo>
                    <a:cubicBezTo>
                      <a:pt x="79" y="95"/>
                      <a:pt x="74" y="96"/>
                      <a:pt x="73" y="94"/>
                    </a:cubicBezTo>
                    <a:cubicBezTo>
                      <a:pt x="73" y="94"/>
                      <a:pt x="73" y="93"/>
                      <a:pt x="73" y="93"/>
                    </a:cubicBezTo>
                    <a:cubicBezTo>
                      <a:pt x="73" y="92"/>
                      <a:pt x="72" y="91"/>
                      <a:pt x="72" y="90"/>
                    </a:cubicBezTo>
                    <a:cubicBezTo>
                      <a:pt x="71" y="88"/>
                      <a:pt x="69" y="87"/>
                      <a:pt x="68" y="86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66" y="83"/>
                      <a:pt x="65" y="80"/>
                      <a:pt x="64" y="78"/>
                    </a:cubicBezTo>
                    <a:cubicBezTo>
                      <a:pt x="64" y="78"/>
                      <a:pt x="64" y="77"/>
                      <a:pt x="64" y="77"/>
                    </a:cubicBezTo>
                    <a:cubicBezTo>
                      <a:pt x="63" y="75"/>
                      <a:pt x="62" y="73"/>
                      <a:pt x="62" y="71"/>
                    </a:cubicBezTo>
                    <a:cubicBezTo>
                      <a:pt x="62" y="68"/>
                      <a:pt x="61" y="66"/>
                      <a:pt x="61" y="64"/>
                    </a:cubicBezTo>
                    <a:cubicBezTo>
                      <a:pt x="61" y="63"/>
                      <a:pt x="60" y="62"/>
                      <a:pt x="60" y="62"/>
                    </a:cubicBezTo>
                    <a:cubicBezTo>
                      <a:pt x="59" y="61"/>
                      <a:pt x="59" y="62"/>
                      <a:pt x="58" y="61"/>
                    </a:cubicBezTo>
                    <a:cubicBezTo>
                      <a:pt x="58" y="60"/>
                      <a:pt x="58" y="60"/>
                      <a:pt x="58" y="59"/>
                    </a:cubicBezTo>
                    <a:cubicBezTo>
                      <a:pt x="58" y="59"/>
                      <a:pt x="58" y="58"/>
                      <a:pt x="57" y="58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8" y="58"/>
                      <a:pt x="57" y="58"/>
                      <a:pt x="57" y="58"/>
                    </a:cubicBezTo>
                    <a:cubicBezTo>
                      <a:pt x="57" y="58"/>
                      <a:pt x="57" y="58"/>
                      <a:pt x="57" y="58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6" y="56"/>
                      <a:pt x="55" y="56"/>
                      <a:pt x="55" y="54"/>
                    </a:cubicBezTo>
                    <a:cubicBezTo>
                      <a:pt x="55" y="53"/>
                      <a:pt x="55" y="52"/>
                      <a:pt x="55" y="51"/>
                    </a:cubicBezTo>
                    <a:cubicBezTo>
                      <a:pt x="54" y="49"/>
                      <a:pt x="53" y="47"/>
                      <a:pt x="51" y="45"/>
                    </a:cubicBezTo>
                    <a:cubicBezTo>
                      <a:pt x="50" y="43"/>
                      <a:pt x="51" y="40"/>
                      <a:pt x="51" y="37"/>
                    </a:cubicBezTo>
                    <a:cubicBezTo>
                      <a:pt x="50" y="36"/>
                      <a:pt x="49" y="36"/>
                      <a:pt x="49" y="35"/>
                    </a:cubicBezTo>
                    <a:cubicBezTo>
                      <a:pt x="49" y="34"/>
                      <a:pt x="50" y="33"/>
                      <a:pt x="50" y="32"/>
                    </a:cubicBezTo>
                    <a:cubicBezTo>
                      <a:pt x="51" y="31"/>
                      <a:pt x="50" y="30"/>
                      <a:pt x="50" y="29"/>
                    </a:cubicBezTo>
                    <a:cubicBezTo>
                      <a:pt x="50" y="28"/>
                      <a:pt x="51" y="28"/>
                      <a:pt x="50" y="27"/>
                    </a:cubicBezTo>
                    <a:cubicBezTo>
                      <a:pt x="50" y="25"/>
                      <a:pt x="49" y="23"/>
                      <a:pt x="48" y="22"/>
                    </a:cubicBezTo>
                    <a:cubicBezTo>
                      <a:pt x="48" y="21"/>
                      <a:pt x="48" y="21"/>
                      <a:pt x="47" y="20"/>
                    </a:cubicBezTo>
                    <a:cubicBezTo>
                      <a:pt x="47" y="19"/>
                      <a:pt x="47" y="18"/>
                      <a:pt x="47" y="17"/>
                    </a:cubicBezTo>
                    <a:cubicBezTo>
                      <a:pt x="46" y="17"/>
                      <a:pt x="45" y="16"/>
                      <a:pt x="45" y="15"/>
                    </a:cubicBezTo>
                    <a:cubicBezTo>
                      <a:pt x="44" y="15"/>
                      <a:pt x="43" y="15"/>
                      <a:pt x="42" y="14"/>
                    </a:cubicBezTo>
                    <a:cubicBezTo>
                      <a:pt x="41" y="14"/>
                      <a:pt x="41" y="13"/>
                      <a:pt x="40" y="13"/>
                    </a:cubicBezTo>
                    <a:cubicBezTo>
                      <a:pt x="39" y="13"/>
                      <a:pt x="38" y="12"/>
                      <a:pt x="37" y="11"/>
                    </a:cubicBezTo>
                    <a:cubicBezTo>
                      <a:pt x="37" y="11"/>
                      <a:pt x="36" y="11"/>
                      <a:pt x="36" y="10"/>
                    </a:cubicBezTo>
                    <a:cubicBezTo>
                      <a:pt x="35" y="9"/>
                      <a:pt x="34" y="8"/>
                      <a:pt x="34" y="6"/>
                    </a:cubicBezTo>
                    <a:cubicBezTo>
                      <a:pt x="33" y="5"/>
                      <a:pt x="32" y="4"/>
                      <a:pt x="31" y="3"/>
                    </a:cubicBezTo>
                    <a:cubicBezTo>
                      <a:pt x="31" y="2"/>
                      <a:pt x="30" y="1"/>
                      <a:pt x="29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7" y="3"/>
                      <a:pt x="25" y="3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2" y="7"/>
                      <a:pt x="21" y="8"/>
                      <a:pt x="21" y="8"/>
                    </a:cubicBezTo>
                    <a:cubicBezTo>
                      <a:pt x="21" y="9"/>
                      <a:pt x="21" y="11"/>
                      <a:pt x="20" y="11"/>
                    </a:cubicBezTo>
                    <a:cubicBezTo>
                      <a:pt x="19" y="12"/>
                      <a:pt x="20" y="12"/>
                      <a:pt x="19" y="12"/>
                    </a:cubicBezTo>
                    <a:cubicBezTo>
                      <a:pt x="18" y="12"/>
                      <a:pt x="17" y="12"/>
                      <a:pt x="17" y="12"/>
                    </a:cubicBezTo>
                    <a:cubicBezTo>
                      <a:pt x="15" y="14"/>
                      <a:pt x="19" y="18"/>
                      <a:pt x="20" y="20"/>
                    </a:cubicBezTo>
                    <a:cubicBezTo>
                      <a:pt x="22" y="23"/>
                      <a:pt x="26" y="27"/>
                      <a:pt x="21" y="30"/>
                    </a:cubicBezTo>
                    <a:cubicBezTo>
                      <a:pt x="18" y="31"/>
                      <a:pt x="17" y="31"/>
                      <a:pt x="16" y="33"/>
                    </a:cubicBezTo>
                    <a:cubicBezTo>
                      <a:pt x="16" y="34"/>
                      <a:pt x="16" y="35"/>
                      <a:pt x="15" y="36"/>
                    </a:cubicBezTo>
                    <a:cubicBezTo>
                      <a:pt x="14" y="36"/>
                      <a:pt x="13" y="35"/>
                      <a:pt x="13" y="35"/>
                    </a:cubicBezTo>
                    <a:cubicBezTo>
                      <a:pt x="11" y="34"/>
                      <a:pt x="10" y="34"/>
                      <a:pt x="8" y="36"/>
                    </a:cubicBezTo>
                    <a:cubicBezTo>
                      <a:pt x="7" y="37"/>
                      <a:pt x="7" y="38"/>
                      <a:pt x="6" y="39"/>
                    </a:cubicBezTo>
                    <a:cubicBezTo>
                      <a:pt x="5" y="40"/>
                      <a:pt x="4" y="41"/>
                      <a:pt x="3" y="42"/>
                    </a:cubicBezTo>
                    <a:cubicBezTo>
                      <a:pt x="2" y="44"/>
                      <a:pt x="3" y="46"/>
                      <a:pt x="2" y="48"/>
                    </a:cubicBezTo>
                    <a:cubicBezTo>
                      <a:pt x="1" y="49"/>
                      <a:pt x="0" y="50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" y="50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3" y="55"/>
                      <a:pt x="5" y="55"/>
                      <a:pt x="6" y="56"/>
                    </a:cubicBezTo>
                    <a:cubicBezTo>
                      <a:pt x="7" y="56"/>
                      <a:pt x="7" y="57"/>
                      <a:pt x="8" y="58"/>
                    </a:cubicBezTo>
                    <a:cubicBezTo>
                      <a:pt x="9" y="58"/>
                      <a:pt x="9" y="58"/>
                      <a:pt x="10" y="59"/>
                    </a:cubicBezTo>
                    <a:cubicBezTo>
                      <a:pt x="12" y="60"/>
                      <a:pt x="11" y="61"/>
                      <a:pt x="10" y="62"/>
                    </a:cubicBezTo>
                    <a:cubicBezTo>
                      <a:pt x="8" y="64"/>
                      <a:pt x="6" y="65"/>
                      <a:pt x="6" y="67"/>
                    </a:cubicBezTo>
                    <a:cubicBezTo>
                      <a:pt x="6" y="68"/>
                      <a:pt x="7" y="69"/>
                      <a:pt x="7" y="71"/>
                    </a:cubicBezTo>
                    <a:cubicBezTo>
                      <a:pt x="7" y="74"/>
                      <a:pt x="5" y="77"/>
                      <a:pt x="7" y="80"/>
                    </a:cubicBezTo>
                    <a:cubicBezTo>
                      <a:pt x="10" y="83"/>
                      <a:pt x="13" y="77"/>
                      <a:pt x="16" y="79"/>
                    </a:cubicBezTo>
                    <a:cubicBezTo>
                      <a:pt x="17" y="80"/>
                      <a:pt x="18" y="81"/>
                      <a:pt x="18" y="82"/>
                    </a:cubicBezTo>
                    <a:cubicBezTo>
                      <a:pt x="19" y="85"/>
                      <a:pt x="16" y="87"/>
                      <a:pt x="18" y="90"/>
                    </a:cubicBezTo>
                    <a:cubicBezTo>
                      <a:pt x="21" y="93"/>
                      <a:pt x="18" y="94"/>
                      <a:pt x="19" y="97"/>
                    </a:cubicBezTo>
                    <a:cubicBezTo>
                      <a:pt x="20" y="101"/>
                      <a:pt x="25" y="101"/>
                      <a:pt x="27" y="104"/>
                    </a:cubicBezTo>
                    <a:cubicBezTo>
                      <a:pt x="27" y="105"/>
                      <a:pt x="27" y="107"/>
                      <a:pt x="27" y="108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31" y="107"/>
                      <a:pt x="34" y="107"/>
                      <a:pt x="37" y="108"/>
                    </a:cubicBezTo>
                    <a:cubicBezTo>
                      <a:pt x="40" y="108"/>
                      <a:pt x="40" y="108"/>
                      <a:pt x="41" y="106"/>
                    </a:cubicBezTo>
                    <a:cubicBezTo>
                      <a:pt x="42" y="106"/>
                      <a:pt x="41" y="106"/>
                      <a:pt x="43" y="106"/>
                    </a:cubicBezTo>
                    <a:cubicBezTo>
                      <a:pt x="43" y="105"/>
                      <a:pt x="44" y="106"/>
                      <a:pt x="45" y="106"/>
                    </a:cubicBezTo>
                    <a:cubicBezTo>
                      <a:pt x="45" y="104"/>
                      <a:pt x="45" y="103"/>
                      <a:pt x="47" y="102"/>
                    </a:cubicBezTo>
                    <a:cubicBezTo>
                      <a:pt x="48" y="102"/>
                      <a:pt x="51" y="103"/>
                      <a:pt x="52" y="103"/>
                    </a:cubicBezTo>
                    <a:cubicBezTo>
                      <a:pt x="53" y="104"/>
                      <a:pt x="54" y="105"/>
                      <a:pt x="55" y="106"/>
                    </a:cubicBezTo>
                    <a:cubicBezTo>
                      <a:pt x="57" y="108"/>
                      <a:pt x="56" y="106"/>
                      <a:pt x="58" y="106"/>
                    </a:cubicBezTo>
                    <a:cubicBezTo>
                      <a:pt x="59" y="106"/>
                      <a:pt x="60" y="107"/>
                      <a:pt x="61" y="107"/>
                    </a:cubicBezTo>
                    <a:cubicBezTo>
                      <a:pt x="62" y="106"/>
                      <a:pt x="62" y="105"/>
                      <a:pt x="62" y="105"/>
                    </a:cubicBezTo>
                    <a:cubicBezTo>
                      <a:pt x="63" y="105"/>
                      <a:pt x="63" y="105"/>
                      <a:pt x="63" y="105"/>
                    </a:cubicBezTo>
                    <a:cubicBezTo>
                      <a:pt x="65" y="104"/>
                      <a:pt x="65" y="107"/>
                      <a:pt x="68" y="107"/>
                    </a:cubicBezTo>
                    <a:cubicBezTo>
                      <a:pt x="69" y="107"/>
                      <a:pt x="70" y="104"/>
                      <a:pt x="72" y="104"/>
                    </a:cubicBezTo>
                    <a:cubicBezTo>
                      <a:pt x="74" y="103"/>
                      <a:pt x="76" y="104"/>
                      <a:pt x="78" y="104"/>
                    </a:cubicBezTo>
                    <a:cubicBezTo>
                      <a:pt x="81" y="103"/>
                      <a:pt x="82" y="102"/>
                      <a:pt x="85" y="103"/>
                    </a:cubicBezTo>
                    <a:cubicBezTo>
                      <a:pt x="86" y="103"/>
                      <a:pt x="89" y="105"/>
                      <a:pt x="90" y="102"/>
                    </a:cubicBezTo>
                    <a:cubicBezTo>
                      <a:pt x="91" y="101"/>
                      <a:pt x="91" y="100"/>
                      <a:pt x="91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06" name="Freeform 58">
                <a:extLst>
                  <a:ext uri="{FF2B5EF4-FFF2-40B4-BE49-F238E27FC236}">
                    <a16:creationId xmlns:a16="http://schemas.microsoft.com/office/drawing/2014/main" xmlns="" id="{6A445745-E652-40D5-9252-C303316F4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754"/>
                <a:ext cx="274" cy="307"/>
              </a:xfrm>
              <a:custGeom>
                <a:avLst/>
                <a:gdLst>
                  <a:gd name="T0" fmla="*/ 48 w 49"/>
                  <a:gd name="T1" fmla="*/ 42 h 55"/>
                  <a:gd name="T2" fmla="*/ 49 w 49"/>
                  <a:gd name="T3" fmla="*/ 38 h 55"/>
                  <a:gd name="T4" fmla="*/ 47 w 49"/>
                  <a:gd name="T5" fmla="*/ 34 h 55"/>
                  <a:gd name="T6" fmla="*/ 42 w 49"/>
                  <a:gd name="T7" fmla="*/ 36 h 55"/>
                  <a:gd name="T8" fmla="*/ 37 w 49"/>
                  <a:gd name="T9" fmla="*/ 36 h 55"/>
                  <a:gd name="T10" fmla="*/ 35 w 49"/>
                  <a:gd name="T11" fmla="*/ 35 h 55"/>
                  <a:gd name="T12" fmla="*/ 33 w 49"/>
                  <a:gd name="T13" fmla="*/ 35 h 55"/>
                  <a:gd name="T14" fmla="*/ 31 w 49"/>
                  <a:gd name="T15" fmla="*/ 32 h 55"/>
                  <a:gd name="T16" fmla="*/ 28 w 49"/>
                  <a:gd name="T17" fmla="*/ 31 h 55"/>
                  <a:gd name="T18" fmla="*/ 27 w 49"/>
                  <a:gd name="T19" fmla="*/ 28 h 55"/>
                  <a:gd name="T20" fmla="*/ 26 w 49"/>
                  <a:gd name="T21" fmla="*/ 23 h 55"/>
                  <a:gd name="T22" fmla="*/ 28 w 49"/>
                  <a:gd name="T23" fmla="*/ 19 h 55"/>
                  <a:gd name="T24" fmla="*/ 28 w 49"/>
                  <a:gd name="T25" fmla="*/ 10 h 55"/>
                  <a:gd name="T26" fmla="*/ 26 w 49"/>
                  <a:gd name="T27" fmla="*/ 6 h 55"/>
                  <a:gd name="T28" fmla="*/ 24 w 49"/>
                  <a:gd name="T29" fmla="*/ 4 h 55"/>
                  <a:gd name="T30" fmla="*/ 21 w 49"/>
                  <a:gd name="T31" fmla="*/ 1 h 55"/>
                  <a:gd name="T32" fmla="*/ 17 w 49"/>
                  <a:gd name="T33" fmla="*/ 7 h 55"/>
                  <a:gd name="T34" fmla="*/ 18 w 49"/>
                  <a:gd name="T35" fmla="*/ 9 h 55"/>
                  <a:gd name="T36" fmla="*/ 18 w 49"/>
                  <a:gd name="T37" fmla="*/ 12 h 55"/>
                  <a:gd name="T38" fmla="*/ 18 w 49"/>
                  <a:gd name="T39" fmla="*/ 14 h 55"/>
                  <a:gd name="T40" fmla="*/ 19 w 49"/>
                  <a:gd name="T41" fmla="*/ 18 h 55"/>
                  <a:gd name="T42" fmla="*/ 16 w 49"/>
                  <a:gd name="T43" fmla="*/ 17 h 55"/>
                  <a:gd name="T44" fmla="*/ 14 w 49"/>
                  <a:gd name="T45" fmla="*/ 15 h 55"/>
                  <a:gd name="T46" fmla="*/ 10 w 49"/>
                  <a:gd name="T47" fmla="*/ 10 h 55"/>
                  <a:gd name="T48" fmla="*/ 7 w 49"/>
                  <a:gd name="T49" fmla="*/ 7 h 55"/>
                  <a:gd name="T50" fmla="*/ 6 w 49"/>
                  <a:gd name="T51" fmla="*/ 11 h 55"/>
                  <a:gd name="T52" fmla="*/ 8 w 49"/>
                  <a:gd name="T53" fmla="*/ 13 h 55"/>
                  <a:gd name="T54" fmla="*/ 6 w 49"/>
                  <a:gd name="T55" fmla="*/ 16 h 55"/>
                  <a:gd name="T56" fmla="*/ 7 w 49"/>
                  <a:gd name="T57" fmla="*/ 19 h 55"/>
                  <a:gd name="T58" fmla="*/ 4 w 49"/>
                  <a:gd name="T59" fmla="*/ 17 h 55"/>
                  <a:gd name="T60" fmla="*/ 1 w 49"/>
                  <a:gd name="T61" fmla="*/ 15 h 55"/>
                  <a:gd name="T62" fmla="*/ 1 w 49"/>
                  <a:gd name="T63" fmla="*/ 19 h 55"/>
                  <a:gd name="T64" fmla="*/ 1 w 49"/>
                  <a:gd name="T65" fmla="*/ 22 h 55"/>
                  <a:gd name="T66" fmla="*/ 3 w 49"/>
                  <a:gd name="T67" fmla="*/ 26 h 55"/>
                  <a:gd name="T68" fmla="*/ 8 w 49"/>
                  <a:gd name="T69" fmla="*/ 29 h 55"/>
                  <a:gd name="T70" fmla="*/ 9 w 49"/>
                  <a:gd name="T71" fmla="*/ 25 h 55"/>
                  <a:gd name="T72" fmla="*/ 11 w 49"/>
                  <a:gd name="T73" fmla="*/ 24 h 55"/>
                  <a:gd name="T74" fmla="*/ 14 w 49"/>
                  <a:gd name="T75" fmla="*/ 27 h 55"/>
                  <a:gd name="T76" fmla="*/ 18 w 49"/>
                  <a:gd name="T77" fmla="*/ 30 h 55"/>
                  <a:gd name="T78" fmla="*/ 16 w 49"/>
                  <a:gd name="T79" fmla="*/ 31 h 55"/>
                  <a:gd name="T80" fmla="*/ 14 w 49"/>
                  <a:gd name="T81" fmla="*/ 34 h 55"/>
                  <a:gd name="T82" fmla="*/ 15 w 49"/>
                  <a:gd name="T83" fmla="*/ 37 h 55"/>
                  <a:gd name="T84" fmla="*/ 18 w 49"/>
                  <a:gd name="T85" fmla="*/ 38 h 55"/>
                  <a:gd name="T86" fmla="*/ 21 w 49"/>
                  <a:gd name="T87" fmla="*/ 42 h 55"/>
                  <a:gd name="T88" fmla="*/ 22 w 49"/>
                  <a:gd name="T89" fmla="*/ 43 h 55"/>
                  <a:gd name="T90" fmla="*/ 24 w 49"/>
                  <a:gd name="T91" fmla="*/ 44 h 55"/>
                  <a:gd name="T92" fmla="*/ 26 w 49"/>
                  <a:gd name="T93" fmla="*/ 43 h 55"/>
                  <a:gd name="T94" fmla="*/ 28 w 49"/>
                  <a:gd name="T95" fmla="*/ 42 h 55"/>
                  <a:gd name="T96" fmla="*/ 29 w 49"/>
                  <a:gd name="T97" fmla="*/ 46 h 55"/>
                  <a:gd name="T98" fmla="*/ 32 w 49"/>
                  <a:gd name="T99" fmla="*/ 41 h 55"/>
                  <a:gd name="T100" fmla="*/ 34 w 49"/>
                  <a:gd name="T101" fmla="*/ 43 h 55"/>
                  <a:gd name="T102" fmla="*/ 39 w 49"/>
                  <a:gd name="T103" fmla="*/ 43 h 55"/>
                  <a:gd name="T104" fmla="*/ 35 w 49"/>
                  <a:gd name="T105" fmla="*/ 45 h 55"/>
                  <a:gd name="T106" fmla="*/ 33 w 49"/>
                  <a:gd name="T107" fmla="*/ 49 h 55"/>
                  <a:gd name="T108" fmla="*/ 32 w 49"/>
                  <a:gd name="T109" fmla="*/ 54 h 55"/>
                  <a:gd name="T110" fmla="*/ 37 w 49"/>
                  <a:gd name="T111" fmla="*/ 53 h 55"/>
                  <a:gd name="T112" fmla="*/ 39 w 49"/>
                  <a:gd name="T113" fmla="*/ 51 h 55"/>
                  <a:gd name="T114" fmla="*/ 42 w 49"/>
                  <a:gd name="T115" fmla="*/ 47 h 55"/>
                  <a:gd name="T116" fmla="*/ 45 w 49"/>
                  <a:gd name="T117" fmla="*/ 4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" h="55">
                    <a:moveTo>
                      <a:pt x="45" y="43"/>
                    </a:moveTo>
                    <a:cubicBezTo>
                      <a:pt x="46" y="43"/>
                      <a:pt x="47" y="43"/>
                      <a:pt x="48" y="42"/>
                    </a:cubicBezTo>
                    <a:cubicBezTo>
                      <a:pt x="48" y="42"/>
                      <a:pt x="49" y="41"/>
                      <a:pt x="49" y="40"/>
                    </a:cubicBezTo>
                    <a:cubicBezTo>
                      <a:pt x="49" y="40"/>
                      <a:pt x="49" y="38"/>
                      <a:pt x="49" y="38"/>
                    </a:cubicBezTo>
                    <a:cubicBezTo>
                      <a:pt x="49" y="37"/>
                      <a:pt x="48" y="37"/>
                      <a:pt x="48" y="36"/>
                    </a:cubicBezTo>
                    <a:cubicBezTo>
                      <a:pt x="48" y="35"/>
                      <a:pt x="48" y="34"/>
                      <a:pt x="47" y="34"/>
                    </a:cubicBezTo>
                    <a:cubicBezTo>
                      <a:pt x="46" y="34"/>
                      <a:pt x="45" y="35"/>
                      <a:pt x="45" y="35"/>
                    </a:cubicBezTo>
                    <a:cubicBezTo>
                      <a:pt x="44" y="35"/>
                      <a:pt x="43" y="35"/>
                      <a:pt x="42" y="36"/>
                    </a:cubicBezTo>
                    <a:cubicBezTo>
                      <a:pt x="41" y="36"/>
                      <a:pt x="41" y="37"/>
                      <a:pt x="40" y="37"/>
                    </a:cubicBezTo>
                    <a:cubicBezTo>
                      <a:pt x="39" y="37"/>
                      <a:pt x="38" y="37"/>
                      <a:pt x="37" y="36"/>
                    </a:cubicBezTo>
                    <a:cubicBezTo>
                      <a:pt x="37" y="36"/>
                      <a:pt x="37" y="35"/>
                      <a:pt x="36" y="35"/>
                    </a:cubicBezTo>
                    <a:cubicBezTo>
                      <a:pt x="36" y="35"/>
                      <a:pt x="35" y="35"/>
                      <a:pt x="35" y="35"/>
                    </a:cubicBezTo>
                    <a:cubicBezTo>
                      <a:pt x="35" y="35"/>
                      <a:pt x="34" y="35"/>
                      <a:pt x="34" y="35"/>
                    </a:cubicBezTo>
                    <a:cubicBezTo>
                      <a:pt x="34" y="35"/>
                      <a:pt x="33" y="35"/>
                      <a:pt x="33" y="35"/>
                    </a:cubicBezTo>
                    <a:cubicBezTo>
                      <a:pt x="32" y="35"/>
                      <a:pt x="31" y="35"/>
                      <a:pt x="31" y="34"/>
                    </a:cubicBezTo>
                    <a:cubicBezTo>
                      <a:pt x="31" y="33"/>
                      <a:pt x="32" y="32"/>
                      <a:pt x="31" y="32"/>
                    </a:cubicBezTo>
                    <a:cubicBezTo>
                      <a:pt x="30" y="31"/>
                      <a:pt x="29" y="32"/>
                      <a:pt x="28" y="32"/>
                    </a:cubicBezTo>
                    <a:cubicBezTo>
                      <a:pt x="27" y="31"/>
                      <a:pt x="27" y="31"/>
                      <a:pt x="28" y="31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29"/>
                      <a:pt x="28" y="29"/>
                      <a:pt x="27" y="28"/>
                    </a:cubicBezTo>
                    <a:cubicBezTo>
                      <a:pt x="27" y="27"/>
                      <a:pt x="28" y="26"/>
                      <a:pt x="28" y="25"/>
                    </a:cubicBezTo>
                    <a:cubicBezTo>
                      <a:pt x="28" y="24"/>
                      <a:pt x="27" y="24"/>
                      <a:pt x="26" y="23"/>
                    </a:cubicBezTo>
                    <a:cubicBezTo>
                      <a:pt x="26" y="22"/>
                      <a:pt x="27" y="22"/>
                      <a:pt x="28" y="21"/>
                    </a:cubicBezTo>
                    <a:cubicBezTo>
                      <a:pt x="28" y="20"/>
                      <a:pt x="28" y="20"/>
                      <a:pt x="28" y="19"/>
                    </a:cubicBezTo>
                    <a:cubicBezTo>
                      <a:pt x="28" y="18"/>
                      <a:pt x="28" y="17"/>
                      <a:pt x="28" y="16"/>
                    </a:cubicBezTo>
                    <a:cubicBezTo>
                      <a:pt x="28" y="14"/>
                      <a:pt x="28" y="12"/>
                      <a:pt x="28" y="10"/>
                    </a:cubicBezTo>
                    <a:cubicBezTo>
                      <a:pt x="28" y="10"/>
                      <a:pt x="28" y="9"/>
                      <a:pt x="27" y="8"/>
                    </a:cubicBezTo>
                    <a:cubicBezTo>
                      <a:pt x="27" y="7"/>
                      <a:pt x="26" y="7"/>
                      <a:pt x="26" y="6"/>
                    </a:cubicBezTo>
                    <a:cubicBezTo>
                      <a:pt x="25" y="6"/>
                      <a:pt x="25" y="5"/>
                      <a:pt x="24" y="5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3"/>
                      <a:pt x="23" y="3"/>
                      <a:pt x="23" y="2"/>
                    </a:cubicBezTo>
                    <a:cubicBezTo>
                      <a:pt x="22" y="2"/>
                      <a:pt x="22" y="1"/>
                      <a:pt x="21" y="1"/>
                    </a:cubicBezTo>
                    <a:cubicBezTo>
                      <a:pt x="20" y="0"/>
                      <a:pt x="18" y="2"/>
                      <a:pt x="17" y="3"/>
                    </a:cubicBezTo>
                    <a:cubicBezTo>
                      <a:pt x="15" y="4"/>
                      <a:pt x="16" y="6"/>
                      <a:pt x="17" y="7"/>
                    </a:cubicBezTo>
                    <a:cubicBezTo>
                      <a:pt x="17" y="7"/>
                      <a:pt x="17" y="8"/>
                      <a:pt x="17" y="8"/>
                    </a:cubicBezTo>
                    <a:cubicBezTo>
                      <a:pt x="17" y="9"/>
                      <a:pt x="18" y="8"/>
                      <a:pt x="18" y="9"/>
                    </a:cubicBezTo>
                    <a:cubicBezTo>
                      <a:pt x="19" y="9"/>
                      <a:pt x="18" y="10"/>
                      <a:pt x="18" y="10"/>
                    </a:cubicBezTo>
                    <a:cubicBezTo>
                      <a:pt x="18" y="11"/>
                      <a:pt x="17" y="11"/>
                      <a:pt x="18" y="12"/>
                    </a:cubicBezTo>
                    <a:cubicBezTo>
                      <a:pt x="18" y="12"/>
                      <a:pt x="18" y="13"/>
                      <a:pt x="18" y="13"/>
                    </a:cubicBezTo>
                    <a:cubicBezTo>
                      <a:pt x="18" y="13"/>
                      <a:pt x="18" y="14"/>
                      <a:pt x="18" y="14"/>
                    </a:cubicBezTo>
                    <a:cubicBezTo>
                      <a:pt x="18" y="15"/>
                      <a:pt x="19" y="15"/>
                      <a:pt x="19" y="15"/>
                    </a:cubicBezTo>
                    <a:cubicBezTo>
                      <a:pt x="19" y="15"/>
                      <a:pt x="20" y="17"/>
                      <a:pt x="19" y="18"/>
                    </a:cubicBezTo>
                    <a:cubicBezTo>
                      <a:pt x="19" y="17"/>
                      <a:pt x="18" y="16"/>
                      <a:pt x="17" y="16"/>
                    </a:cubicBezTo>
                    <a:cubicBezTo>
                      <a:pt x="17" y="15"/>
                      <a:pt x="16" y="16"/>
                      <a:pt x="16" y="17"/>
                    </a:cubicBezTo>
                    <a:cubicBezTo>
                      <a:pt x="15" y="17"/>
                      <a:pt x="14" y="16"/>
                      <a:pt x="14" y="16"/>
                    </a:cubicBezTo>
                    <a:cubicBezTo>
                      <a:pt x="14" y="16"/>
                      <a:pt x="14" y="15"/>
                      <a:pt x="14" y="15"/>
                    </a:cubicBezTo>
                    <a:cubicBezTo>
                      <a:pt x="14" y="14"/>
                      <a:pt x="12" y="14"/>
                      <a:pt x="11" y="13"/>
                    </a:cubicBezTo>
                    <a:cubicBezTo>
                      <a:pt x="11" y="12"/>
                      <a:pt x="10" y="11"/>
                      <a:pt x="10" y="10"/>
                    </a:cubicBezTo>
                    <a:cubicBezTo>
                      <a:pt x="10" y="9"/>
                      <a:pt x="9" y="9"/>
                      <a:pt x="9" y="8"/>
                    </a:cubicBezTo>
                    <a:cubicBezTo>
                      <a:pt x="9" y="8"/>
                      <a:pt x="8" y="6"/>
                      <a:pt x="7" y="7"/>
                    </a:cubicBezTo>
                    <a:cubicBezTo>
                      <a:pt x="6" y="7"/>
                      <a:pt x="7" y="9"/>
                      <a:pt x="7" y="9"/>
                    </a:cubicBezTo>
                    <a:cubicBezTo>
                      <a:pt x="7" y="10"/>
                      <a:pt x="6" y="10"/>
                      <a:pt x="6" y="11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7" y="12"/>
                      <a:pt x="8" y="13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8" y="15"/>
                      <a:pt x="6" y="15"/>
                      <a:pt x="6" y="16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6" y="20"/>
                      <a:pt x="6" y="19"/>
                      <a:pt x="5" y="18"/>
                    </a:cubicBezTo>
                    <a:cubicBezTo>
                      <a:pt x="5" y="17"/>
                      <a:pt x="4" y="17"/>
                      <a:pt x="4" y="17"/>
                    </a:cubicBezTo>
                    <a:cubicBezTo>
                      <a:pt x="4" y="16"/>
                      <a:pt x="3" y="15"/>
                      <a:pt x="3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6"/>
                      <a:pt x="1" y="17"/>
                      <a:pt x="2" y="17"/>
                    </a:cubicBezTo>
                    <a:cubicBezTo>
                      <a:pt x="2" y="18"/>
                      <a:pt x="2" y="18"/>
                      <a:pt x="1" y="19"/>
                    </a:cubicBezTo>
                    <a:cubicBezTo>
                      <a:pt x="1" y="19"/>
                      <a:pt x="0" y="19"/>
                      <a:pt x="0" y="20"/>
                    </a:cubicBezTo>
                    <a:cubicBezTo>
                      <a:pt x="0" y="21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4"/>
                    </a:cubicBezTo>
                    <a:cubicBezTo>
                      <a:pt x="2" y="25"/>
                      <a:pt x="2" y="25"/>
                      <a:pt x="3" y="26"/>
                    </a:cubicBezTo>
                    <a:cubicBezTo>
                      <a:pt x="4" y="26"/>
                      <a:pt x="4" y="27"/>
                      <a:pt x="5" y="28"/>
                    </a:cubicBezTo>
                    <a:cubicBezTo>
                      <a:pt x="6" y="28"/>
                      <a:pt x="7" y="29"/>
                      <a:pt x="8" y="29"/>
                    </a:cubicBezTo>
                    <a:cubicBezTo>
                      <a:pt x="9" y="28"/>
                      <a:pt x="9" y="27"/>
                      <a:pt x="9" y="26"/>
                    </a:cubicBezTo>
                    <a:cubicBezTo>
                      <a:pt x="8" y="26"/>
                      <a:pt x="9" y="25"/>
                      <a:pt x="9" y="25"/>
                    </a:cubicBezTo>
                    <a:cubicBezTo>
                      <a:pt x="10" y="24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2" y="25"/>
                      <a:pt x="12" y="25"/>
                      <a:pt x="12" y="26"/>
                    </a:cubicBezTo>
                    <a:cubicBezTo>
                      <a:pt x="13" y="26"/>
                      <a:pt x="14" y="26"/>
                      <a:pt x="14" y="27"/>
                    </a:cubicBezTo>
                    <a:cubicBezTo>
                      <a:pt x="15" y="27"/>
                      <a:pt x="15" y="28"/>
                      <a:pt x="16" y="28"/>
                    </a:cubicBezTo>
                    <a:cubicBezTo>
                      <a:pt x="17" y="29"/>
                      <a:pt x="17" y="29"/>
                      <a:pt x="18" y="30"/>
                    </a:cubicBezTo>
                    <a:cubicBezTo>
                      <a:pt x="18" y="30"/>
                      <a:pt x="19" y="31"/>
                      <a:pt x="19" y="32"/>
                    </a:cubicBezTo>
                    <a:cubicBezTo>
                      <a:pt x="19" y="32"/>
                      <a:pt x="17" y="31"/>
                      <a:pt x="16" y="31"/>
                    </a:cubicBezTo>
                    <a:cubicBezTo>
                      <a:pt x="15" y="30"/>
                      <a:pt x="14" y="30"/>
                      <a:pt x="13" y="31"/>
                    </a:cubicBezTo>
                    <a:cubicBezTo>
                      <a:pt x="13" y="32"/>
                      <a:pt x="13" y="33"/>
                      <a:pt x="14" y="34"/>
                    </a:cubicBezTo>
                    <a:cubicBezTo>
                      <a:pt x="14" y="35"/>
                      <a:pt x="14" y="35"/>
                      <a:pt x="14" y="36"/>
                    </a:cubicBezTo>
                    <a:cubicBezTo>
                      <a:pt x="15" y="36"/>
                      <a:pt x="15" y="36"/>
                      <a:pt x="15" y="37"/>
                    </a:cubicBezTo>
                    <a:cubicBezTo>
                      <a:pt x="15" y="37"/>
                      <a:pt x="15" y="37"/>
                      <a:pt x="16" y="37"/>
                    </a:cubicBezTo>
                    <a:cubicBezTo>
                      <a:pt x="16" y="38"/>
                      <a:pt x="19" y="37"/>
                      <a:pt x="18" y="38"/>
                    </a:cubicBezTo>
                    <a:cubicBezTo>
                      <a:pt x="18" y="39"/>
                      <a:pt x="16" y="41"/>
                      <a:pt x="18" y="41"/>
                    </a:cubicBezTo>
                    <a:cubicBezTo>
                      <a:pt x="19" y="41"/>
                      <a:pt x="21" y="40"/>
                      <a:pt x="21" y="42"/>
                    </a:cubicBezTo>
                    <a:cubicBezTo>
                      <a:pt x="21" y="42"/>
                      <a:pt x="20" y="43"/>
                      <a:pt x="20" y="43"/>
                    </a:cubicBezTo>
                    <a:cubicBezTo>
                      <a:pt x="20" y="44"/>
                      <a:pt x="21" y="44"/>
                      <a:pt x="22" y="43"/>
                    </a:cubicBezTo>
                    <a:cubicBezTo>
                      <a:pt x="22" y="43"/>
                      <a:pt x="23" y="43"/>
                      <a:pt x="23" y="44"/>
                    </a:cubicBezTo>
                    <a:cubicBezTo>
                      <a:pt x="23" y="44"/>
                      <a:pt x="23" y="44"/>
                      <a:pt x="24" y="44"/>
                    </a:cubicBezTo>
                    <a:cubicBezTo>
                      <a:pt x="24" y="45"/>
                      <a:pt x="25" y="44"/>
                      <a:pt x="25" y="44"/>
                    </a:cubicBezTo>
                    <a:cubicBezTo>
                      <a:pt x="26" y="44"/>
                      <a:pt x="26" y="44"/>
                      <a:pt x="26" y="43"/>
                    </a:cubicBezTo>
                    <a:cubicBezTo>
                      <a:pt x="27" y="43"/>
                      <a:pt x="26" y="42"/>
                      <a:pt x="27" y="42"/>
                    </a:cubicBezTo>
                    <a:cubicBezTo>
                      <a:pt x="27" y="42"/>
                      <a:pt x="28" y="41"/>
                      <a:pt x="28" y="42"/>
                    </a:cubicBezTo>
                    <a:cubicBezTo>
                      <a:pt x="29" y="42"/>
                      <a:pt x="28" y="43"/>
                      <a:pt x="28" y="44"/>
                    </a:cubicBezTo>
                    <a:cubicBezTo>
                      <a:pt x="29" y="44"/>
                      <a:pt x="29" y="46"/>
                      <a:pt x="29" y="46"/>
                    </a:cubicBezTo>
                    <a:cubicBezTo>
                      <a:pt x="31" y="47"/>
                      <a:pt x="31" y="44"/>
                      <a:pt x="32" y="43"/>
                    </a:cubicBezTo>
                    <a:cubicBezTo>
                      <a:pt x="32" y="42"/>
                      <a:pt x="32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4" y="39"/>
                      <a:pt x="33" y="42"/>
                      <a:pt x="34" y="43"/>
                    </a:cubicBezTo>
                    <a:cubicBezTo>
                      <a:pt x="35" y="44"/>
                      <a:pt x="36" y="43"/>
                      <a:pt x="37" y="43"/>
                    </a:cubicBezTo>
                    <a:cubicBezTo>
                      <a:pt x="38" y="42"/>
                      <a:pt x="40" y="42"/>
                      <a:pt x="39" y="43"/>
                    </a:cubicBezTo>
                    <a:cubicBezTo>
                      <a:pt x="39" y="44"/>
                      <a:pt x="37" y="44"/>
                      <a:pt x="37" y="45"/>
                    </a:cubicBezTo>
                    <a:cubicBezTo>
                      <a:pt x="36" y="45"/>
                      <a:pt x="36" y="45"/>
                      <a:pt x="35" y="45"/>
                    </a:cubicBezTo>
                    <a:cubicBezTo>
                      <a:pt x="35" y="46"/>
                      <a:pt x="35" y="46"/>
                      <a:pt x="35" y="47"/>
                    </a:cubicBezTo>
                    <a:cubicBezTo>
                      <a:pt x="34" y="48"/>
                      <a:pt x="34" y="48"/>
                      <a:pt x="33" y="49"/>
                    </a:cubicBezTo>
                    <a:cubicBezTo>
                      <a:pt x="33" y="50"/>
                      <a:pt x="33" y="50"/>
                      <a:pt x="33" y="51"/>
                    </a:cubicBezTo>
                    <a:cubicBezTo>
                      <a:pt x="33" y="52"/>
                      <a:pt x="32" y="53"/>
                      <a:pt x="32" y="54"/>
                    </a:cubicBezTo>
                    <a:cubicBezTo>
                      <a:pt x="33" y="54"/>
                      <a:pt x="35" y="55"/>
                      <a:pt x="35" y="55"/>
                    </a:cubicBezTo>
                    <a:cubicBezTo>
                      <a:pt x="36" y="54"/>
                      <a:pt x="36" y="54"/>
                      <a:pt x="37" y="53"/>
                    </a:cubicBezTo>
                    <a:cubicBezTo>
                      <a:pt x="37" y="53"/>
                      <a:pt x="38" y="53"/>
                      <a:pt x="39" y="52"/>
                    </a:cubicBezTo>
                    <a:cubicBezTo>
                      <a:pt x="39" y="52"/>
                      <a:pt x="39" y="51"/>
                      <a:pt x="39" y="51"/>
                    </a:cubicBezTo>
                    <a:cubicBezTo>
                      <a:pt x="39" y="50"/>
                      <a:pt x="40" y="49"/>
                      <a:pt x="41" y="49"/>
                    </a:cubicBezTo>
                    <a:cubicBezTo>
                      <a:pt x="41" y="48"/>
                      <a:pt x="42" y="48"/>
                      <a:pt x="42" y="47"/>
                    </a:cubicBezTo>
                    <a:cubicBezTo>
                      <a:pt x="43" y="46"/>
                      <a:pt x="42" y="45"/>
                      <a:pt x="43" y="44"/>
                    </a:cubicBezTo>
                    <a:cubicBezTo>
                      <a:pt x="43" y="43"/>
                      <a:pt x="44" y="43"/>
                      <a:pt x="4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07" name="Freeform 59">
                <a:extLst>
                  <a:ext uri="{FF2B5EF4-FFF2-40B4-BE49-F238E27FC236}">
                    <a16:creationId xmlns:a16="http://schemas.microsoft.com/office/drawing/2014/main" xmlns="" id="{8CD432F9-EAB6-41BA-A54B-5294770ED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854"/>
                <a:ext cx="28" cy="73"/>
              </a:xfrm>
              <a:custGeom>
                <a:avLst/>
                <a:gdLst>
                  <a:gd name="T0" fmla="*/ 1 w 5"/>
                  <a:gd name="T1" fmla="*/ 8 h 13"/>
                  <a:gd name="T2" fmla="*/ 1 w 5"/>
                  <a:gd name="T3" fmla="*/ 11 h 13"/>
                  <a:gd name="T4" fmla="*/ 4 w 5"/>
                  <a:gd name="T5" fmla="*/ 12 h 13"/>
                  <a:gd name="T6" fmla="*/ 3 w 5"/>
                  <a:gd name="T7" fmla="*/ 9 h 13"/>
                  <a:gd name="T8" fmla="*/ 3 w 5"/>
                  <a:gd name="T9" fmla="*/ 7 h 13"/>
                  <a:gd name="T10" fmla="*/ 3 w 5"/>
                  <a:gd name="T11" fmla="*/ 3 h 13"/>
                  <a:gd name="T12" fmla="*/ 4 w 5"/>
                  <a:gd name="T13" fmla="*/ 1 h 13"/>
                  <a:gd name="T14" fmla="*/ 0 w 5"/>
                  <a:gd name="T15" fmla="*/ 3 h 13"/>
                  <a:gd name="T16" fmla="*/ 1 w 5"/>
                  <a:gd name="T17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3">
                    <a:moveTo>
                      <a:pt x="1" y="8"/>
                    </a:moveTo>
                    <a:cubicBezTo>
                      <a:pt x="1" y="9"/>
                      <a:pt x="1" y="10"/>
                      <a:pt x="1" y="11"/>
                    </a:cubicBezTo>
                    <a:cubicBezTo>
                      <a:pt x="2" y="12"/>
                      <a:pt x="3" y="13"/>
                      <a:pt x="4" y="12"/>
                    </a:cubicBezTo>
                    <a:cubicBezTo>
                      <a:pt x="5" y="11"/>
                      <a:pt x="4" y="10"/>
                      <a:pt x="3" y="9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2" y="0"/>
                      <a:pt x="1" y="2"/>
                      <a:pt x="0" y="3"/>
                    </a:cubicBezTo>
                    <a:cubicBezTo>
                      <a:pt x="0" y="5"/>
                      <a:pt x="1" y="6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08" name="Freeform 60">
                <a:extLst>
                  <a:ext uri="{FF2B5EF4-FFF2-40B4-BE49-F238E27FC236}">
                    <a16:creationId xmlns:a16="http://schemas.microsoft.com/office/drawing/2014/main" xmlns="" id="{D22987A9-80C3-4267-82D8-033AC854E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9" y="927"/>
                <a:ext cx="27" cy="22"/>
              </a:xfrm>
              <a:custGeom>
                <a:avLst/>
                <a:gdLst>
                  <a:gd name="T0" fmla="*/ 0 w 5"/>
                  <a:gd name="T1" fmla="*/ 1 h 4"/>
                  <a:gd name="T2" fmla="*/ 4 w 5"/>
                  <a:gd name="T3" fmla="*/ 2 h 4"/>
                  <a:gd name="T4" fmla="*/ 2 w 5"/>
                  <a:gd name="T5" fmla="*/ 0 h 4"/>
                  <a:gd name="T6" fmla="*/ 0 w 5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0" y="3"/>
                      <a:pt x="5" y="4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09" name="Freeform 61">
                <a:extLst>
                  <a:ext uri="{FF2B5EF4-FFF2-40B4-BE49-F238E27FC236}">
                    <a16:creationId xmlns:a16="http://schemas.microsoft.com/office/drawing/2014/main" xmlns="" id="{3433AB42-969D-4DE3-A5B2-32F9EAD67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1049"/>
                <a:ext cx="50" cy="51"/>
              </a:xfrm>
              <a:custGeom>
                <a:avLst/>
                <a:gdLst>
                  <a:gd name="T0" fmla="*/ 9 w 9"/>
                  <a:gd name="T1" fmla="*/ 3 h 9"/>
                  <a:gd name="T2" fmla="*/ 9 w 9"/>
                  <a:gd name="T3" fmla="*/ 1 h 9"/>
                  <a:gd name="T4" fmla="*/ 5 w 9"/>
                  <a:gd name="T5" fmla="*/ 0 h 9"/>
                  <a:gd name="T6" fmla="*/ 1 w 9"/>
                  <a:gd name="T7" fmla="*/ 2 h 9"/>
                  <a:gd name="T8" fmla="*/ 2 w 9"/>
                  <a:gd name="T9" fmla="*/ 6 h 9"/>
                  <a:gd name="T10" fmla="*/ 6 w 9"/>
                  <a:gd name="T11" fmla="*/ 8 h 9"/>
                  <a:gd name="T12" fmla="*/ 8 w 9"/>
                  <a:gd name="T13" fmla="*/ 8 h 9"/>
                  <a:gd name="T14" fmla="*/ 9 w 9"/>
                  <a:gd name="T15" fmla="*/ 6 h 9"/>
                  <a:gd name="T16" fmla="*/ 9 w 9"/>
                  <a:gd name="T17" fmla="*/ 4 h 9"/>
                  <a:gd name="T18" fmla="*/ 9 w 9"/>
                  <a:gd name="T1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9" y="3"/>
                    </a:moveTo>
                    <a:cubicBezTo>
                      <a:pt x="9" y="2"/>
                      <a:pt x="9" y="2"/>
                      <a:pt x="9" y="1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3" y="0"/>
                      <a:pt x="2" y="0"/>
                      <a:pt x="1" y="2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4" y="6"/>
                      <a:pt x="4" y="8"/>
                      <a:pt x="6" y="8"/>
                    </a:cubicBezTo>
                    <a:cubicBezTo>
                      <a:pt x="6" y="8"/>
                      <a:pt x="7" y="9"/>
                      <a:pt x="8" y="8"/>
                    </a:cubicBezTo>
                    <a:cubicBezTo>
                      <a:pt x="8" y="8"/>
                      <a:pt x="9" y="7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3"/>
                      <a:pt x="8" y="3"/>
                      <a:pt x="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10" name="Freeform 62">
                <a:extLst>
                  <a:ext uri="{FF2B5EF4-FFF2-40B4-BE49-F238E27FC236}">
                    <a16:creationId xmlns:a16="http://schemas.microsoft.com/office/drawing/2014/main" xmlns="" id="{B5AAF253-8A9E-40F2-B2D9-04923A801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1088"/>
                <a:ext cx="28" cy="40"/>
              </a:xfrm>
              <a:custGeom>
                <a:avLst/>
                <a:gdLst>
                  <a:gd name="T0" fmla="*/ 2 w 5"/>
                  <a:gd name="T1" fmla="*/ 2 h 7"/>
                  <a:gd name="T2" fmla="*/ 1 w 5"/>
                  <a:gd name="T3" fmla="*/ 3 h 7"/>
                  <a:gd name="T4" fmla="*/ 0 w 5"/>
                  <a:gd name="T5" fmla="*/ 4 h 7"/>
                  <a:gd name="T6" fmla="*/ 1 w 5"/>
                  <a:gd name="T7" fmla="*/ 7 h 7"/>
                  <a:gd name="T8" fmla="*/ 4 w 5"/>
                  <a:gd name="T9" fmla="*/ 6 h 7"/>
                  <a:gd name="T10" fmla="*/ 2 w 5"/>
                  <a:gd name="T1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2" y="2"/>
                    </a:moveTo>
                    <a:cubicBezTo>
                      <a:pt x="1" y="2"/>
                      <a:pt x="2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5"/>
                      <a:pt x="0" y="7"/>
                      <a:pt x="1" y="7"/>
                    </a:cubicBezTo>
                    <a:cubicBezTo>
                      <a:pt x="2" y="7"/>
                      <a:pt x="4" y="7"/>
                      <a:pt x="4" y="6"/>
                    </a:cubicBezTo>
                    <a:cubicBezTo>
                      <a:pt x="5" y="5"/>
                      <a:pt x="4" y="0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11" name="Freeform 63">
                <a:extLst>
                  <a:ext uri="{FF2B5EF4-FFF2-40B4-BE49-F238E27FC236}">
                    <a16:creationId xmlns:a16="http://schemas.microsoft.com/office/drawing/2014/main" xmlns="" id="{8786DC40-F911-4510-A9E5-FD7A87FAD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" y="374"/>
                <a:ext cx="229" cy="357"/>
              </a:xfrm>
              <a:custGeom>
                <a:avLst/>
                <a:gdLst>
                  <a:gd name="T0" fmla="*/ 2 w 41"/>
                  <a:gd name="T1" fmla="*/ 56 h 64"/>
                  <a:gd name="T2" fmla="*/ 4 w 41"/>
                  <a:gd name="T3" fmla="*/ 55 h 64"/>
                  <a:gd name="T4" fmla="*/ 6 w 41"/>
                  <a:gd name="T5" fmla="*/ 53 h 64"/>
                  <a:gd name="T6" fmla="*/ 10 w 41"/>
                  <a:gd name="T7" fmla="*/ 50 h 64"/>
                  <a:gd name="T8" fmla="*/ 7 w 41"/>
                  <a:gd name="T9" fmla="*/ 46 h 64"/>
                  <a:gd name="T10" fmla="*/ 4 w 41"/>
                  <a:gd name="T11" fmla="*/ 45 h 64"/>
                  <a:gd name="T12" fmla="*/ 1 w 41"/>
                  <a:gd name="T13" fmla="*/ 42 h 64"/>
                  <a:gd name="T14" fmla="*/ 3 w 41"/>
                  <a:gd name="T15" fmla="*/ 40 h 64"/>
                  <a:gd name="T16" fmla="*/ 3 w 41"/>
                  <a:gd name="T17" fmla="*/ 38 h 64"/>
                  <a:gd name="T18" fmla="*/ 0 w 41"/>
                  <a:gd name="T19" fmla="*/ 33 h 64"/>
                  <a:gd name="T20" fmla="*/ 0 w 41"/>
                  <a:gd name="T21" fmla="*/ 30 h 64"/>
                  <a:gd name="T22" fmla="*/ 3 w 41"/>
                  <a:gd name="T23" fmla="*/ 27 h 64"/>
                  <a:gd name="T24" fmla="*/ 3 w 41"/>
                  <a:gd name="T25" fmla="*/ 24 h 64"/>
                  <a:gd name="T26" fmla="*/ 6 w 41"/>
                  <a:gd name="T27" fmla="*/ 23 h 64"/>
                  <a:gd name="T28" fmla="*/ 8 w 41"/>
                  <a:gd name="T29" fmla="*/ 26 h 64"/>
                  <a:gd name="T30" fmla="*/ 10 w 41"/>
                  <a:gd name="T31" fmla="*/ 30 h 64"/>
                  <a:gd name="T32" fmla="*/ 11 w 41"/>
                  <a:gd name="T33" fmla="*/ 31 h 64"/>
                  <a:gd name="T34" fmla="*/ 13 w 41"/>
                  <a:gd name="T35" fmla="*/ 26 h 64"/>
                  <a:gd name="T36" fmla="*/ 17 w 41"/>
                  <a:gd name="T37" fmla="*/ 28 h 64"/>
                  <a:gd name="T38" fmla="*/ 16 w 41"/>
                  <a:gd name="T39" fmla="*/ 24 h 64"/>
                  <a:gd name="T40" fmla="*/ 14 w 41"/>
                  <a:gd name="T41" fmla="*/ 20 h 64"/>
                  <a:gd name="T42" fmla="*/ 17 w 41"/>
                  <a:gd name="T43" fmla="*/ 15 h 64"/>
                  <a:gd name="T44" fmla="*/ 23 w 41"/>
                  <a:gd name="T45" fmla="*/ 13 h 64"/>
                  <a:gd name="T46" fmla="*/ 34 w 41"/>
                  <a:gd name="T47" fmla="*/ 4 h 64"/>
                  <a:gd name="T48" fmla="*/ 39 w 41"/>
                  <a:gd name="T49" fmla="*/ 0 h 64"/>
                  <a:gd name="T50" fmla="*/ 40 w 41"/>
                  <a:gd name="T51" fmla="*/ 6 h 64"/>
                  <a:gd name="T52" fmla="*/ 39 w 41"/>
                  <a:gd name="T53" fmla="*/ 12 h 64"/>
                  <a:gd name="T54" fmla="*/ 40 w 41"/>
                  <a:gd name="T55" fmla="*/ 15 h 64"/>
                  <a:gd name="T56" fmla="*/ 36 w 41"/>
                  <a:gd name="T57" fmla="*/ 19 h 64"/>
                  <a:gd name="T58" fmla="*/ 34 w 41"/>
                  <a:gd name="T59" fmla="*/ 21 h 64"/>
                  <a:gd name="T60" fmla="*/ 34 w 41"/>
                  <a:gd name="T61" fmla="*/ 25 h 64"/>
                  <a:gd name="T62" fmla="*/ 33 w 41"/>
                  <a:gd name="T63" fmla="*/ 27 h 64"/>
                  <a:gd name="T64" fmla="*/ 32 w 41"/>
                  <a:gd name="T65" fmla="*/ 30 h 64"/>
                  <a:gd name="T66" fmla="*/ 30 w 41"/>
                  <a:gd name="T67" fmla="*/ 33 h 64"/>
                  <a:gd name="T68" fmla="*/ 28 w 41"/>
                  <a:gd name="T69" fmla="*/ 33 h 64"/>
                  <a:gd name="T70" fmla="*/ 26 w 41"/>
                  <a:gd name="T71" fmla="*/ 35 h 64"/>
                  <a:gd name="T72" fmla="*/ 32 w 41"/>
                  <a:gd name="T73" fmla="*/ 37 h 64"/>
                  <a:gd name="T74" fmla="*/ 31 w 41"/>
                  <a:gd name="T75" fmla="*/ 42 h 64"/>
                  <a:gd name="T76" fmla="*/ 25 w 41"/>
                  <a:gd name="T77" fmla="*/ 42 h 64"/>
                  <a:gd name="T78" fmla="*/ 27 w 41"/>
                  <a:gd name="T79" fmla="*/ 44 h 64"/>
                  <a:gd name="T80" fmla="*/ 25 w 41"/>
                  <a:gd name="T81" fmla="*/ 48 h 64"/>
                  <a:gd name="T82" fmla="*/ 20 w 41"/>
                  <a:gd name="T83" fmla="*/ 48 h 64"/>
                  <a:gd name="T84" fmla="*/ 18 w 41"/>
                  <a:gd name="T85" fmla="*/ 43 h 64"/>
                  <a:gd name="T86" fmla="*/ 19 w 41"/>
                  <a:gd name="T87" fmla="*/ 40 h 64"/>
                  <a:gd name="T88" fmla="*/ 18 w 41"/>
                  <a:gd name="T89" fmla="*/ 39 h 64"/>
                  <a:gd name="T90" fmla="*/ 15 w 41"/>
                  <a:gd name="T91" fmla="*/ 45 h 64"/>
                  <a:gd name="T92" fmla="*/ 18 w 41"/>
                  <a:gd name="T93" fmla="*/ 51 h 64"/>
                  <a:gd name="T94" fmla="*/ 15 w 41"/>
                  <a:gd name="T95" fmla="*/ 51 h 64"/>
                  <a:gd name="T96" fmla="*/ 15 w 41"/>
                  <a:gd name="T97" fmla="*/ 55 h 64"/>
                  <a:gd name="T98" fmla="*/ 13 w 41"/>
                  <a:gd name="T99" fmla="*/ 58 h 64"/>
                  <a:gd name="T100" fmla="*/ 10 w 41"/>
                  <a:gd name="T101" fmla="*/ 59 h 64"/>
                  <a:gd name="T102" fmla="*/ 8 w 41"/>
                  <a:gd name="T103" fmla="*/ 61 h 64"/>
                  <a:gd name="T104" fmla="*/ 5 w 41"/>
                  <a:gd name="T105" fmla="*/ 63 h 64"/>
                  <a:gd name="T106" fmla="*/ 3 w 41"/>
                  <a:gd name="T107" fmla="*/ 62 h 64"/>
                  <a:gd name="T108" fmla="*/ 0 w 41"/>
                  <a:gd name="T109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64">
                    <a:moveTo>
                      <a:pt x="0" y="57"/>
                    </a:moveTo>
                    <a:cubicBezTo>
                      <a:pt x="0" y="57"/>
                      <a:pt x="1" y="57"/>
                      <a:pt x="2" y="56"/>
                    </a:cubicBezTo>
                    <a:cubicBezTo>
                      <a:pt x="2" y="56"/>
                      <a:pt x="2" y="56"/>
                      <a:pt x="3" y="55"/>
                    </a:cubicBezTo>
                    <a:cubicBezTo>
                      <a:pt x="3" y="55"/>
                      <a:pt x="4" y="55"/>
                      <a:pt x="4" y="55"/>
                    </a:cubicBezTo>
                    <a:cubicBezTo>
                      <a:pt x="4" y="54"/>
                      <a:pt x="4" y="54"/>
                      <a:pt x="5" y="54"/>
                    </a:cubicBezTo>
                    <a:cubicBezTo>
                      <a:pt x="5" y="53"/>
                      <a:pt x="6" y="54"/>
                      <a:pt x="6" y="53"/>
                    </a:cubicBezTo>
                    <a:cubicBezTo>
                      <a:pt x="7" y="52"/>
                      <a:pt x="6" y="52"/>
                      <a:pt x="6" y="51"/>
                    </a:cubicBezTo>
                    <a:cubicBezTo>
                      <a:pt x="6" y="50"/>
                      <a:pt x="9" y="50"/>
                      <a:pt x="10" y="50"/>
                    </a:cubicBezTo>
                    <a:cubicBezTo>
                      <a:pt x="11" y="49"/>
                      <a:pt x="11" y="48"/>
                      <a:pt x="10" y="47"/>
                    </a:cubicBezTo>
                    <a:cubicBezTo>
                      <a:pt x="9" y="46"/>
                      <a:pt x="8" y="47"/>
                      <a:pt x="7" y="46"/>
                    </a:cubicBezTo>
                    <a:cubicBezTo>
                      <a:pt x="7" y="46"/>
                      <a:pt x="7" y="46"/>
                      <a:pt x="6" y="46"/>
                    </a:cubicBezTo>
                    <a:cubicBezTo>
                      <a:pt x="6" y="46"/>
                      <a:pt x="5" y="45"/>
                      <a:pt x="4" y="45"/>
                    </a:cubicBezTo>
                    <a:cubicBezTo>
                      <a:pt x="3" y="45"/>
                      <a:pt x="2" y="45"/>
                      <a:pt x="1" y="44"/>
                    </a:cubicBezTo>
                    <a:cubicBezTo>
                      <a:pt x="0" y="44"/>
                      <a:pt x="0" y="43"/>
                      <a:pt x="1" y="42"/>
                    </a:cubicBezTo>
                    <a:cubicBezTo>
                      <a:pt x="2" y="42"/>
                      <a:pt x="2" y="41"/>
                      <a:pt x="3" y="41"/>
                    </a:cubicBezTo>
                    <a:cubicBezTo>
                      <a:pt x="3" y="41"/>
                      <a:pt x="3" y="40"/>
                      <a:pt x="3" y="40"/>
                    </a:cubicBezTo>
                    <a:cubicBezTo>
                      <a:pt x="4" y="39"/>
                      <a:pt x="5" y="39"/>
                      <a:pt x="5" y="38"/>
                    </a:cubicBezTo>
                    <a:cubicBezTo>
                      <a:pt x="5" y="38"/>
                      <a:pt x="4" y="38"/>
                      <a:pt x="3" y="38"/>
                    </a:cubicBezTo>
                    <a:cubicBezTo>
                      <a:pt x="2" y="37"/>
                      <a:pt x="1" y="36"/>
                      <a:pt x="1" y="35"/>
                    </a:cubicBezTo>
                    <a:cubicBezTo>
                      <a:pt x="0" y="35"/>
                      <a:pt x="0" y="34"/>
                      <a:pt x="0" y="33"/>
                    </a:cubicBezTo>
                    <a:cubicBezTo>
                      <a:pt x="0" y="32"/>
                      <a:pt x="0" y="32"/>
                      <a:pt x="0" y="31"/>
                    </a:cubicBezTo>
                    <a:cubicBezTo>
                      <a:pt x="0" y="31"/>
                      <a:pt x="0" y="30"/>
                      <a:pt x="0" y="30"/>
                    </a:cubicBezTo>
                    <a:cubicBezTo>
                      <a:pt x="0" y="29"/>
                      <a:pt x="0" y="27"/>
                      <a:pt x="1" y="27"/>
                    </a:cubicBezTo>
                    <a:cubicBezTo>
                      <a:pt x="2" y="27"/>
                      <a:pt x="2" y="27"/>
                      <a:pt x="3" y="27"/>
                    </a:cubicBezTo>
                    <a:cubicBezTo>
                      <a:pt x="3" y="26"/>
                      <a:pt x="3" y="26"/>
                      <a:pt x="3" y="25"/>
                    </a:cubicBezTo>
                    <a:cubicBezTo>
                      <a:pt x="2" y="25"/>
                      <a:pt x="3" y="24"/>
                      <a:pt x="3" y="24"/>
                    </a:cubicBezTo>
                    <a:cubicBezTo>
                      <a:pt x="3" y="23"/>
                      <a:pt x="3" y="23"/>
                      <a:pt x="4" y="23"/>
                    </a:cubicBezTo>
                    <a:cubicBezTo>
                      <a:pt x="4" y="22"/>
                      <a:pt x="5" y="23"/>
                      <a:pt x="6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9" y="24"/>
                      <a:pt x="9" y="25"/>
                      <a:pt x="8" y="26"/>
                    </a:cubicBezTo>
                    <a:cubicBezTo>
                      <a:pt x="8" y="26"/>
                      <a:pt x="8" y="27"/>
                      <a:pt x="8" y="27"/>
                    </a:cubicBezTo>
                    <a:cubicBezTo>
                      <a:pt x="9" y="28"/>
                      <a:pt x="10" y="28"/>
                      <a:pt x="10" y="30"/>
                    </a:cubicBezTo>
                    <a:cubicBezTo>
                      <a:pt x="10" y="30"/>
                      <a:pt x="9" y="32"/>
                      <a:pt x="10" y="33"/>
                    </a:cubicBezTo>
                    <a:cubicBezTo>
                      <a:pt x="11" y="33"/>
                      <a:pt x="11" y="32"/>
                      <a:pt x="11" y="31"/>
                    </a:cubicBezTo>
                    <a:cubicBezTo>
                      <a:pt x="11" y="30"/>
                      <a:pt x="10" y="28"/>
                      <a:pt x="11" y="27"/>
                    </a:cubicBezTo>
                    <a:cubicBezTo>
                      <a:pt x="12" y="26"/>
                      <a:pt x="12" y="26"/>
                      <a:pt x="13" y="26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6" y="27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6"/>
                      <a:pt x="16" y="25"/>
                      <a:pt x="16" y="24"/>
                    </a:cubicBezTo>
                    <a:cubicBezTo>
                      <a:pt x="15" y="24"/>
                      <a:pt x="15" y="23"/>
                      <a:pt x="14" y="22"/>
                    </a:cubicBezTo>
                    <a:cubicBezTo>
                      <a:pt x="14" y="22"/>
                      <a:pt x="14" y="21"/>
                      <a:pt x="14" y="20"/>
                    </a:cubicBezTo>
                    <a:cubicBezTo>
                      <a:pt x="14" y="19"/>
                      <a:pt x="15" y="19"/>
                      <a:pt x="15" y="18"/>
                    </a:cubicBezTo>
                    <a:cubicBezTo>
                      <a:pt x="16" y="17"/>
                      <a:pt x="16" y="16"/>
                      <a:pt x="17" y="15"/>
                    </a:cubicBezTo>
                    <a:cubicBezTo>
                      <a:pt x="18" y="14"/>
                      <a:pt x="20" y="13"/>
                      <a:pt x="21" y="13"/>
                    </a:cubicBezTo>
                    <a:cubicBezTo>
                      <a:pt x="22" y="13"/>
                      <a:pt x="23" y="13"/>
                      <a:pt x="23" y="13"/>
                    </a:cubicBezTo>
                    <a:cubicBezTo>
                      <a:pt x="25" y="12"/>
                      <a:pt x="26" y="12"/>
                      <a:pt x="26" y="11"/>
                    </a:cubicBezTo>
                    <a:cubicBezTo>
                      <a:pt x="29" y="8"/>
                      <a:pt x="32" y="6"/>
                      <a:pt x="34" y="4"/>
                    </a:cubicBezTo>
                    <a:cubicBezTo>
                      <a:pt x="35" y="3"/>
                      <a:pt x="36" y="2"/>
                      <a:pt x="38" y="1"/>
                    </a:cubicBezTo>
                    <a:cubicBezTo>
                      <a:pt x="38" y="0"/>
                      <a:pt x="39" y="0"/>
                      <a:pt x="39" y="0"/>
                    </a:cubicBezTo>
                    <a:cubicBezTo>
                      <a:pt x="40" y="1"/>
                      <a:pt x="40" y="2"/>
                      <a:pt x="40" y="3"/>
                    </a:cubicBezTo>
                    <a:cubicBezTo>
                      <a:pt x="40" y="4"/>
                      <a:pt x="40" y="5"/>
                      <a:pt x="40" y="6"/>
                    </a:cubicBezTo>
                    <a:cubicBezTo>
                      <a:pt x="40" y="7"/>
                      <a:pt x="41" y="7"/>
                      <a:pt x="41" y="8"/>
                    </a:cubicBezTo>
                    <a:cubicBezTo>
                      <a:pt x="41" y="10"/>
                      <a:pt x="40" y="10"/>
                      <a:pt x="39" y="12"/>
                    </a:cubicBezTo>
                    <a:cubicBezTo>
                      <a:pt x="39" y="13"/>
                      <a:pt x="39" y="13"/>
                      <a:pt x="40" y="13"/>
                    </a:cubicBezTo>
                    <a:cubicBezTo>
                      <a:pt x="40" y="14"/>
                      <a:pt x="40" y="14"/>
                      <a:pt x="40" y="15"/>
                    </a:cubicBezTo>
                    <a:cubicBezTo>
                      <a:pt x="40" y="16"/>
                      <a:pt x="38" y="17"/>
                      <a:pt x="37" y="17"/>
                    </a:cubicBezTo>
                    <a:cubicBezTo>
                      <a:pt x="36" y="18"/>
                      <a:pt x="35" y="18"/>
                      <a:pt x="36" y="19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5" y="21"/>
                      <a:pt x="35" y="21"/>
                      <a:pt x="34" y="2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3"/>
                      <a:pt x="32" y="24"/>
                      <a:pt x="34" y="25"/>
                    </a:cubicBezTo>
                    <a:cubicBezTo>
                      <a:pt x="34" y="25"/>
                      <a:pt x="34" y="25"/>
                      <a:pt x="35" y="25"/>
                    </a:cubicBezTo>
                    <a:cubicBezTo>
                      <a:pt x="35" y="26"/>
                      <a:pt x="34" y="27"/>
                      <a:pt x="33" y="27"/>
                    </a:cubicBezTo>
                    <a:cubicBezTo>
                      <a:pt x="33" y="27"/>
                      <a:pt x="32" y="28"/>
                      <a:pt x="32" y="28"/>
                    </a:cubicBezTo>
                    <a:cubicBezTo>
                      <a:pt x="32" y="29"/>
                      <a:pt x="32" y="29"/>
                      <a:pt x="32" y="30"/>
                    </a:cubicBezTo>
                    <a:cubicBezTo>
                      <a:pt x="32" y="31"/>
                      <a:pt x="32" y="31"/>
                      <a:pt x="31" y="32"/>
                    </a:cubicBezTo>
                    <a:cubicBezTo>
                      <a:pt x="31" y="32"/>
                      <a:pt x="31" y="32"/>
                      <a:pt x="30" y="33"/>
                    </a:cubicBezTo>
                    <a:cubicBezTo>
                      <a:pt x="30" y="33"/>
                      <a:pt x="30" y="33"/>
                      <a:pt x="29" y="33"/>
                    </a:cubicBezTo>
                    <a:cubicBezTo>
                      <a:pt x="29" y="33"/>
                      <a:pt x="29" y="33"/>
                      <a:pt x="28" y="33"/>
                    </a:cubicBezTo>
                    <a:cubicBezTo>
                      <a:pt x="27" y="33"/>
                      <a:pt x="26" y="34"/>
                      <a:pt x="26" y="34"/>
                    </a:cubicBezTo>
                    <a:cubicBezTo>
                      <a:pt x="25" y="35"/>
                      <a:pt x="26" y="35"/>
                      <a:pt x="26" y="35"/>
                    </a:cubicBezTo>
                    <a:cubicBezTo>
                      <a:pt x="28" y="35"/>
                      <a:pt x="29" y="34"/>
                      <a:pt x="30" y="35"/>
                    </a:cubicBezTo>
                    <a:cubicBezTo>
                      <a:pt x="31" y="35"/>
                      <a:pt x="32" y="36"/>
                      <a:pt x="32" y="37"/>
                    </a:cubicBezTo>
                    <a:cubicBezTo>
                      <a:pt x="32" y="37"/>
                      <a:pt x="32" y="38"/>
                      <a:pt x="32" y="39"/>
                    </a:cubicBezTo>
                    <a:cubicBezTo>
                      <a:pt x="32" y="40"/>
                      <a:pt x="32" y="41"/>
                      <a:pt x="31" y="42"/>
                    </a:cubicBezTo>
                    <a:cubicBezTo>
                      <a:pt x="30" y="42"/>
                      <a:pt x="29" y="42"/>
                      <a:pt x="28" y="42"/>
                    </a:cubicBezTo>
                    <a:cubicBezTo>
                      <a:pt x="27" y="42"/>
                      <a:pt x="26" y="42"/>
                      <a:pt x="25" y="42"/>
                    </a:cubicBezTo>
                    <a:cubicBezTo>
                      <a:pt x="25" y="43"/>
                      <a:pt x="25" y="42"/>
                      <a:pt x="25" y="43"/>
                    </a:cubicBezTo>
                    <a:cubicBezTo>
                      <a:pt x="26" y="43"/>
                      <a:pt x="27" y="43"/>
                      <a:pt x="27" y="44"/>
                    </a:cubicBezTo>
                    <a:cubicBezTo>
                      <a:pt x="28" y="45"/>
                      <a:pt x="28" y="46"/>
                      <a:pt x="27" y="47"/>
                    </a:cubicBezTo>
                    <a:cubicBezTo>
                      <a:pt x="27" y="47"/>
                      <a:pt x="26" y="48"/>
                      <a:pt x="25" y="48"/>
                    </a:cubicBezTo>
                    <a:cubicBezTo>
                      <a:pt x="24" y="48"/>
                      <a:pt x="24" y="49"/>
                      <a:pt x="24" y="49"/>
                    </a:cubicBezTo>
                    <a:cubicBezTo>
                      <a:pt x="22" y="49"/>
                      <a:pt x="21" y="49"/>
                      <a:pt x="20" y="48"/>
                    </a:cubicBezTo>
                    <a:cubicBezTo>
                      <a:pt x="20" y="47"/>
                      <a:pt x="18" y="47"/>
                      <a:pt x="18" y="46"/>
                    </a:cubicBezTo>
                    <a:cubicBezTo>
                      <a:pt x="17" y="44"/>
                      <a:pt x="18" y="44"/>
                      <a:pt x="18" y="43"/>
                    </a:cubicBezTo>
                    <a:cubicBezTo>
                      <a:pt x="18" y="42"/>
                      <a:pt x="18" y="42"/>
                      <a:pt x="18" y="41"/>
                    </a:cubicBezTo>
                    <a:cubicBezTo>
                      <a:pt x="18" y="41"/>
                      <a:pt x="19" y="40"/>
                      <a:pt x="19" y="40"/>
                    </a:cubicBezTo>
                    <a:cubicBezTo>
                      <a:pt x="20" y="39"/>
                      <a:pt x="21" y="39"/>
                      <a:pt x="21" y="38"/>
                    </a:cubicBezTo>
                    <a:cubicBezTo>
                      <a:pt x="20" y="38"/>
                      <a:pt x="19" y="38"/>
                      <a:pt x="18" y="39"/>
                    </a:cubicBezTo>
                    <a:cubicBezTo>
                      <a:pt x="17" y="40"/>
                      <a:pt x="16" y="40"/>
                      <a:pt x="15" y="41"/>
                    </a:cubicBezTo>
                    <a:cubicBezTo>
                      <a:pt x="14" y="42"/>
                      <a:pt x="15" y="44"/>
                      <a:pt x="15" y="45"/>
                    </a:cubicBezTo>
                    <a:cubicBezTo>
                      <a:pt x="15" y="46"/>
                      <a:pt x="16" y="47"/>
                      <a:pt x="17" y="48"/>
                    </a:cubicBezTo>
                    <a:cubicBezTo>
                      <a:pt x="18" y="48"/>
                      <a:pt x="18" y="50"/>
                      <a:pt x="18" y="51"/>
                    </a:cubicBezTo>
                    <a:cubicBezTo>
                      <a:pt x="18" y="52"/>
                      <a:pt x="18" y="52"/>
                      <a:pt x="17" y="52"/>
                    </a:cubicBezTo>
                    <a:cubicBezTo>
                      <a:pt x="16" y="52"/>
                      <a:pt x="16" y="52"/>
                      <a:pt x="15" y="51"/>
                    </a:cubicBezTo>
                    <a:cubicBezTo>
                      <a:pt x="13" y="51"/>
                      <a:pt x="14" y="52"/>
                      <a:pt x="14" y="53"/>
                    </a:cubicBezTo>
                    <a:cubicBezTo>
                      <a:pt x="15" y="54"/>
                      <a:pt x="15" y="54"/>
                      <a:pt x="15" y="55"/>
                    </a:cubicBezTo>
                    <a:cubicBezTo>
                      <a:pt x="15" y="56"/>
                      <a:pt x="14" y="56"/>
                      <a:pt x="14" y="56"/>
                    </a:cubicBezTo>
                    <a:cubicBezTo>
                      <a:pt x="13" y="57"/>
                      <a:pt x="13" y="57"/>
                      <a:pt x="13" y="58"/>
                    </a:cubicBezTo>
                    <a:cubicBezTo>
                      <a:pt x="12" y="58"/>
                      <a:pt x="12" y="58"/>
                      <a:pt x="11" y="57"/>
                    </a:cubicBezTo>
                    <a:cubicBezTo>
                      <a:pt x="10" y="57"/>
                      <a:pt x="10" y="58"/>
                      <a:pt x="10" y="59"/>
                    </a:cubicBezTo>
                    <a:cubicBezTo>
                      <a:pt x="9" y="59"/>
                      <a:pt x="10" y="61"/>
                      <a:pt x="9" y="61"/>
                    </a:cubicBezTo>
                    <a:cubicBezTo>
                      <a:pt x="9" y="61"/>
                      <a:pt x="8" y="61"/>
                      <a:pt x="8" y="61"/>
                    </a:cubicBezTo>
                    <a:cubicBezTo>
                      <a:pt x="7" y="62"/>
                      <a:pt x="7" y="62"/>
                      <a:pt x="6" y="62"/>
                    </a:cubicBezTo>
                    <a:cubicBezTo>
                      <a:pt x="6" y="63"/>
                      <a:pt x="5" y="63"/>
                      <a:pt x="5" y="63"/>
                    </a:cubicBezTo>
                    <a:cubicBezTo>
                      <a:pt x="4" y="64"/>
                      <a:pt x="5" y="64"/>
                      <a:pt x="4" y="63"/>
                    </a:cubicBezTo>
                    <a:cubicBezTo>
                      <a:pt x="4" y="63"/>
                      <a:pt x="3" y="63"/>
                      <a:pt x="3" y="62"/>
                    </a:cubicBezTo>
                    <a:cubicBezTo>
                      <a:pt x="3" y="62"/>
                      <a:pt x="3" y="61"/>
                      <a:pt x="2" y="61"/>
                    </a:cubicBezTo>
                    <a:cubicBezTo>
                      <a:pt x="1" y="60"/>
                      <a:pt x="0" y="58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64">
                <a:extLst>
                  <a:ext uri="{FF2B5EF4-FFF2-40B4-BE49-F238E27FC236}">
                    <a16:creationId xmlns:a16="http://schemas.microsoft.com/office/drawing/2014/main" xmlns="" id="{1D4FF733-4292-4821-8745-1F3EC29A5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748"/>
                <a:ext cx="117" cy="84"/>
              </a:xfrm>
              <a:custGeom>
                <a:avLst/>
                <a:gdLst>
                  <a:gd name="T0" fmla="*/ 14 w 21"/>
                  <a:gd name="T1" fmla="*/ 0 h 15"/>
                  <a:gd name="T2" fmla="*/ 12 w 21"/>
                  <a:gd name="T3" fmla="*/ 1 h 15"/>
                  <a:gd name="T4" fmla="*/ 11 w 21"/>
                  <a:gd name="T5" fmla="*/ 3 h 15"/>
                  <a:gd name="T6" fmla="*/ 9 w 21"/>
                  <a:gd name="T7" fmla="*/ 2 h 15"/>
                  <a:gd name="T8" fmla="*/ 8 w 21"/>
                  <a:gd name="T9" fmla="*/ 3 h 15"/>
                  <a:gd name="T10" fmla="*/ 6 w 21"/>
                  <a:gd name="T11" fmla="*/ 4 h 15"/>
                  <a:gd name="T12" fmla="*/ 5 w 21"/>
                  <a:gd name="T13" fmla="*/ 3 h 15"/>
                  <a:gd name="T14" fmla="*/ 3 w 21"/>
                  <a:gd name="T15" fmla="*/ 4 h 15"/>
                  <a:gd name="T16" fmla="*/ 1 w 21"/>
                  <a:gd name="T17" fmla="*/ 5 h 15"/>
                  <a:gd name="T18" fmla="*/ 1 w 21"/>
                  <a:gd name="T19" fmla="*/ 8 h 15"/>
                  <a:gd name="T20" fmla="*/ 2 w 21"/>
                  <a:gd name="T21" fmla="*/ 10 h 15"/>
                  <a:gd name="T22" fmla="*/ 3 w 21"/>
                  <a:gd name="T23" fmla="*/ 10 h 15"/>
                  <a:gd name="T24" fmla="*/ 5 w 21"/>
                  <a:gd name="T25" fmla="*/ 9 h 15"/>
                  <a:gd name="T26" fmla="*/ 5 w 21"/>
                  <a:gd name="T27" fmla="*/ 10 h 15"/>
                  <a:gd name="T28" fmla="*/ 6 w 21"/>
                  <a:gd name="T29" fmla="*/ 10 h 15"/>
                  <a:gd name="T30" fmla="*/ 7 w 21"/>
                  <a:gd name="T31" fmla="*/ 11 h 15"/>
                  <a:gd name="T32" fmla="*/ 8 w 21"/>
                  <a:gd name="T33" fmla="*/ 12 h 15"/>
                  <a:gd name="T34" fmla="*/ 9 w 21"/>
                  <a:gd name="T35" fmla="*/ 13 h 15"/>
                  <a:gd name="T36" fmla="*/ 9 w 21"/>
                  <a:gd name="T37" fmla="*/ 14 h 15"/>
                  <a:gd name="T38" fmla="*/ 11 w 21"/>
                  <a:gd name="T39" fmla="*/ 14 h 15"/>
                  <a:gd name="T40" fmla="*/ 13 w 21"/>
                  <a:gd name="T41" fmla="*/ 15 h 15"/>
                  <a:gd name="T42" fmla="*/ 15 w 21"/>
                  <a:gd name="T43" fmla="*/ 15 h 15"/>
                  <a:gd name="T44" fmla="*/ 16 w 21"/>
                  <a:gd name="T45" fmla="*/ 12 h 15"/>
                  <a:gd name="T46" fmla="*/ 13 w 21"/>
                  <a:gd name="T47" fmla="*/ 12 h 15"/>
                  <a:gd name="T48" fmla="*/ 10 w 21"/>
                  <a:gd name="T49" fmla="*/ 11 h 15"/>
                  <a:gd name="T50" fmla="*/ 15 w 21"/>
                  <a:gd name="T51" fmla="*/ 10 h 15"/>
                  <a:gd name="T52" fmla="*/ 18 w 21"/>
                  <a:gd name="T53" fmla="*/ 9 h 15"/>
                  <a:gd name="T54" fmla="*/ 17 w 21"/>
                  <a:gd name="T55" fmla="*/ 8 h 15"/>
                  <a:gd name="T56" fmla="*/ 15 w 21"/>
                  <a:gd name="T57" fmla="*/ 5 h 15"/>
                  <a:gd name="T58" fmla="*/ 15 w 21"/>
                  <a:gd name="T59" fmla="*/ 4 h 15"/>
                  <a:gd name="T60" fmla="*/ 15 w 21"/>
                  <a:gd name="T61" fmla="*/ 4 h 15"/>
                  <a:gd name="T62" fmla="*/ 17 w 21"/>
                  <a:gd name="T63" fmla="*/ 5 h 15"/>
                  <a:gd name="T64" fmla="*/ 19 w 21"/>
                  <a:gd name="T65" fmla="*/ 6 h 15"/>
                  <a:gd name="T66" fmla="*/ 20 w 21"/>
                  <a:gd name="T67" fmla="*/ 4 h 15"/>
                  <a:gd name="T68" fmla="*/ 18 w 21"/>
                  <a:gd name="T69" fmla="*/ 3 h 15"/>
                  <a:gd name="T70" fmla="*/ 14 w 21"/>
                  <a:gd name="T7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" h="15">
                    <a:moveTo>
                      <a:pt x="14" y="0"/>
                    </a:moveTo>
                    <a:cubicBezTo>
                      <a:pt x="13" y="0"/>
                      <a:pt x="13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4"/>
                      <a:pt x="10" y="2"/>
                      <a:pt x="9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4" y="3"/>
                      <a:pt x="3" y="3"/>
                      <a:pt x="3" y="4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9"/>
                      <a:pt x="2" y="9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1"/>
                      <a:pt x="7" y="11"/>
                    </a:cubicBezTo>
                    <a:cubicBezTo>
                      <a:pt x="7" y="12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4"/>
                      <a:pt x="10" y="14"/>
                      <a:pt x="11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3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6" y="12"/>
                    </a:cubicBezTo>
                    <a:cubicBezTo>
                      <a:pt x="15" y="12"/>
                      <a:pt x="14" y="12"/>
                      <a:pt x="13" y="12"/>
                    </a:cubicBezTo>
                    <a:cubicBezTo>
                      <a:pt x="12" y="12"/>
                      <a:pt x="10" y="11"/>
                      <a:pt x="10" y="11"/>
                    </a:cubicBezTo>
                    <a:cubicBezTo>
                      <a:pt x="10" y="10"/>
                      <a:pt x="14" y="10"/>
                      <a:pt x="15" y="10"/>
                    </a:cubicBezTo>
                    <a:cubicBezTo>
                      <a:pt x="16" y="11"/>
                      <a:pt x="18" y="11"/>
                      <a:pt x="18" y="9"/>
                    </a:cubicBezTo>
                    <a:cubicBezTo>
                      <a:pt x="18" y="9"/>
                      <a:pt x="17" y="8"/>
                      <a:pt x="17" y="8"/>
                    </a:cubicBezTo>
                    <a:cubicBezTo>
                      <a:pt x="16" y="7"/>
                      <a:pt x="16" y="6"/>
                      <a:pt x="15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5"/>
                      <a:pt x="17" y="5"/>
                    </a:cubicBezTo>
                    <a:cubicBezTo>
                      <a:pt x="17" y="6"/>
                      <a:pt x="18" y="6"/>
                      <a:pt x="19" y="6"/>
                    </a:cubicBezTo>
                    <a:cubicBezTo>
                      <a:pt x="20" y="7"/>
                      <a:pt x="21" y="5"/>
                      <a:pt x="20" y="4"/>
                    </a:cubicBezTo>
                    <a:cubicBezTo>
                      <a:pt x="20" y="3"/>
                      <a:pt x="19" y="3"/>
                      <a:pt x="18" y="3"/>
                    </a:cubicBezTo>
                    <a:cubicBezTo>
                      <a:pt x="16" y="3"/>
                      <a:pt x="17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65">
                <a:extLst>
                  <a:ext uri="{FF2B5EF4-FFF2-40B4-BE49-F238E27FC236}">
                    <a16:creationId xmlns:a16="http://schemas.microsoft.com/office/drawing/2014/main" xmlns="" id="{495EBEE5-7EA3-42FB-B855-359EE5FD8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" y="837"/>
                <a:ext cx="50" cy="45"/>
              </a:xfrm>
              <a:custGeom>
                <a:avLst/>
                <a:gdLst>
                  <a:gd name="T0" fmla="*/ 5 w 9"/>
                  <a:gd name="T1" fmla="*/ 1 h 8"/>
                  <a:gd name="T2" fmla="*/ 3 w 9"/>
                  <a:gd name="T3" fmla="*/ 1 h 8"/>
                  <a:gd name="T4" fmla="*/ 2 w 9"/>
                  <a:gd name="T5" fmla="*/ 1 h 8"/>
                  <a:gd name="T6" fmla="*/ 1 w 9"/>
                  <a:gd name="T7" fmla="*/ 2 h 8"/>
                  <a:gd name="T8" fmla="*/ 0 w 9"/>
                  <a:gd name="T9" fmla="*/ 4 h 8"/>
                  <a:gd name="T10" fmla="*/ 2 w 9"/>
                  <a:gd name="T11" fmla="*/ 6 h 8"/>
                  <a:gd name="T12" fmla="*/ 7 w 9"/>
                  <a:gd name="T13" fmla="*/ 8 h 8"/>
                  <a:gd name="T14" fmla="*/ 9 w 9"/>
                  <a:gd name="T15" fmla="*/ 6 h 8"/>
                  <a:gd name="T16" fmla="*/ 7 w 9"/>
                  <a:gd name="T17" fmla="*/ 5 h 8"/>
                  <a:gd name="T18" fmla="*/ 8 w 9"/>
                  <a:gd name="T19" fmla="*/ 3 h 8"/>
                  <a:gd name="T20" fmla="*/ 8 w 9"/>
                  <a:gd name="T21" fmla="*/ 2 h 8"/>
                  <a:gd name="T22" fmla="*/ 5 w 9"/>
                  <a:gd name="T2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8">
                    <a:moveTo>
                      <a:pt x="5" y="1"/>
                    </a:moveTo>
                    <a:cubicBezTo>
                      <a:pt x="4" y="1"/>
                      <a:pt x="4" y="0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3" y="7"/>
                      <a:pt x="5" y="8"/>
                      <a:pt x="7" y="8"/>
                    </a:cubicBezTo>
                    <a:cubicBezTo>
                      <a:pt x="7" y="8"/>
                      <a:pt x="9" y="7"/>
                      <a:pt x="9" y="6"/>
                    </a:cubicBezTo>
                    <a:cubicBezTo>
                      <a:pt x="9" y="6"/>
                      <a:pt x="8" y="6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7" y="2"/>
                      <a:pt x="6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66">
                <a:extLst>
                  <a:ext uri="{FF2B5EF4-FFF2-40B4-BE49-F238E27FC236}">
                    <a16:creationId xmlns:a16="http://schemas.microsoft.com/office/drawing/2014/main" xmlns="" id="{5985F376-C727-4FDE-8527-FB050E190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876"/>
                <a:ext cx="73" cy="145"/>
              </a:xfrm>
              <a:custGeom>
                <a:avLst/>
                <a:gdLst>
                  <a:gd name="T0" fmla="*/ 5 w 13"/>
                  <a:gd name="T1" fmla="*/ 1 h 26"/>
                  <a:gd name="T2" fmla="*/ 2 w 13"/>
                  <a:gd name="T3" fmla="*/ 1 h 26"/>
                  <a:gd name="T4" fmla="*/ 2 w 13"/>
                  <a:gd name="T5" fmla="*/ 5 h 26"/>
                  <a:gd name="T6" fmla="*/ 3 w 13"/>
                  <a:gd name="T7" fmla="*/ 7 h 26"/>
                  <a:gd name="T8" fmla="*/ 2 w 13"/>
                  <a:gd name="T9" fmla="*/ 9 h 26"/>
                  <a:gd name="T10" fmla="*/ 2 w 13"/>
                  <a:gd name="T11" fmla="*/ 12 h 26"/>
                  <a:gd name="T12" fmla="*/ 1 w 13"/>
                  <a:gd name="T13" fmla="*/ 13 h 26"/>
                  <a:gd name="T14" fmla="*/ 0 w 13"/>
                  <a:gd name="T15" fmla="*/ 14 h 26"/>
                  <a:gd name="T16" fmla="*/ 0 w 13"/>
                  <a:gd name="T17" fmla="*/ 14 h 26"/>
                  <a:gd name="T18" fmla="*/ 2 w 13"/>
                  <a:gd name="T19" fmla="*/ 15 h 26"/>
                  <a:gd name="T20" fmla="*/ 2 w 13"/>
                  <a:gd name="T21" fmla="*/ 18 h 26"/>
                  <a:gd name="T22" fmla="*/ 2 w 13"/>
                  <a:gd name="T23" fmla="*/ 20 h 26"/>
                  <a:gd name="T24" fmla="*/ 2 w 13"/>
                  <a:gd name="T25" fmla="*/ 22 h 26"/>
                  <a:gd name="T26" fmla="*/ 3 w 13"/>
                  <a:gd name="T27" fmla="*/ 23 h 26"/>
                  <a:gd name="T28" fmla="*/ 4 w 13"/>
                  <a:gd name="T29" fmla="*/ 25 h 26"/>
                  <a:gd name="T30" fmla="*/ 7 w 13"/>
                  <a:gd name="T31" fmla="*/ 25 h 26"/>
                  <a:gd name="T32" fmla="*/ 10 w 13"/>
                  <a:gd name="T33" fmla="*/ 25 h 26"/>
                  <a:gd name="T34" fmla="*/ 6 w 13"/>
                  <a:gd name="T35" fmla="*/ 21 h 26"/>
                  <a:gd name="T36" fmla="*/ 8 w 13"/>
                  <a:gd name="T37" fmla="*/ 21 h 26"/>
                  <a:gd name="T38" fmla="*/ 9 w 13"/>
                  <a:gd name="T39" fmla="*/ 18 h 26"/>
                  <a:gd name="T40" fmla="*/ 8 w 13"/>
                  <a:gd name="T41" fmla="*/ 17 h 26"/>
                  <a:gd name="T42" fmla="*/ 7 w 13"/>
                  <a:gd name="T43" fmla="*/ 15 h 26"/>
                  <a:gd name="T44" fmla="*/ 8 w 13"/>
                  <a:gd name="T45" fmla="*/ 15 h 26"/>
                  <a:gd name="T46" fmla="*/ 9 w 13"/>
                  <a:gd name="T47" fmla="*/ 13 h 26"/>
                  <a:gd name="T48" fmla="*/ 10 w 13"/>
                  <a:gd name="T49" fmla="*/ 12 h 26"/>
                  <a:gd name="T50" fmla="*/ 10 w 13"/>
                  <a:gd name="T51" fmla="*/ 11 h 26"/>
                  <a:gd name="T52" fmla="*/ 11 w 13"/>
                  <a:gd name="T53" fmla="*/ 11 h 26"/>
                  <a:gd name="T54" fmla="*/ 8 w 13"/>
                  <a:gd name="T55" fmla="*/ 7 h 26"/>
                  <a:gd name="T56" fmla="*/ 7 w 13"/>
                  <a:gd name="T57" fmla="*/ 6 h 26"/>
                  <a:gd name="T58" fmla="*/ 5 w 13"/>
                  <a:gd name="T59" fmla="*/ 4 h 26"/>
                  <a:gd name="T60" fmla="*/ 4 w 13"/>
                  <a:gd name="T61" fmla="*/ 3 h 26"/>
                  <a:gd name="T62" fmla="*/ 10 w 13"/>
                  <a:gd name="T63" fmla="*/ 6 h 26"/>
                  <a:gd name="T64" fmla="*/ 8 w 13"/>
                  <a:gd name="T65" fmla="*/ 3 h 26"/>
                  <a:gd name="T66" fmla="*/ 5 w 13"/>
                  <a:gd name="T6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26">
                    <a:moveTo>
                      <a:pt x="5" y="1"/>
                    </a:moveTo>
                    <a:cubicBezTo>
                      <a:pt x="4" y="1"/>
                      <a:pt x="3" y="0"/>
                      <a:pt x="2" y="1"/>
                    </a:cubicBezTo>
                    <a:cubicBezTo>
                      <a:pt x="1" y="2"/>
                      <a:pt x="2" y="4"/>
                      <a:pt x="2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8"/>
                      <a:pt x="2" y="8"/>
                      <a:pt x="2" y="9"/>
                    </a:cubicBezTo>
                    <a:cubicBezTo>
                      <a:pt x="2" y="10"/>
                      <a:pt x="2" y="11"/>
                      <a:pt x="2" y="12"/>
                    </a:cubicBezTo>
                    <a:cubicBezTo>
                      <a:pt x="1" y="12"/>
                      <a:pt x="1" y="12"/>
                      <a:pt x="1" y="13"/>
                    </a:cubicBezTo>
                    <a:cubicBezTo>
                      <a:pt x="1" y="13"/>
                      <a:pt x="0" y="1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5"/>
                      <a:pt x="1" y="15"/>
                      <a:pt x="2" y="15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1"/>
                      <a:pt x="2" y="21"/>
                      <a:pt x="2" y="22"/>
                    </a:cubicBezTo>
                    <a:cubicBezTo>
                      <a:pt x="2" y="22"/>
                      <a:pt x="3" y="23"/>
                      <a:pt x="3" y="23"/>
                    </a:cubicBezTo>
                    <a:cubicBezTo>
                      <a:pt x="3" y="24"/>
                      <a:pt x="3" y="24"/>
                      <a:pt x="4" y="25"/>
                    </a:cubicBezTo>
                    <a:cubicBezTo>
                      <a:pt x="4" y="26"/>
                      <a:pt x="6" y="25"/>
                      <a:pt x="7" y="25"/>
                    </a:cubicBezTo>
                    <a:cubicBezTo>
                      <a:pt x="8" y="25"/>
                      <a:pt x="9" y="26"/>
                      <a:pt x="10" y="25"/>
                    </a:cubicBezTo>
                    <a:cubicBezTo>
                      <a:pt x="11" y="23"/>
                      <a:pt x="6" y="22"/>
                      <a:pt x="6" y="21"/>
                    </a:cubicBezTo>
                    <a:cubicBezTo>
                      <a:pt x="7" y="21"/>
                      <a:pt x="8" y="22"/>
                      <a:pt x="8" y="21"/>
                    </a:cubicBezTo>
                    <a:cubicBezTo>
                      <a:pt x="9" y="20"/>
                      <a:pt x="9" y="19"/>
                      <a:pt x="9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7" y="16"/>
                      <a:pt x="6" y="16"/>
                      <a:pt x="7" y="15"/>
                    </a:cubicBezTo>
                    <a:cubicBezTo>
                      <a:pt x="7" y="15"/>
                      <a:pt x="8" y="15"/>
                      <a:pt x="8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9" y="12"/>
                      <a:pt x="9" y="12"/>
                      <a:pt x="10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1" y="11"/>
                      <a:pt x="11" y="11"/>
                    </a:cubicBezTo>
                    <a:cubicBezTo>
                      <a:pt x="13" y="10"/>
                      <a:pt x="9" y="8"/>
                      <a:pt x="8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6" y="3"/>
                      <a:pt x="8" y="7"/>
                      <a:pt x="10" y="6"/>
                    </a:cubicBezTo>
                    <a:cubicBezTo>
                      <a:pt x="10" y="4"/>
                      <a:pt x="9" y="4"/>
                      <a:pt x="8" y="3"/>
                    </a:cubicBezTo>
                    <a:cubicBezTo>
                      <a:pt x="7" y="2"/>
                      <a:pt x="7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67">
                <a:extLst>
                  <a:ext uri="{FF2B5EF4-FFF2-40B4-BE49-F238E27FC236}">
                    <a16:creationId xmlns:a16="http://schemas.microsoft.com/office/drawing/2014/main" xmlns="" id="{11010434-040C-412F-ACFE-AF6013597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8" y="1038"/>
                <a:ext cx="50" cy="67"/>
              </a:xfrm>
              <a:custGeom>
                <a:avLst/>
                <a:gdLst>
                  <a:gd name="T0" fmla="*/ 4 w 9"/>
                  <a:gd name="T1" fmla="*/ 2 h 12"/>
                  <a:gd name="T2" fmla="*/ 1 w 9"/>
                  <a:gd name="T3" fmla="*/ 5 h 12"/>
                  <a:gd name="T4" fmla="*/ 1 w 9"/>
                  <a:gd name="T5" fmla="*/ 7 h 12"/>
                  <a:gd name="T6" fmla="*/ 1 w 9"/>
                  <a:gd name="T7" fmla="*/ 8 h 12"/>
                  <a:gd name="T8" fmla="*/ 0 w 9"/>
                  <a:gd name="T9" fmla="*/ 10 h 12"/>
                  <a:gd name="T10" fmla="*/ 2 w 9"/>
                  <a:gd name="T11" fmla="*/ 12 h 12"/>
                  <a:gd name="T12" fmla="*/ 2 w 9"/>
                  <a:gd name="T13" fmla="*/ 11 h 12"/>
                  <a:gd name="T14" fmla="*/ 3 w 9"/>
                  <a:gd name="T15" fmla="*/ 10 h 12"/>
                  <a:gd name="T16" fmla="*/ 5 w 9"/>
                  <a:gd name="T17" fmla="*/ 9 h 12"/>
                  <a:gd name="T18" fmla="*/ 7 w 9"/>
                  <a:gd name="T19" fmla="*/ 7 h 12"/>
                  <a:gd name="T20" fmla="*/ 8 w 9"/>
                  <a:gd name="T21" fmla="*/ 5 h 12"/>
                  <a:gd name="T22" fmla="*/ 8 w 9"/>
                  <a:gd name="T23" fmla="*/ 4 h 12"/>
                  <a:gd name="T24" fmla="*/ 7 w 9"/>
                  <a:gd name="T25" fmla="*/ 2 h 12"/>
                  <a:gd name="T26" fmla="*/ 7 w 9"/>
                  <a:gd name="T27" fmla="*/ 0 h 12"/>
                  <a:gd name="T28" fmla="*/ 4 w 9"/>
                  <a:gd name="T2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4" y="2"/>
                    </a:moveTo>
                    <a:cubicBezTo>
                      <a:pt x="3" y="3"/>
                      <a:pt x="2" y="4"/>
                      <a:pt x="1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0" y="11"/>
                      <a:pt x="1" y="12"/>
                      <a:pt x="2" y="12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4" y="9"/>
                      <a:pt x="5" y="9"/>
                    </a:cubicBezTo>
                    <a:cubicBezTo>
                      <a:pt x="6" y="9"/>
                      <a:pt x="6" y="8"/>
                      <a:pt x="7" y="7"/>
                    </a:cubicBezTo>
                    <a:cubicBezTo>
                      <a:pt x="7" y="6"/>
                      <a:pt x="8" y="6"/>
                      <a:pt x="8" y="5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2"/>
                      <a:pt x="7" y="1"/>
                      <a:pt x="7" y="0"/>
                    </a:cubicBezTo>
                    <a:cubicBezTo>
                      <a:pt x="5" y="0"/>
                      <a:pt x="5" y="2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68">
                <a:extLst>
                  <a:ext uri="{FF2B5EF4-FFF2-40B4-BE49-F238E27FC236}">
                    <a16:creationId xmlns:a16="http://schemas.microsoft.com/office/drawing/2014/main" xmlns="" id="{713F026C-D639-4E78-A357-7BF2CD716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" y="497"/>
                <a:ext cx="33" cy="33"/>
              </a:xfrm>
              <a:custGeom>
                <a:avLst/>
                <a:gdLst>
                  <a:gd name="T0" fmla="*/ 0 w 6"/>
                  <a:gd name="T1" fmla="*/ 4 h 6"/>
                  <a:gd name="T2" fmla="*/ 2 w 6"/>
                  <a:gd name="T3" fmla="*/ 3 h 6"/>
                  <a:gd name="T4" fmla="*/ 5 w 6"/>
                  <a:gd name="T5" fmla="*/ 1 h 6"/>
                  <a:gd name="T6" fmla="*/ 6 w 6"/>
                  <a:gd name="T7" fmla="*/ 2 h 6"/>
                  <a:gd name="T8" fmla="*/ 4 w 6"/>
                  <a:gd name="T9" fmla="*/ 5 h 6"/>
                  <a:gd name="T10" fmla="*/ 2 w 6"/>
                  <a:gd name="T11" fmla="*/ 6 h 6"/>
                  <a:gd name="T12" fmla="*/ 0 w 6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5" y="3"/>
                      <a:pt x="4" y="4"/>
                      <a:pt x="4" y="5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1" y="6"/>
                      <a:pt x="0" y="5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69">
                <a:extLst>
                  <a:ext uri="{FF2B5EF4-FFF2-40B4-BE49-F238E27FC236}">
                    <a16:creationId xmlns:a16="http://schemas.microsoft.com/office/drawing/2014/main" xmlns="" id="{24661493-C440-4AE1-81D1-2A90113AF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" y="84"/>
                <a:ext cx="161" cy="117"/>
              </a:xfrm>
              <a:custGeom>
                <a:avLst/>
                <a:gdLst>
                  <a:gd name="T0" fmla="*/ 15 w 29"/>
                  <a:gd name="T1" fmla="*/ 11 h 21"/>
                  <a:gd name="T2" fmla="*/ 13 w 29"/>
                  <a:gd name="T3" fmla="*/ 12 h 21"/>
                  <a:gd name="T4" fmla="*/ 12 w 29"/>
                  <a:gd name="T5" fmla="*/ 10 h 21"/>
                  <a:gd name="T6" fmla="*/ 13 w 29"/>
                  <a:gd name="T7" fmla="*/ 9 h 21"/>
                  <a:gd name="T8" fmla="*/ 14 w 29"/>
                  <a:gd name="T9" fmla="*/ 8 h 21"/>
                  <a:gd name="T10" fmla="*/ 15 w 29"/>
                  <a:gd name="T11" fmla="*/ 8 h 21"/>
                  <a:gd name="T12" fmla="*/ 15 w 29"/>
                  <a:gd name="T13" fmla="*/ 6 h 21"/>
                  <a:gd name="T14" fmla="*/ 13 w 29"/>
                  <a:gd name="T15" fmla="*/ 4 h 21"/>
                  <a:gd name="T16" fmla="*/ 12 w 29"/>
                  <a:gd name="T17" fmla="*/ 2 h 21"/>
                  <a:gd name="T18" fmla="*/ 10 w 29"/>
                  <a:gd name="T19" fmla="*/ 2 h 21"/>
                  <a:gd name="T20" fmla="*/ 7 w 29"/>
                  <a:gd name="T21" fmla="*/ 1 h 21"/>
                  <a:gd name="T22" fmla="*/ 4 w 29"/>
                  <a:gd name="T23" fmla="*/ 1 h 21"/>
                  <a:gd name="T24" fmla="*/ 2 w 29"/>
                  <a:gd name="T25" fmla="*/ 2 h 21"/>
                  <a:gd name="T26" fmla="*/ 1 w 29"/>
                  <a:gd name="T27" fmla="*/ 7 h 21"/>
                  <a:gd name="T28" fmla="*/ 0 w 29"/>
                  <a:gd name="T29" fmla="*/ 10 h 21"/>
                  <a:gd name="T30" fmla="*/ 1 w 29"/>
                  <a:gd name="T31" fmla="*/ 13 h 21"/>
                  <a:gd name="T32" fmla="*/ 4 w 29"/>
                  <a:gd name="T33" fmla="*/ 16 h 21"/>
                  <a:gd name="T34" fmla="*/ 4 w 29"/>
                  <a:gd name="T35" fmla="*/ 12 h 21"/>
                  <a:gd name="T36" fmla="*/ 5 w 29"/>
                  <a:gd name="T37" fmla="*/ 10 h 21"/>
                  <a:gd name="T38" fmla="*/ 6 w 29"/>
                  <a:gd name="T39" fmla="*/ 10 h 21"/>
                  <a:gd name="T40" fmla="*/ 6 w 29"/>
                  <a:gd name="T41" fmla="*/ 16 h 21"/>
                  <a:gd name="T42" fmla="*/ 7 w 29"/>
                  <a:gd name="T43" fmla="*/ 17 h 21"/>
                  <a:gd name="T44" fmla="*/ 7 w 29"/>
                  <a:gd name="T45" fmla="*/ 18 h 21"/>
                  <a:gd name="T46" fmla="*/ 9 w 29"/>
                  <a:gd name="T47" fmla="*/ 20 h 21"/>
                  <a:gd name="T48" fmla="*/ 12 w 29"/>
                  <a:gd name="T49" fmla="*/ 19 h 21"/>
                  <a:gd name="T50" fmla="*/ 15 w 29"/>
                  <a:gd name="T51" fmla="*/ 17 h 21"/>
                  <a:gd name="T52" fmla="*/ 18 w 29"/>
                  <a:gd name="T53" fmla="*/ 18 h 21"/>
                  <a:gd name="T54" fmla="*/ 19 w 29"/>
                  <a:gd name="T55" fmla="*/ 20 h 21"/>
                  <a:gd name="T56" fmla="*/ 22 w 29"/>
                  <a:gd name="T57" fmla="*/ 21 h 21"/>
                  <a:gd name="T58" fmla="*/ 26 w 29"/>
                  <a:gd name="T59" fmla="*/ 20 h 21"/>
                  <a:gd name="T60" fmla="*/ 29 w 29"/>
                  <a:gd name="T61" fmla="*/ 17 h 21"/>
                  <a:gd name="T62" fmla="*/ 29 w 29"/>
                  <a:gd name="T63" fmla="*/ 15 h 21"/>
                  <a:gd name="T64" fmla="*/ 27 w 29"/>
                  <a:gd name="T65" fmla="*/ 15 h 21"/>
                  <a:gd name="T66" fmla="*/ 24 w 29"/>
                  <a:gd name="T67" fmla="*/ 17 h 21"/>
                  <a:gd name="T68" fmla="*/ 21 w 29"/>
                  <a:gd name="T69" fmla="*/ 16 h 21"/>
                  <a:gd name="T70" fmla="*/ 21 w 29"/>
                  <a:gd name="T71" fmla="*/ 13 h 21"/>
                  <a:gd name="T72" fmla="*/ 19 w 29"/>
                  <a:gd name="T73" fmla="*/ 12 h 21"/>
                  <a:gd name="T74" fmla="*/ 15 w 29"/>
                  <a:gd name="T75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1">
                    <a:moveTo>
                      <a:pt x="15" y="11"/>
                    </a:moveTo>
                    <a:cubicBezTo>
                      <a:pt x="14" y="11"/>
                      <a:pt x="14" y="12"/>
                      <a:pt x="13" y="12"/>
                    </a:cubicBezTo>
                    <a:cubicBezTo>
                      <a:pt x="11" y="13"/>
                      <a:pt x="11" y="11"/>
                      <a:pt x="12" y="10"/>
                    </a:cubicBezTo>
                    <a:cubicBezTo>
                      <a:pt x="13" y="10"/>
                      <a:pt x="13" y="10"/>
                      <a:pt x="13" y="9"/>
                    </a:cubicBezTo>
                    <a:cubicBezTo>
                      <a:pt x="13" y="9"/>
                      <a:pt x="13" y="8"/>
                      <a:pt x="14" y="8"/>
                    </a:cubicBezTo>
                    <a:cubicBezTo>
                      <a:pt x="14" y="8"/>
                      <a:pt x="14" y="8"/>
                      <a:pt x="15" y="8"/>
                    </a:cubicBezTo>
                    <a:cubicBezTo>
                      <a:pt x="15" y="7"/>
                      <a:pt x="16" y="6"/>
                      <a:pt x="15" y="6"/>
                    </a:cubicBezTo>
                    <a:cubicBezTo>
                      <a:pt x="15" y="5"/>
                      <a:pt x="14" y="5"/>
                      <a:pt x="13" y="4"/>
                    </a:cubicBezTo>
                    <a:cubicBezTo>
                      <a:pt x="13" y="4"/>
                      <a:pt x="12" y="3"/>
                      <a:pt x="12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0"/>
                      <a:pt x="5" y="1"/>
                      <a:pt x="4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3"/>
                      <a:pt x="2" y="5"/>
                      <a:pt x="1" y="7"/>
                    </a:cubicBezTo>
                    <a:cubicBezTo>
                      <a:pt x="1" y="8"/>
                      <a:pt x="1" y="9"/>
                      <a:pt x="0" y="10"/>
                    </a:cubicBezTo>
                    <a:cubicBezTo>
                      <a:pt x="0" y="11"/>
                      <a:pt x="1" y="12"/>
                      <a:pt x="1" y="13"/>
                    </a:cubicBezTo>
                    <a:cubicBezTo>
                      <a:pt x="2" y="15"/>
                      <a:pt x="1" y="16"/>
                      <a:pt x="4" y="16"/>
                    </a:cubicBezTo>
                    <a:cubicBezTo>
                      <a:pt x="4" y="15"/>
                      <a:pt x="4" y="13"/>
                      <a:pt x="4" y="12"/>
                    </a:cubicBezTo>
                    <a:cubicBezTo>
                      <a:pt x="5" y="12"/>
                      <a:pt x="4" y="11"/>
                      <a:pt x="5" y="10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8" y="12"/>
                      <a:pt x="6" y="14"/>
                      <a:pt x="6" y="16"/>
                    </a:cubicBezTo>
                    <a:cubicBezTo>
                      <a:pt x="6" y="16"/>
                      <a:pt x="6" y="17"/>
                      <a:pt x="7" y="17"/>
                    </a:cubicBezTo>
                    <a:cubicBezTo>
                      <a:pt x="7" y="17"/>
                      <a:pt x="7" y="17"/>
                      <a:pt x="7" y="18"/>
                    </a:cubicBezTo>
                    <a:cubicBezTo>
                      <a:pt x="7" y="19"/>
                      <a:pt x="7" y="20"/>
                      <a:pt x="9" y="20"/>
                    </a:cubicBezTo>
                    <a:cubicBezTo>
                      <a:pt x="10" y="20"/>
                      <a:pt x="11" y="19"/>
                      <a:pt x="12" y="19"/>
                    </a:cubicBezTo>
                    <a:cubicBezTo>
                      <a:pt x="13" y="18"/>
                      <a:pt x="14" y="17"/>
                      <a:pt x="15" y="17"/>
                    </a:cubicBezTo>
                    <a:cubicBezTo>
                      <a:pt x="17" y="17"/>
                      <a:pt x="17" y="17"/>
                      <a:pt x="18" y="18"/>
                    </a:cubicBezTo>
                    <a:cubicBezTo>
                      <a:pt x="18" y="19"/>
                      <a:pt x="18" y="19"/>
                      <a:pt x="19" y="20"/>
                    </a:cubicBezTo>
                    <a:cubicBezTo>
                      <a:pt x="20" y="20"/>
                      <a:pt x="21" y="21"/>
                      <a:pt x="22" y="21"/>
                    </a:cubicBezTo>
                    <a:cubicBezTo>
                      <a:pt x="23" y="21"/>
                      <a:pt x="25" y="21"/>
                      <a:pt x="26" y="20"/>
                    </a:cubicBezTo>
                    <a:cubicBezTo>
                      <a:pt x="28" y="20"/>
                      <a:pt x="29" y="19"/>
                      <a:pt x="29" y="17"/>
                    </a:cubicBezTo>
                    <a:cubicBezTo>
                      <a:pt x="29" y="17"/>
                      <a:pt x="29" y="15"/>
                      <a:pt x="29" y="15"/>
                    </a:cubicBezTo>
                    <a:cubicBezTo>
                      <a:pt x="29" y="15"/>
                      <a:pt x="27" y="15"/>
                      <a:pt x="27" y="15"/>
                    </a:cubicBezTo>
                    <a:cubicBezTo>
                      <a:pt x="25" y="16"/>
                      <a:pt x="25" y="17"/>
                      <a:pt x="24" y="17"/>
                    </a:cubicBezTo>
                    <a:cubicBezTo>
                      <a:pt x="23" y="18"/>
                      <a:pt x="21" y="17"/>
                      <a:pt x="21" y="16"/>
                    </a:cubicBezTo>
                    <a:cubicBezTo>
                      <a:pt x="21" y="15"/>
                      <a:pt x="21" y="14"/>
                      <a:pt x="21" y="13"/>
                    </a:cubicBezTo>
                    <a:cubicBezTo>
                      <a:pt x="20" y="13"/>
                      <a:pt x="20" y="13"/>
                      <a:pt x="19" y="12"/>
                    </a:cubicBezTo>
                    <a:cubicBezTo>
                      <a:pt x="18" y="12"/>
                      <a:pt x="16" y="11"/>
                      <a:pt x="1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70">
                <a:extLst>
                  <a:ext uri="{FF2B5EF4-FFF2-40B4-BE49-F238E27FC236}">
                    <a16:creationId xmlns:a16="http://schemas.microsoft.com/office/drawing/2014/main" xmlns="" id="{231BCA1E-EA68-4FB0-8F1B-F03078C31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90"/>
                <a:ext cx="62" cy="56"/>
              </a:xfrm>
              <a:custGeom>
                <a:avLst/>
                <a:gdLst>
                  <a:gd name="T0" fmla="*/ 1 w 11"/>
                  <a:gd name="T1" fmla="*/ 0 h 10"/>
                  <a:gd name="T2" fmla="*/ 0 w 11"/>
                  <a:gd name="T3" fmla="*/ 2 h 10"/>
                  <a:gd name="T4" fmla="*/ 1 w 11"/>
                  <a:gd name="T5" fmla="*/ 3 h 10"/>
                  <a:gd name="T6" fmla="*/ 2 w 11"/>
                  <a:gd name="T7" fmla="*/ 5 h 10"/>
                  <a:gd name="T8" fmla="*/ 3 w 11"/>
                  <a:gd name="T9" fmla="*/ 7 h 10"/>
                  <a:gd name="T10" fmla="*/ 5 w 11"/>
                  <a:gd name="T11" fmla="*/ 9 h 10"/>
                  <a:gd name="T12" fmla="*/ 7 w 11"/>
                  <a:gd name="T13" fmla="*/ 10 h 10"/>
                  <a:gd name="T14" fmla="*/ 9 w 11"/>
                  <a:gd name="T15" fmla="*/ 9 h 10"/>
                  <a:gd name="T16" fmla="*/ 10 w 11"/>
                  <a:gd name="T17" fmla="*/ 8 h 10"/>
                  <a:gd name="T18" fmla="*/ 9 w 11"/>
                  <a:gd name="T19" fmla="*/ 4 h 10"/>
                  <a:gd name="T20" fmla="*/ 7 w 11"/>
                  <a:gd name="T21" fmla="*/ 2 h 10"/>
                  <a:gd name="T22" fmla="*/ 5 w 11"/>
                  <a:gd name="T23" fmla="*/ 0 h 10"/>
                  <a:gd name="T24" fmla="*/ 1 w 11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10">
                    <a:moveTo>
                      <a:pt x="1" y="0"/>
                    </a:move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6" y="10"/>
                      <a:pt x="6" y="10"/>
                      <a:pt x="7" y="10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9" y="9"/>
                      <a:pt x="10" y="9"/>
                      <a:pt x="10" y="8"/>
                    </a:cubicBezTo>
                    <a:cubicBezTo>
                      <a:pt x="11" y="6"/>
                      <a:pt x="10" y="5"/>
                      <a:pt x="9" y="4"/>
                    </a:cubicBezTo>
                    <a:cubicBezTo>
                      <a:pt x="8" y="3"/>
                      <a:pt x="8" y="3"/>
                      <a:pt x="7" y="2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4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71">
                <a:extLst>
                  <a:ext uri="{FF2B5EF4-FFF2-40B4-BE49-F238E27FC236}">
                    <a16:creationId xmlns:a16="http://schemas.microsoft.com/office/drawing/2014/main" xmlns="" id="{73012BB6-4871-4927-852A-DEEC9F677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0" y="223"/>
                <a:ext cx="28" cy="51"/>
              </a:xfrm>
              <a:custGeom>
                <a:avLst/>
                <a:gdLst>
                  <a:gd name="T0" fmla="*/ 1 w 5"/>
                  <a:gd name="T1" fmla="*/ 2 h 9"/>
                  <a:gd name="T2" fmla="*/ 1 w 5"/>
                  <a:gd name="T3" fmla="*/ 5 h 9"/>
                  <a:gd name="T4" fmla="*/ 1 w 5"/>
                  <a:gd name="T5" fmla="*/ 7 h 9"/>
                  <a:gd name="T6" fmla="*/ 2 w 5"/>
                  <a:gd name="T7" fmla="*/ 8 h 9"/>
                  <a:gd name="T8" fmla="*/ 4 w 5"/>
                  <a:gd name="T9" fmla="*/ 8 h 9"/>
                  <a:gd name="T10" fmla="*/ 4 w 5"/>
                  <a:gd name="T11" fmla="*/ 6 h 9"/>
                  <a:gd name="T12" fmla="*/ 5 w 5"/>
                  <a:gd name="T13" fmla="*/ 2 h 9"/>
                  <a:gd name="T14" fmla="*/ 5 w 5"/>
                  <a:gd name="T15" fmla="*/ 1 h 9"/>
                  <a:gd name="T16" fmla="*/ 2 w 5"/>
                  <a:gd name="T17" fmla="*/ 0 h 9"/>
                  <a:gd name="T18" fmla="*/ 1 w 5"/>
                  <a:gd name="T1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9">
                    <a:moveTo>
                      <a:pt x="1" y="2"/>
                    </a:moveTo>
                    <a:cubicBezTo>
                      <a:pt x="1" y="3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3" y="8"/>
                      <a:pt x="4" y="9"/>
                      <a:pt x="4" y="8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4"/>
                      <a:pt x="5" y="4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3" y="0"/>
                      <a:pt x="2" y="0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20" name="Freeform 72">
                <a:extLst>
                  <a:ext uri="{FF2B5EF4-FFF2-40B4-BE49-F238E27FC236}">
                    <a16:creationId xmlns:a16="http://schemas.microsoft.com/office/drawing/2014/main" xmlns="" id="{0FE54790-E612-4BB0-B978-8D8C863C8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6" y="61"/>
                <a:ext cx="39" cy="40"/>
              </a:xfrm>
              <a:custGeom>
                <a:avLst/>
                <a:gdLst>
                  <a:gd name="T0" fmla="*/ 0 w 7"/>
                  <a:gd name="T1" fmla="*/ 2 h 7"/>
                  <a:gd name="T2" fmla="*/ 1 w 7"/>
                  <a:gd name="T3" fmla="*/ 4 h 7"/>
                  <a:gd name="T4" fmla="*/ 2 w 7"/>
                  <a:gd name="T5" fmla="*/ 6 h 7"/>
                  <a:gd name="T6" fmla="*/ 6 w 7"/>
                  <a:gd name="T7" fmla="*/ 3 h 7"/>
                  <a:gd name="T8" fmla="*/ 5 w 7"/>
                  <a:gd name="T9" fmla="*/ 2 h 7"/>
                  <a:gd name="T10" fmla="*/ 2 w 7"/>
                  <a:gd name="T11" fmla="*/ 1 h 7"/>
                  <a:gd name="T12" fmla="*/ 1 w 7"/>
                  <a:gd name="T13" fmla="*/ 1 h 7"/>
                  <a:gd name="T14" fmla="*/ 0 w 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0" y="3"/>
                      <a:pt x="1" y="3"/>
                      <a:pt x="1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5" y="7"/>
                      <a:pt x="6" y="6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21" name="Freeform 73">
                <a:extLst>
                  <a:ext uri="{FF2B5EF4-FFF2-40B4-BE49-F238E27FC236}">
                    <a16:creationId xmlns:a16="http://schemas.microsoft.com/office/drawing/2014/main" xmlns="" id="{41366335-450B-413D-A2E2-8A3325F1F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78"/>
                <a:ext cx="45" cy="39"/>
              </a:xfrm>
              <a:custGeom>
                <a:avLst/>
                <a:gdLst>
                  <a:gd name="T0" fmla="*/ 1 w 8"/>
                  <a:gd name="T1" fmla="*/ 0 h 7"/>
                  <a:gd name="T2" fmla="*/ 2 w 8"/>
                  <a:gd name="T3" fmla="*/ 2 h 7"/>
                  <a:gd name="T4" fmla="*/ 2 w 8"/>
                  <a:gd name="T5" fmla="*/ 4 h 7"/>
                  <a:gd name="T6" fmla="*/ 4 w 8"/>
                  <a:gd name="T7" fmla="*/ 6 h 7"/>
                  <a:gd name="T8" fmla="*/ 7 w 8"/>
                  <a:gd name="T9" fmla="*/ 7 h 7"/>
                  <a:gd name="T10" fmla="*/ 6 w 8"/>
                  <a:gd name="T11" fmla="*/ 4 h 7"/>
                  <a:gd name="T12" fmla="*/ 5 w 8"/>
                  <a:gd name="T13" fmla="*/ 2 h 7"/>
                  <a:gd name="T14" fmla="*/ 3 w 8"/>
                  <a:gd name="T15" fmla="*/ 1 h 7"/>
                  <a:gd name="T16" fmla="*/ 1 w 8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7">
                    <a:moveTo>
                      <a:pt x="1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6"/>
                      <a:pt x="2" y="6"/>
                      <a:pt x="4" y="6"/>
                    </a:cubicBezTo>
                    <a:cubicBezTo>
                      <a:pt x="4" y="6"/>
                      <a:pt x="6" y="7"/>
                      <a:pt x="7" y="7"/>
                    </a:cubicBezTo>
                    <a:cubicBezTo>
                      <a:pt x="8" y="6"/>
                      <a:pt x="7" y="4"/>
                      <a:pt x="6" y="4"/>
                    </a:cubicBezTo>
                    <a:cubicBezTo>
                      <a:pt x="6" y="3"/>
                      <a:pt x="6" y="3"/>
                      <a:pt x="5" y="2"/>
                    </a:cubicBezTo>
                    <a:cubicBezTo>
                      <a:pt x="4" y="2"/>
                      <a:pt x="4" y="2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22" name="Freeform 74">
                <a:extLst>
                  <a:ext uri="{FF2B5EF4-FFF2-40B4-BE49-F238E27FC236}">
                    <a16:creationId xmlns:a16="http://schemas.microsoft.com/office/drawing/2014/main" xmlns="" id="{893F3204-5A8C-45BF-9622-6B87217F8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8" y="11"/>
                <a:ext cx="56" cy="39"/>
              </a:xfrm>
              <a:custGeom>
                <a:avLst/>
                <a:gdLst>
                  <a:gd name="T0" fmla="*/ 5 w 10"/>
                  <a:gd name="T1" fmla="*/ 6 h 7"/>
                  <a:gd name="T2" fmla="*/ 8 w 10"/>
                  <a:gd name="T3" fmla="*/ 3 h 7"/>
                  <a:gd name="T4" fmla="*/ 9 w 10"/>
                  <a:gd name="T5" fmla="*/ 1 h 7"/>
                  <a:gd name="T6" fmla="*/ 7 w 10"/>
                  <a:gd name="T7" fmla="*/ 1 h 7"/>
                  <a:gd name="T8" fmla="*/ 4 w 10"/>
                  <a:gd name="T9" fmla="*/ 3 h 7"/>
                  <a:gd name="T10" fmla="*/ 5 w 10"/>
                  <a:gd name="T11" fmla="*/ 1 h 7"/>
                  <a:gd name="T12" fmla="*/ 3 w 10"/>
                  <a:gd name="T13" fmla="*/ 1 h 7"/>
                  <a:gd name="T14" fmla="*/ 2 w 10"/>
                  <a:gd name="T15" fmla="*/ 2 h 7"/>
                  <a:gd name="T16" fmla="*/ 1 w 10"/>
                  <a:gd name="T17" fmla="*/ 4 h 7"/>
                  <a:gd name="T18" fmla="*/ 0 w 10"/>
                  <a:gd name="T19" fmla="*/ 5 h 7"/>
                  <a:gd name="T20" fmla="*/ 2 w 10"/>
                  <a:gd name="T21" fmla="*/ 6 h 7"/>
                  <a:gd name="T22" fmla="*/ 3 w 10"/>
                  <a:gd name="T23" fmla="*/ 6 h 7"/>
                  <a:gd name="T24" fmla="*/ 5 w 10"/>
                  <a:gd name="T2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7">
                    <a:moveTo>
                      <a:pt x="5" y="6"/>
                    </a:moveTo>
                    <a:cubicBezTo>
                      <a:pt x="7" y="5"/>
                      <a:pt x="7" y="4"/>
                      <a:pt x="8" y="3"/>
                    </a:cubicBezTo>
                    <a:cubicBezTo>
                      <a:pt x="9" y="2"/>
                      <a:pt x="10" y="1"/>
                      <a:pt x="9" y="1"/>
                    </a:cubicBezTo>
                    <a:cubicBezTo>
                      <a:pt x="9" y="0"/>
                      <a:pt x="8" y="1"/>
                      <a:pt x="7" y="1"/>
                    </a:cubicBezTo>
                    <a:cubicBezTo>
                      <a:pt x="7" y="2"/>
                      <a:pt x="5" y="4"/>
                      <a:pt x="4" y="3"/>
                    </a:cubicBezTo>
                    <a:cubicBezTo>
                      <a:pt x="3" y="2"/>
                      <a:pt x="5" y="2"/>
                      <a:pt x="5" y="1"/>
                    </a:cubicBezTo>
                    <a:cubicBezTo>
                      <a:pt x="5" y="0"/>
                      <a:pt x="3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4" y="6"/>
                      <a:pt x="5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23" name="Freeform 75">
                <a:extLst>
                  <a:ext uri="{FF2B5EF4-FFF2-40B4-BE49-F238E27FC236}">
                    <a16:creationId xmlns:a16="http://schemas.microsoft.com/office/drawing/2014/main" xmlns="" id="{2ACF3D7C-ADEA-4A13-B5EB-4E08A339E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" y="0"/>
                <a:ext cx="50" cy="39"/>
              </a:xfrm>
              <a:custGeom>
                <a:avLst/>
                <a:gdLst>
                  <a:gd name="T0" fmla="*/ 7 w 9"/>
                  <a:gd name="T1" fmla="*/ 3 h 7"/>
                  <a:gd name="T2" fmla="*/ 5 w 9"/>
                  <a:gd name="T3" fmla="*/ 2 h 7"/>
                  <a:gd name="T4" fmla="*/ 3 w 9"/>
                  <a:gd name="T5" fmla="*/ 1 h 7"/>
                  <a:gd name="T6" fmla="*/ 1 w 9"/>
                  <a:gd name="T7" fmla="*/ 0 h 7"/>
                  <a:gd name="T8" fmla="*/ 0 w 9"/>
                  <a:gd name="T9" fmla="*/ 1 h 7"/>
                  <a:gd name="T10" fmla="*/ 1 w 9"/>
                  <a:gd name="T11" fmla="*/ 3 h 7"/>
                  <a:gd name="T12" fmla="*/ 1 w 9"/>
                  <a:gd name="T13" fmla="*/ 5 h 7"/>
                  <a:gd name="T14" fmla="*/ 2 w 9"/>
                  <a:gd name="T15" fmla="*/ 6 h 7"/>
                  <a:gd name="T16" fmla="*/ 3 w 9"/>
                  <a:gd name="T17" fmla="*/ 5 h 7"/>
                  <a:gd name="T18" fmla="*/ 5 w 9"/>
                  <a:gd name="T19" fmla="*/ 6 h 7"/>
                  <a:gd name="T20" fmla="*/ 8 w 9"/>
                  <a:gd name="T21" fmla="*/ 7 h 7"/>
                  <a:gd name="T22" fmla="*/ 7 w 9"/>
                  <a:gd name="T2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7">
                    <a:moveTo>
                      <a:pt x="7" y="3"/>
                    </a:moveTo>
                    <a:cubicBezTo>
                      <a:pt x="7" y="2"/>
                      <a:pt x="6" y="2"/>
                      <a:pt x="5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3" y="6"/>
                      <a:pt x="2" y="6"/>
                      <a:pt x="3" y="5"/>
                    </a:cubicBezTo>
                    <a:cubicBezTo>
                      <a:pt x="4" y="4"/>
                      <a:pt x="4" y="5"/>
                      <a:pt x="5" y="6"/>
                    </a:cubicBezTo>
                    <a:cubicBezTo>
                      <a:pt x="6" y="6"/>
                      <a:pt x="7" y="7"/>
                      <a:pt x="8" y="7"/>
                    </a:cubicBezTo>
                    <a:cubicBezTo>
                      <a:pt x="9" y="6"/>
                      <a:pt x="8" y="4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24" name="Freeform 76">
                <a:extLst>
                  <a:ext uri="{FF2B5EF4-FFF2-40B4-BE49-F238E27FC236}">
                    <a16:creationId xmlns:a16="http://schemas.microsoft.com/office/drawing/2014/main" xmlns="" id="{E46612A8-B225-4FDA-8DDB-06D3F3076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39"/>
                <a:ext cx="22" cy="28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3 h 5"/>
                  <a:gd name="T4" fmla="*/ 2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1" y="3"/>
                      <a:pt x="3" y="5"/>
                      <a:pt x="4" y="3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25" name="Freeform 77">
                <a:extLst>
                  <a:ext uri="{FF2B5EF4-FFF2-40B4-BE49-F238E27FC236}">
                    <a16:creationId xmlns:a16="http://schemas.microsoft.com/office/drawing/2014/main" xmlns="" id="{11DEEA46-5AAA-451E-AE8D-F21238A19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3" y="61"/>
                <a:ext cx="28" cy="28"/>
              </a:xfrm>
              <a:custGeom>
                <a:avLst/>
                <a:gdLst>
                  <a:gd name="T0" fmla="*/ 0 w 5"/>
                  <a:gd name="T1" fmla="*/ 2 h 5"/>
                  <a:gd name="T2" fmla="*/ 4 w 5"/>
                  <a:gd name="T3" fmla="*/ 4 h 5"/>
                  <a:gd name="T4" fmla="*/ 2 w 5"/>
                  <a:gd name="T5" fmla="*/ 1 h 5"/>
                  <a:gd name="T6" fmla="*/ 0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cubicBezTo>
                      <a:pt x="1" y="4"/>
                      <a:pt x="2" y="5"/>
                      <a:pt x="4" y="4"/>
                    </a:cubicBezTo>
                    <a:cubicBezTo>
                      <a:pt x="5" y="3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26" name="Freeform 78">
                <a:extLst>
                  <a:ext uri="{FF2B5EF4-FFF2-40B4-BE49-F238E27FC236}">
                    <a16:creationId xmlns:a16="http://schemas.microsoft.com/office/drawing/2014/main" xmlns="" id="{1C8D8B75-6B31-444D-A4A8-38649CC95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1" y="101"/>
                <a:ext cx="39" cy="44"/>
              </a:xfrm>
              <a:custGeom>
                <a:avLst/>
                <a:gdLst>
                  <a:gd name="T0" fmla="*/ 4 w 7"/>
                  <a:gd name="T1" fmla="*/ 3 h 8"/>
                  <a:gd name="T2" fmla="*/ 3 w 7"/>
                  <a:gd name="T3" fmla="*/ 4 h 8"/>
                  <a:gd name="T4" fmla="*/ 1 w 7"/>
                  <a:gd name="T5" fmla="*/ 5 h 8"/>
                  <a:gd name="T6" fmla="*/ 4 w 7"/>
                  <a:gd name="T7" fmla="*/ 7 h 8"/>
                  <a:gd name="T8" fmla="*/ 4 w 7"/>
                  <a:gd name="T9" fmla="*/ 7 h 8"/>
                  <a:gd name="T10" fmla="*/ 4 w 7"/>
                  <a:gd name="T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3" y="4"/>
                      <a:pt x="4" y="4"/>
                      <a:pt x="3" y="4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0" y="7"/>
                      <a:pt x="3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6" y="0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xmlns="" id="{EEC510C7-FC41-4FFA-B956-31D72C4B1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574"/>
                <a:ext cx="50" cy="89"/>
              </a:xfrm>
              <a:custGeom>
                <a:avLst/>
                <a:gdLst>
                  <a:gd name="T0" fmla="*/ 9 w 9"/>
                  <a:gd name="T1" fmla="*/ 9 h 16"/>
                  <a:gd name="T2" fmla="*/ 7 w 9"/>
                  <a:gd name="T3" fmla="*/ 5 h 16"/>
                  <a:gd name="T4" fmla="*/ 4 w 9"/>
                  <a:gd name="T5" fmla="*/ 2 h 16"/>
                  <a:gd name="T6" fmla="*/ 1 w 9"/>
                  <a:gd name="T7" fmla="*/ 0 h 16"/>
                  <a:gd name="T8" fmla="*/ 0 w 9"/>
                  <a:gd name="T9" fmla="*/ 3 h 16"/>
                  <a:gd name="T10" fmla="*/ 2 w 9"/>
                  <a:gd name="T11" fmla="*/ 5 h 16"/>
                  <a:gd name="T12" fmla="*/ 3 w 9"/>
                  <a:gd name="T13" fmla="*/ 8 h 16"/>
                  <a:gd name="T14" fmla="*/ 5 w 9"/>
                  <a:gd name="T15" fmla="*/ 11 h 16"/>
                  <a:gd name="T16" fmla="*/ 5 w 9"/>
                  <a:gd name="T17" fmla="*/ 12 h 16"/>
                  <a:gd name="T18" fmla="*/ 6 w 9"/>
                  <a:gd name="T19" fmla="*/ 13 h 16"/>
                  <a:gd name="T20" fmla="*/ 7 w 9"/>
                  <a:gd name="T21" fmla="*/ 14 h 16"/>
                  <a:gd name="T22" fmla="*/ 9 w 9"/>
                  <a:gd name="T23" fmla="*/ 13 h 16"/>
                  <a:gd name="T24" fmla="*/ 9 w 9"/>
                  <a:gd name="T2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16">
                    <a:moveTo>
                      <a:pt x="9" y="9"/>
                    </a:moveTo>
                    <a:cubicBezTo>
                      <a:pt x="8" y="7"/>
                      <a:pt x="7" y="6"/>
                      <a:pt x="7" y="5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3" y="6"/>
                      <a:pt x="3" y="7"/>
                      <a:pt x="3" y="8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5" y="11"/>
                      <a:pt x="5" y="12"/>
                      <a:pt x="5" y="12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6"/>
                      <a:pt x="9" y="15"/>
                      <a:pt x="9" y="13"/>
                    </a:cubicBezTo>
                    <a:cubicBezTo>
                      <a:pt x="9" y="12"/>
                      <a:pt x="9" y="10"/>
                      <a:pt x="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28" name="Freeform 80">
                <a:extLst>
                  <a:ext uri="{FF2B5EF4-FFF2-40B4-BE49-F238E27FC236}">
                    <a16:creationId xmlns:a16="http://schemas.microsoft.com/office/drawing/2014/main" xmlns="" id="{E0653C2B-83B0-48C9-BFAF-CF163650A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" y="1663"/>
                <a:ext cx="89" cy="134"/>
              </a:xfrm>
              <a:custGeom>
                <a:avLst/>
                <a:gdLst>
                  <a:gd name="T0" fmla="*/ 4 w 16"/>
                  <a:gd name="T1" fmla="*/ 2 h 24"/>
                  <a:gd name="T2" fmla="*/ 3 w 16"/>
                  <a:gd name="T3" fmla="*/ 4 h 24"/>
                  <a:gd name="T4" fmla="*/ 1 w 16"/>
                  <a:gd name="T5" fmla="*/ 8 h 24"/>
                  <a:gd name="T6" fmla="*/ 2 w 16"/>
                  <a:gd name="T7" fmla="*/ 11 h 24"/>
                  <a:gd name="T8" fmla="*/ 3 w 16"/>
                  <a:gd name="T9" fmla="*/ 14 h 24"/>
                  <a:gd name="T10" fmla="*/ 3 w 16"/>
                  <a:gd name="T11" fmla="*/ 15 h 24"/>
                  <a:gd name="T12" fmla="*/ 3 w 16"/>
                  <a:gd name="T13" fmla="*/ 17 h 24"/>
                  <a:gd name="T14" fmla="*/ 3 w 16"/>
                  <a:gd name="T15" fmla="*/ 20 h 24"/>
                  <a:gd name="T16" fmla="*/ 5 w 16"/>
                  <a:gd name="T17" fmla="*/ 22 h 24"/>
                  <a:gd name="T18" fmla="*/ 8 w 16"/>
                  <a:gd name="T19" fmla="*/ 23 h 24"/>
                  <a:gd name="T20" fmla="*/ 12 w 16"/>
                  <a:gd name="T21" fmla="*/ 24 h 24"/>
                  <a:gd name="T22" fmla="*/ 14 w 16"/>
                  <a:gd name="T23" fmla="*/ 22 h 24"/>
                  <a:gd name="T24" fmla="*/ 14 w 16"/>
                  <a:gd name="T25" fmla="*/ 17 h 24"/>
                  <a:gd name="T26" fmla="*/ 14 w 16"/>
                  <a:gd name="T27" fmla="*/ 15 h 24"/>
                  <a:gd name="T28" fmla="*/ 14 w 16"/>
                  <a:gd name="T29" fmla="*/ 12 h 24"/>
                  <a:gd name="T30" fmla="*/ 13 w 16"/>
                  <a:gd name="T31" fmla="*/ 9 h 24"/>
                  <a:gd name="T32" fmla="*/ 13 w 16"/>
                  <a:gd name="T33" fmla="*/ 6 h 24"/>
                  <a:gd name="T34" fmla="*/ 12 w 16"/>
                  <a:gd name="T35" fmla="*/ 4 h 24"/>
                  <a:gd name="T36" fmla="*/ 4 w 16"/>
                  <a:gd name="T3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24">
                    <a:moveTo>
                      <a:pt x="4" y="2"/>
                    </a:moveTo>
                    <a:cubicBezTo>
                      <a:pt x="3" y="2"/>
                      <a:pt x="3" y="3"/>
                      <a:pt x="3" y="4"/>
                    </a:cubicBezTo>
                    <a:cubicBezTo>
                      <a:pt x="2" y="5"/>
                      <a:pt x="1" y="6"/>
                      <a:pt x="1" y="8"/>
                    </a:cubicBezTo>
                    <a:cubicBezTo>
                      <a:pt x="0" y="9"/>
                      <a:pt x="1" y="10"/>
                      <a:pt x="2" y="11"/>
                    </a:cubicBezTo>
                    <a:cubicBezTo>
                      <a:pt x="2" y="12"/>
                      <a:pt x="3" y="13"/>
                      <a:pt x="3" y="14"/>
                    </a:cubicBezTo>
                    <a:cubicBezTo>
                      <a:pt x="4" y="14"/>
                      <a:pt x="3" y="14"/>
                      <a:pt x="3" y="15"/>
                    </a:cubicBezTo>
                    <a:cubicBezTo>
                      <a:pt x="3" y="16"/>
                      <a:pt x="3" y="16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4" y="21"/>
                      <a:pt x="4" y="21"/>
                      <a:pt x="5" y="22"/>
                    </a:cubicBezTo>
                    <a:cubicBezTo>
                      <a:pt x="6" y="22"/>
                      <a:pt x="7" y="22"/>
                      <a:pt x="8" y="23"/>
                    </a:cubicBezTo>
                    <a:cubicBezTo>
                      <a:pt x="9" y="23"/>
                      <a:pt x="10" y="24"/>
                      <a:pt x="12" y="24"/>
                    </a:cubicBezTo>
                    <a:cubicBezTo>
                      <a:pt x="13" y="24"/>
                      <a:pt x="13" y="23"/>
                      <a:pt x="14" y="22"/>
                    </a:cubicBezTo>
                    <a:cubicBezTo>
                      <a:pt x="16" y="21"/>
                      <a:pt x="16" y="18"/>
                      <a:pt x="14" y="17"/>
                    </a:cubicBezTo>
                    <a:cubicBezTo>
                      <a:pt x="14" y="16"/>
                      <a:pt x="14" y="16"/>
                      <a:pt x="14" y="15"/>
                    </a:cubicBezTo>
                    <a:cubicBezTo>
                      <a:pt x="16" y="14"/>
                      <a:pt x="16" y="13"/>
                      <a:pt x="14" y="12"/>
                    </a:cubicBezTo>
                    <a:cubicBezTo>
                      <a:pt x="13" y="11"/>
                      <a:pt x="13" y="11"/>
                      <a:pt x="13" y="9"/>
                    </a:cubicBezTo>
                    <a:cubicBezTo>
                      <a:pt x="13" y="8"/>
                      <a:pt x="13" y="7"/>
                      <a:pt x="13" y="6"/>
                    </a:cubicBezTo>
                    <a:cubicBezTo>
                      <a:pt x="13" y="5"/>
                      <a:pt x="12" y="5"/>
                      <a:pt x="12" y="4"/>
                    </a:cubicBezTo>
                    <a:cubicBezTo>
                      <a:pt x="11" y="1"/>
                      <a:pt x="7" y="0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29" name="Freeform 81">
                <a:extLst>
                  <a:ext uri="{FF2B5EF4-FFF2-40B4-BE49-F238E27FC236}">
                    <a16:creationId xmlns:a16="http://schemas.microsoft.com/office/drawing/2014/main" xmlns="" id="{7CEA66BA-E0DD-4112-8423-2E38446F3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1468"/>
                <a:ext cx="100" cy="162"/>
              </a:xfrm>
              <a:custGeom>
                <a:avLst/>
                <a:gdLst>
                  <a:gd name="T0" fmla="*/ 8 w 18"/>
                  <a:gd name="T1" fmla="*/ 13 h 29"/>
                  <a:gd name="T2" fmla="*/ 4 w 18"/>
                  <a:gd name="T3" fmla="*/ 14 h 29"/>
                  <a:gd name="T4" fmla="*/ 4 w 18"/>
                  <a:gd name="T5" fmla="*/ 11 h 29"/>
                  <a:gd name="T6" fmla="*/ 5 w 18"/>
                  <a:gd name="T7" fmla="*/ 9 h 29"/>
                  <a:gd name="T8" fmla="*/ 8 w 18"/>
                  <a:gd name="T9" fmla="*/ 8 h 29"/>
                  <a:gd name="T10" fmla="*/ 10 w 18"/>
                  <a:gd name="T11" fmla="*/ 5 h 29"/>
                  <a:gd name="T12" fmla="*/ 13 w 18"/>
                  <a:gd name="T13" fmla="*/ 3 h 29"/>
                  <a:gd name="T14" fmla="*/ 16 w 18"/>
                  <a:gd name="T15" fmla="*/ 0 h 29"/>
                  <a:gd name="T16" fmla="*/ 18 w 18"/>
                  <a:gd name="T17" fmla="*/ 0 h 29"/>
                  <a:gd name="T18" fmla="*/ 18 w 18"/>
                  <a:gd name="T19" fmla="*/ 2 h 29"/>
                  <a:gd name="T20" fmla="*/ 16 w 18"/>
                  <a:gd name="T21" fmla="*/ 5 h 29"/>
                  <a:gd name="T22" fmla="*/ 15 w 18"/>
                  <a:gd name="T23" fmla="*/ 9 h 29"/>
                  <a:gd name="T24" fmla="*/ 13 w 18"/>
                  <a:gd name="T25" fmla="*/ 11 h 29"/>
                  <a:gd name="T26" fmla="*/ 12 w 18"/>
                  <a:gd name="T27" fmla="*/ 14 h 29"/>
                  <a:gd name="T28" fmla="*/ 11 w 18"/>
                  <a:gd name="T29" fmla="*/ 16 h 29"/>
                  <a:gd name="T30" fmla="*/ 9 w 18"/>
                  <a:gd name="T31" fmla="*/ 21 h 29"/>
                  <a:gd name="T32" fmla="*/ 6 w 18"/>
                  <a:gd name="T33" fmla="*/ 24 h 29"/>
                  <a:gd name="T34" fmla="*/ 5 w 18"/>
                  <a:gd name="T35" fmla="*/ 28 h 29"/>
                  <a:gd name="T36" fmla="*/ 1 w 18"/>
                  <a:gd name="T37" fmla="*/ 27 h 29"/>
                  <a:gd name="T38" fmla="*/ 0 w 18"/>
                  <a:gd name="T39" fmla="*/ 23 h 29"/>
                  <a:gd name="T40" fmla="*/ 1 w 18"/>
                  <a:gd name="T41" fmla="*/ 18 h 29"/>
                  <a:gd name="T42" fmla="*/ 4 w 18"/>
                  <a:gd name="T43" fmla="*/ 16 h 29"/>
                  <a:gd name="T44" fmla="*/ 6 w 18"/>
                  <a:gd name="T45" fmla="*/ 15 h 29"/>
                  <a:gd name="T46" fmla="*/ 8 w 18"/>
                  <a:gd name="T47" fmla="*/ 15 h 29"/>
                  <a:gd name="T48" fmla="*/ 8 w 18"/>
                  <a:gd name="T4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" h="29">
                    <a:moveTo>
                      <a:pt x="8" y="13"/>
                    </a:moveTo>
                    <a:cubicBezTo>
                      <a:pt x="7" y="13"/>
                      <a:pt x="6" y="15"/>
                      <a:pt x="4" y="14"/>
                    </a:cubicBezTo>
                    <a:cubicBezTo>
                      <a:pt x="3" y="13"/>
                      <a:pt x="4" y="12"/>
                      <a:pt x="4" y="11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8"/>
                      <a:pt x="7" y="8"/>
                      <a:pt x="8" y="8"/>
                    </a:cubicBezTo>
                    <a:cubicBezTo>
                      <a:pt x="9" y="7"/>
                      <a:pt x="9" y="6"/>
                      <a:pt x="10" y="5"/>
                    </a:cubicBezTo>
                    <a:cubicBezTo>
                      <a:pt x="11" y="5"/>
                      <a:pt x="12" y="4"/>
                      <a:pt x="13" y="3"/>
                    </a:cubicBezTo>
                    <a:cubicBezTo>
                      <a:pt x="14" y="2"/>
                      <a:pt x="15" y="1"/>
                      <a:pt x="16" y="0"/>
                    </a:cubicBezTo>
                    <a:cubicBezTo>
                      <a:pt x="16" y="0"/>
                      <a:pt x="17" y="0"/>
                      <a:pt x="18" y="0"/>
                    </a:cubicBezTo>
                    <a:cubicBezTo>
                      <a:pt x="18" y="0"/>
                      <a:pt x="18" y="1"/>
                      <a:pt x="18" y="2"/>
                    </a:cubicBezTo>
                    <a:cubicBezTo>
                      <a:pt x="18" y="3"/>
                      <a:pt x="17" y="4"/>
                      <a:pt x="16" y="5"/>
                    </a:cubicBezTo>
                    <a:cubicBezTo>
                      <a:pt x="16" y="6"/>
                      <a:pt x="15" y="8"/>
                      <a:pt x="15" y="9"/>
                    </a:cubicBezTo>
                    <a:cubicBezTo>
                      <a:pt x="14" y="9"/>
                      <a:pt x="13" y="10"/>
                      <a:pt x="13" y="11"/>
                    </a:cubicBezTo>
                    <a:cubicBezTo>
                      <a:pt x="13" y="12"/>
                      <a:pt x="13" y="13"/>
                      <a:pt x="12" y="14"/>
                    </a:cubicBezTo>
                    <a:cubicBezTo>
                      <a:pt x="12" y="15"/>
                      <a:pt x="11" y="15"/>
                      <a:pt x="11" y="16"/>
                    </a:cubicBezTo>
                    <a:cubicBezTo>
                      <a:pt x="10" y="18"/>
                      <a:pt x="10" y="20"/>
                      <a:pt x="9" y="21"/>
                    </a:cubicBezTo>
                    <a:cubicBezTo>
                      <a:pt x="8" y="22"/>
                      <a:pt x="6" y="22"/>
                      <a:pt x="6" y="24"/>
                    </a:cubicBezTo>
                    <a:cubicBezTo>
                      <a:pt x="6" y="25"/>
                      <a:pt x="6" y="27"/>
                      <a:pt x="5" y="28"/>
                    </a:cubicBezTo>
                    <a:cubicBezTo>
                      <a:pt x="4" y="29"/>
                      <a:pt x="2" y="29"/>
                      <a:pt x="1" y="27"/>
                    </a:cubicBezTo>
                    <a:cubicBezTo>
                      <a:pt x="0" y="26"/>
                      <a:pt x="0" y="24"/>
                      <a:pt x="0" y="23"/>
                    </a:cubicBezTo>
                    <a:cubicBezTo>
                      <a:pt x="0" y="21"/>
                      <a:pt x="0" y="20"/>
                      <a:pt x="1" y="18"/>
                    </a:cubicBezTo>
                    <a:cubicBezTo>
                      <a:pt x="2" y="17"/>
                      <a:pt x="2" y="16"/>
                      <a:pt x="4" y="16"/>
                    </a:cubicBezTo>
                    <a:cubicBezTo>
                      <a:pt x="4" y="16"/>
                      <a:pt x="5" y="16"/>
                      <a:pt x="6" y="15"/>
                    </a:cubicBezTo>
                    <a:cubicBezTo>
                      <a:pt x="6" y="15"/>
                      <a:pt x="7" y="15"/>
                      <a:pt x="8" y="15"/>
                    </a:cubicBezTo>
                    <a:cubicBezTo>
                      <a:pt x="8" y="15"/>
                      <a:pt x="9" y="13"/>
                      <a:pt x="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30" name="Freeform 82">
                <a:extLst>
                  <a:ext uri="{FF2B5EF4-FFF2-40B4-BE49-F238E27FC236}">
                    <a16:creationId xmlns:a16="http://schemas.microsoft.com/office/drawing/2014/main" xmlns="" id="{C359AE01-1CD5-4743-A77D-F03203493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6" y="1474"/>
                <a:ext cx="33" cy="55"/>
              </a:xfrm>
              <a:custGeom>
                <a:avLst/>
                <a:gdLst>
                  <a:gd name="T0" fmla="*/ 4 w 6"/>
                  <a:gd name="T1" fmla="*/ 0 h 10"/>
                  <a:gd name="T2" fmla="*/ 2 w 6"/>
                  <a:gd name="T3" fmla="*/ 2 h 10"/>
                  <a:gd name="T4" fmla="*/ 1 w 6"/>
                  <a:gd name="T5" fmla="*/ 4 h 10"/>
                  <a:gd name="T6" fmla="*/ 0 w 6"/>
                  <a:gd name="T7" fmla="*/ 7 h 10"/>
                  <a:gd name="T8" fmla="*/ 0 w 6"/>
                  <a:gd name="T9" fmla="*/ 9 h 10"/>
                  <a:gd name="T10" fmla="*/ 1 w 6"/>
                  <a:gd name="T11" fmla="*/ 9 h 10"/>
                  <a:gd name="T12" fmla="*/ 4 w 6"/>
                  <a:gd name="T13" fmla="*/ 5 h 10"/>
                  <a:gd name="T14" fmla="*/ 5 w 6"/>
                  <a:gd name="T15" fmla="*/ 4 h 10"/>
                  <a:gd name="T16" fmla="*/ 6 w 6"/>
                  <a:gd name="T17" fmla="*/ 2 h 10"/>
                  <a:gd name="T18" fmla="*/ 6 w 6"/>
                  <a:gd name="T19" fmla="*/ 0 h 10"/>
                  <a:gd name="T20" fmla="*/ 4 w 6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10">
                    <a:moveTo>
                      <a:pt x="4" y="0"/>
                    </a:moveTo>
                    <a:cubicBezTo>
                      <a:pt x="4" y="1"/>
                      <a:pt x="3" y="1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2" y="8"/>
                      <a:pt x="3" y="7"/>
                      <a:pt x="4" y="5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31" name="Freeform 83">
                <a:extLst>
                  <a:ext uri="{FF2B5EF4-FFF2-40B4-BE49-F238E27FC236}">
                    <a16:creationId xmlns:a16="http://schemas.microsoft.com/office/drawing/2014/main" xmlns="" id="{8D81610E-9483-413D-AD09-178934CE1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" y="1557"/>
                <a:ext cx="123" cy="173"/>
              </a:xfrm>
              <a:custGeom>
                <a:avLst/>
                <a:gdLst>
                  <a:gd name="T0" fmla="*/ 14 w 22"/>
                  <a:gd name="T1" fmla="*/ 2 h 31"/>
                  <a:gd name="T2" fmla="*/ 11 w 22"/>
                  <a:gd name="T3" fmla="*/ 5 h 31"/>
                  <a:gd name="T4" fmla="*/ 10 w 22"/>
                  <a:gd name="T5" fmla="*/ 7 h 31"/>
                  <a:gd name="T6" fmla="*/ 8 w 22"/>
                  <a:gd name="T7" fmla="*/ 10 h 31"/>
                  <a:gd name="T8" fmla="*/ 8 w 22"/>
                  <a:gd name="T9" fmla="*/ 6 h 31"/>
                  <a:gd name="T10" fmla="*/ 7 w 22"/>
                  <a:gd name="T11" fmla="*/ 5 h 31"/>
                  <a:gd name="T12" fmla="*/ 6 w 22"/>
                  <a:gd name="T13" fmla="*/ 5 h 31"/>
                  <a:gd name="T14" fmla="*/ 5 w 22"/>
                  <a:gd name="T15" fmla="*/ 7 h 31"/>
                  <a:gd name="T16" fmla="*/ 4 w 22"/>
                  <a:gd name="T17" fmla="*/ 8 h 31"/>
                  <a:gd name="T18" fmla="*/ 2 w 22"/>
                  <a:gd name="T19" fmla="*/ 10 h 31"/>
                  <a:gd name="T20" fmla="*/ 2 w 22"/>
                  <a:gd name="T21" fmla="*/ 14 h 31"/>
                  <a:gd name="T22" fmla="*/ 2 w 22"/>
                  <a:gd name="T23" fmla="*/ 16 h 31"/>
                  <a:gd name="T24" fmla="*/ 1 w 22"/>
                  <a:gd name="T25" fmla="*/ 17 h 31"/>
                  <a:gd name="T26" fmla="*/ 0 w 22"/>
                  <a:gd name="T27" fmla="*/ 19 h 31"/>
                  <a:gd name="T28" fmla="*/ 0 w 22"/>
                  <a:gd name="T29" fmla="*/ 22 h 31"/>
                  <a:gd name="T30" fmla="*/ 4 w 22"/>
                  <a:gd name="T31" fmla="*/ 20 h 31"/>
                  <a:gd name="T32" fmla="*/ 7 w 22"/>
                  <a:gd name="T33" fmla="*/ 14 h 31"/>
                  <a:gd name="T34" fmla="*/ 8 w 22"/>
                  <a:gd name="T35" fmla="*/ 13 h 31"/>
                  <a:gd name="T36" fmla="*/ 9 w 22"/>
                  <a:gd name="T37" fmla="*/ 13 h 31"/>
                  <a:gd name="T38" fmla="*/ 12 w 22"/>
                  <a:gd name="T39" fmla="*/ 14 h 31"/>
                  <a:gd name="T40" fmla="*/ 8 w 22"/>
                  <a:gd name="T41" fmla="*/ 18 h 31"/>
                  <a:gd name="T42" fmla="*/ 9 w 22"/>
                  <a:gd name="T43" fmla="*/ 19 h 31"/>
                  <a:gd name="T44" fmla="*/ 10 w 22"/>
                  <a:gd name="T45" fmla="*/ 20 h 31"/>
                  <a:gd name="T46" fmla="*/ 11 w 22"/>
                  <a:gd name="T47" fmla="*/ 21 h 31"/>
                  <a:gd name="T48" fmla="*/ 11 w 22"/>
                  <a:gd name="T49" fmla="*/ 23 h 31"/>
                  <a:gd name="T50" fmla="*/ 10 w 22"/>
                  <a:gd name="T51" fmla="*/ 24 h 31"/>
                  <a:gd name="T52" fmla="*/ 8 w 22"/>
                  <a:gd name="T53" fmla="*/ 25 h 31"/>
                  <a:gd name="T54" fmla="*/ 8 w 22"/>
                  <a:gd name="T55" fmla="*/ 28 h 31"/>
                  <a:gd name="T56" fmla="*/ 8 w 22"/>
                  <a:gd name="T57" fmla="*/ 30 h 31"/>
                  <a:gd name="T58" fmla="*/ 9 w 22"/>
                  <a:gd name="T59" fmla="*/ 30 h 31"/>
                  <a:gd name="T60" fmla="*/ 13 w 22"/>
                  <a:gd name="T61" fmla="*/ 27 h 31"/>
                  <a:gd name="T62" fmla="*/ 14 w 22"/>
                  <a:gd name="T63" fmla="*/ 26 h 31"/>
                  <a:gd name="T64" fmla="*/ 15 w 22"/>
                  <a:gd name="T65" fmla="*/ 26 h 31"/>
                  <a:gd name="T66" fmla="*/ 17 w 22"/>
                  <a:gd name="T67" fmla="*/ 26 h 31"/>
                  <a:gd name="T68" fmla="*/ 20 w 22"/>
                  <a:gd name="T69" fmla="*/ 24 h 31"/>
                  <a:gd name="T70" fmla="*/ 22 w 22"/>
                  <a:gd name="T71" fmla="*/ 20 h 31"/>
                  <a:gd name="T72" fmla="*/ 21 w 22"/>
                  <a:gd name="T73" fmla="*/ 17 h 31"/>
                  <a:gd name="T74" fmla="*/ 21 w 22"/>
                  <a:gd name="T75" fmla="*/ 16 h 31"/>
                  <a:gd name="T76" fmla="*/ 20 w 22"/>
                  <a:gd name="T77" fmla="*/ 14 h 31"/>
                  <a:gd name="T78" fmla="*/ 19 w 22"/>
                  <a:gd name="T79" fmla="*/ 12 h 31"/>
                  <a:gd name="T80" fmla="*/ 18 w 22"/>
                  <a:gd name="T81" fmla="*/ 10 h 31"/>
                  <a:gd name="T82" fmla="*/ 18 w 22"/>
                  <a:gd name="T83" fmla="*/ 7 h 31"/>
                  <a:gd name="T84" fmla="*/ 18 w 22"/>
                  <a:gd name="T85" fmla="*/ 5 h 31"/>
                  <a:gd name="T86" fmla="*/ 18 w 22"/>
                  <a:gd name="T87" fmla="*/ 2 h 31"/>
                  <a:gd name="T88" fmla="*/ 14 w 22"/>
                  <a:gd name="T8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" h="31">
                    <a:moveTo>
                      <a:pt x="14" y="2"/>
                    </a:moveTo>
                    <a:cubicBezTo>
                      <a:pt x="13" y="3"/>
                      <a:pt x="12" y="4"/>
                      <a:pt x="11" y="5"/>
                    </a:cubicBezTo>
                    <a:cubicBezTo>
                      <a:pt x="10" y="6"/>
                      <a:pt x="10" y="6"/>
                      <a:pt x="10" y="7"/>
                    </a:cubicBezTo>
                    <a:cubicBezTo>
                      <a:pt x="9" y="8"/>
                      <a:pt x="9" y="10"/>
                      <a:pt x="8" y="10"/>
                    </a:cubicBezTo>
                    <a:cubicBezTo>
                      <a:pt x="8" y="9"/>
                      <a:pt x="8" y="8"/>
                      <a:pt x="8" y="6"/>
                    </a:cubicBezTo>
                    <a:cubicBezTo>
                      <a:pt x="8" y="6"/>
                      <a:pt x="8" y="5"/>
                      <a:pt x="7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6" y="6"/>
                      <a:pt x="6" y="7"/>
                      <a:pt x="5" y="7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6"/>
                      <a:pt x="1" y="17"/>
                    </a:cubicBezTo>
                    <a:cubicBezTo>
                      <a:pt x="1" y="17"/>
                      <a:pt x="0" y="17"/>
                      <a:pt x="0" y="19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2" y="22"/>
                      <a:pt x="3" y="21"/>
                      <a:pt x="4" y="20"/>
                    </a:cubicBezTo>
                    <a:cubicBezTo>
                      <a:pt x="5" y="18"/>
                      <a:pt x="6" y="16"/>
                      <a:pt x="7" y="14"/>
                    </a:cubicBezTo>
                    <a:cubicBezTo>
                      <a:pt x="7" y="14"/>
                      <a:pt x="7" y="13"/>
                      <a:pt x="8" y="13"/>
                    </a:cubicBezTo>
                    <a:cubicBezTo>
                      <a:pt x="8" y="13"/>
                      <a:pt x="8" y="13"/>
                      <a:pt x="9" y="13"/>
                    </a:cubicBezTo>
                    <a:cubicBezTo>
                      <a:pt x="10" y="13"/>
                      <a:pt x="12" y="13"/>
                      <a:pt x="12" y="14"/>
                    </a:cubicBezTo>
                    <a:cubicBezTo>
                      <a:pt x="12" y="16"/>
                      <a:pt x="9" y="16"/>
                      <a:pt x="8" y="18"/>
                    </a:cubicBezTo>
                    <a:cubicBezTo>
                      <a:pt x="8" y="18"/>
                      <a:pt x="9" y="19"/>
                      <a:pt x="9" y="19"/>
                    </a:cubicBezTo>
                    <a:cubicBezTo>
                      <a:pt x="10" y="19"/>
                      <a:pt x="10" y="20"/>
                      <a:pt x="10" y="20"/>
                    </a:cubicBezTo>
                    <a:cubicBezTo>
                      <a:pt x="10" y="21"/>
                      <a:pt x="11" y="21"/>
                      <a:pt x="11" y="21"/>
                    </a:cubicBezTo>
                    <a:cubicBezTo>
                      <a:pt x="11" y="22"/>
                      <a:pt x="11" y="23"/>
                      <a:pt x="11" y="23"/>
                    </a:cubicBezTo>
                    <a:cubicBezTo>
                      <a:pt x="11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8" y="25"/>
                    </a:cubicBezTo>
                    <a:cubicBezTo>
                      <a:pt x="8" y="26"/>
                      <a:pt x="8" y="27"/>
                      <a:pt x="8" y="28"/>
                    </a:cubicBezTo>
                    <a:cubicBezTo>
                      <a:pt x="8" y="28"/>
                      <a:pt x="8" y="29"/>
                      <a:pt x="8" y="30"/>
                    </a:cubicBezTo>
                    <a:cubicBezTo>
                      <a:pt x="8" y="30"/>
                      <a:pt x="9" y="30"/>
                      <a:pt x="9" y="30"/>
                    </a:cubicBezTo>
                    <a:cubicBezTo>
                      <a:pt x="11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8" y="25"/>
                      <a:pt x="19" y="24"/>
                      <a:pt x="20" y="24"/>
                    </a:cubicBezTo>
                    <a:cubicBezTo>
                      <a:pt x="22" y="22"/>
                      <a:pt x="22" y="21"/>
                      <a:pt x="22" y="20"/>
                    </a:cubicBezTo>
                    <a:cubicBezTo>
                      <a:pt x="22" y="19"/>
                      <a:pt x="22" y="18"/>
                      <a:pt x="21" y="17"/>
                    </a:cubicBezTo>
                    <a:cubicBezTo>
                      <a:pt x="21" y="17"/>
                      <a:pt x="21" y="17"/>
                      <a:pt x="21" y="16"/>
                    </a:cubicBezTo>
                    <a:cubicBezTo>
                      <a:pt x="21" y="15"/>
                      <a:pt x="21" y="15"/>
                      <a:pt x="20" y="14"/>
                    </a:cubicBezTo>
                    <a:cubicBezTo>
                      <a:pt x="20" y="13"/>
                      <a:pt x="19" y="13"/>
                      <a:pt x="19" y="12"/>
                    </a:cubicBezTo>
                    <a:cubicBezTo>
                      <a:pt x="18" y="11"/>
                      <a:pt x="18" y="11"/>
                      <a:pt x="18" y="10"/>
                    </a:cubicBezTo>
                    <a:cubicBezTo>
                      <a:pt x="18" y="9"/>
                      <a:pt x="18" y="8"/>
                      <a:pt x="18" y="7"/>
                    </a:cubicBezTo>
                    <a:cubicBezTo>
                      <a:pt x="18" y="6"/>
                      <a:pt x="18" y="5"/>
                      <a:pt x="18" y="5"/>
                    </a:cubicBezTo>
                    <a:cubicBezTo>
                      <a:pt x="18" y="4"/>
                      <a:pt x="19" y="3"/>
                      <a:pt x="18" y="2"/>
                    </a:cubicBezTo>
                    <a:cubicBezTo>
                      <a:pt x="17" y="0"/>
                      <a:pt x="15" y="1"/>
                      <a:pt x="1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32" name="Freeform 84">
                <a:extLst>
                  <a:ext uri="{FF2B5EF4-FFF2-40B4-BE49-F238E27FC236}">
                    <a16:creationId xmlns:a16="http://schemas.microsoft.com/office/drawing/2014/main" xmlns="" id="{37CD1647-4341-4548-A7FB-81FCB4B9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1658"/>
                <a:ext cx="23" cy="39"/>
              </a:xfrm>
              <a:custGeom>
                <a:avLst/>
                <a:gdLst>
                  <a:gd name="T0" fmla="*/ 1 w 4"/>
                  <a:gd name="T1" fmla="*/ 3 h 7"/>
                  <a:gd name="T2" fmla="*/ 2 w 4"/>
                  <a:gd name="T3" fmla="*/ 7 h 7"/>
                  <a:gd name="T4" fmla="*/ 3 w 4"/>
                  <a:gd name="T5" fmla="*/ 2 h 7"/>
                  <a:gd name="T6" fmla="*/ 1 w 4"/>
                  <a:gd name="T7" fmla="*/ 1 h 7"/>
                  <a:gd name="T8" fmla="*/ 1 w 4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1" y="3"/>
                    </a:moveTo>
                    <a:cubicBezTo>
                      <a:pt x="0" y="5"/>
                      <a:pt x="1" y="6"/>
                      <a:pt x="2" y="7"/>
                    </a:cubicBezTo>
                    <a:cubicBezTo>
                      <a:pt x="3" y="6"/>
                      <a:pt x="4" y="3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33" name="Freeform 85">
                <a:extLst>
                  <a:ext uri="{FF2B5EF4-FFF2-40B4-BE49-F238E27FC236}">
                    <a16:creationId xmlns:a16="http://schemas.microsoft.com/office/drawing/2014/main" xmlns="" id="{DDE3D395-371E-4FA4-AE30-5A3F55118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" y="1211"/>
                <a:ext cx="61" cy="56"/>
              </a:xfrm>
              <a:custGeom>
                <a:avLst/>
                <a:gdLst>
                  <a:gd name="T0" fmla="*/ 1 w 11"/>
                  <a:gd name="T1" fmla="*/ 8 h 10"/>
                  <a:gd name="T2" fmla="*/ 2 w 11"/>
                  <a:gd name="T3" fmla="*/ 7 h 10"/>
                  <a:gd name="T4" fmla="*/ 3 w 11"/>
                  <a:gd name="T5" fmla="*/ 5 h 10"/>
                  <a:gd name="T6" fmla="*/ 5 w 11"/>
                  <a:gd name="T7" fmla="*/ 4 h 10"/>
                  <a:gd name="T8" fmla="*/ 6 w 11"/>
                  <a:gd name="T9" fmla="*/ 3 h 10"/>
                  <a:gd name="T10" fmla="*/ 6 w 11"/>
                  <a:gd name="T11" fmla="*/ 2 h 10"/>
                  <a:gd name="T12" fmla="*/ 9 w 11"/>
                  <a:gd name="T13" fmla="*/ 1 h 10"/>
                  <a:gd name="T14" fmla="*/ 11 w 11"/>
                  <a:gd name="T15" fmla="*/ 1 h 10"/>
                  <a:gd name="T16" fmla="*/ 11 w 11"/>
                  <a:gd name="T17" fmla="*/ 3 h 10"/>
                  <a:gd name="T18" fmla="*/ 8 w 11"/>
                  <a:gd name="T19" fmla="*/ 6 h 10"/>
                  <a:gd name="T20" fmla="*/ 5 w 11"/>
                  <a:gd name="T21" fmla="*/ 8 h 10"/>
                  <a:gd name="T22" fmla="*/ 2 w 11"/>
                  <a:gd name="T23" fmla="*/ 10 h 10"/>
                  <a:gd name="T24" fmla="*/ 1 w 11"/>
                  <a:gd name="T25" fmla="*/ 10 h 10"/>
                  <a:gd name="T26" fmla="*/ 1 w 11"/>
                  <a:gd name="T2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0">
                    <a:moveTo>
                      <a:pt x="1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2" y="6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8" y="1"/>
                      <a:pt x="9" y="1"/>
                    </a:cubicBezTo>
                    <a:cubicBezTo>
                      <a:pt x="9" y="1"/>
                      <a:pt x="10" y="0"/>
                      <a:pt x="11" y="1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9" y="5"/>
                      <a:pt x="8" y="6"/>
                    </a:cubicBezTo>
                    <a:cubicBezTo>
                      <a:pt x="7" y="7"/>
                      <a:pt x="6" y="7"/>
                      <a:pt x="5" y="8"/>
                    </a:cubicBezTo>
                    <a:cubicBezTo>
                      <a:pt x="4" y="9"/>
                      <a:pt x="4" y="9"/>
                      <a:pt x="2" y="10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0" y="9"/>
                      <a:pt x="1" y="8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34" name="Freeform 86">
                <a:extLst>
                  <a:ext uri="{FF2B5EF4-FFF2-40B4-BE49-F238E27FC236}">
                    <a16:creationId xmlns:a16="http://schemas.microsoft.com/office/drawing/2014/main" xmlns="" id="{981D4629-7227-45F4-A68E-6BD47A773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7" y="1273"/>
                <a:ext cx="62" cy="44"/>
              </a:xfrm>
              <a:custGeom>
                <a:avLst/>
                <a:gdLst>
                  <a:gd name="T0" fmla="*/ 7 w 11"/>
                  <a:gd name="T1" fmla="*/ 2 h 8"/>
                  <a:gd name="T2" fmla="*/ 5 w 11"/>
                  <a:gd name="T3" fmla="*/ 2 h 8"/>
                  <a:gd name="T4" fmla="*/ 1 w 11"/>
                  <a:gd name="T5" fmla="*/ 2 h 8"/>
                  <a:gd name="T6" fmla="*/ 0 w 11"/>
                  <a:gd name="T7" fmla="*/ 4 h 8"/>
                  <a:gd name="T8" fmla="*/ 1 w 11"/>
                  <a:gd name="T9" fmla="*/ 5 h 8"/>
                  <a:gd name="T10" fmla="*/ 2 w 11"/>
                  <a:gd name="T11" fmla="*/ 8 h 8"/>
                  <a:gd name="T12" fmla="*/ 4 w 11"/>
                  <a:gd name="T13" fmla="*/ 7 h 8"/>
                  <a:gd name="T14" fmla="*/ 5 w 11"/>
                  <a:gd name="T15" fmla="*/ 6 h 8"/>
                  <a:gd name="T16" fmla="*/ 6 w 11"/>
                  <a:gd name="T17" fmla="*/ 6 h 8"/>
                  <a:gd name="T18" fmla="*/ 8 w 11"/>
                  <a:gd name="T19" fmla="*/ 4 h 8"/>
                  <a:gd name="T20" fmla="*/ 10 w 11"/>
                  <a:gd name="T21" fmla="*/ 3 h 8"/>
                  <a:gd name="T22" fmla="*/ 11 w 11"/>
                  <a:gd name="T23" fmla="*/ 2 h 8"/>
                  <a:gd name="T24" fmla="*/ 9 w 11"/>
                  <a:gd name="T25" fmla="*/ 0 h 8"/>
                  <a:gd name="T26" fmla="*/ 7 w 11"/>
                  <a:gd name="T2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8">
                    <a:moveTo>
                      <a:pt x="7" y="2"/>
                    </a:move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2" y="1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0" y="5"/>
                      <a:pt x="1" y="5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8" y="1"/>
                      <a:pt x="8" y="2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35" name="Freeform 87">
                <a:extLst>
                  <a:ext uri="{FF2B5EF4-FFF2-40B4-BE49-F238E27FC236}">
                    <a16:creationId xmlns:a16="http://schemas.microsoft.com/office/drawing/2014/main" xmlns="" id="{D101AA6C-B1B2-4DD9-95BE-F01156560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3" y="1278"/>
                <a:ext cx="51" cy="50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3 w 9"/>
                  <a:gd name="T5" fmla="*/ 4 h 9"/>
                  <a:gd name="T6" fmla="*/ 1 w 9"/>
                  <a:gd name="T7" fmla="*/ 8 h 9"/>
                  <a:gd name="T8" fmla="*/ 6 w 9"/>
                  <a:gd name="T9" fmla="*/ 4 h 9"/>
                  <a:gd name="T10" fmla="*/ 8 w 9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6" y="2"/>
                      <a:pt x="4" y="2"/>
                      <a:pt x="3" y="4"/>
                    </a:cubicBezTo>
                    <a:cubicBezTo>
                      <a:pt x="2" y="5"/>
                      <a:pt x="0" y="6"/>
                      <a:pt x="1" y="8"/>
                    </a:cubicBezTo>
                    <a:cubicBezTo>
                      <a:pt x="3" y="9"/>
                      <a:pt x="5" y="5"/>
                      <a:pt x="6" y="4"/>
                    </a:cubicBezTo>
                    <a:cubicBezTo>
                      <a:pt x="6" y="3"/>
                      <a:pt x="9" y="2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36" name="Freeform 88">
                <a:extLst>
                  <a:ext uri="{FF2B5EF4-FFF2-40B4-BE49-F238E27FC236}">
                    <a16:creationId xmlns:a16="http://schemas.microsoft.com/office/drawing/2014/main" xmlns="" id="{C2FC626D-BFC3-46F8-8B13-6FBCCA013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234"/>
                <a:ext cx="184" cy="173"/>
              </a:xfrm>
              <a:custGeom>
                <a:avLst/>
                <a:gdLst>
                  <a:gd name="T0" fmla="*/ 19 w 33"/>
                  <a:gd name="T1" fmla="*/ 9 h 31"/>
                  <a:gd name="T2" fmla="*/ 19 w 33"/>
                  <a:gd name="T3" fmla="*/ 8 h 31"/>
                  <a:gd name="T4" fmla="*/ 18 w 33"/>
                  <a:gd name="T5" fmla="*/ 5 h 31"/>
                  <a:gd name="T6" fmla="*/ 15 w 33"/>
                  <a:gd name="T7" fmla="*/ 2 h 31"/>
                  <a:gd name="T8" fmla="*/ 13 w 33"/>
                  <a:gd name="T9" fmla="*/ 0 h 31"/>
                  <a:gd name="T10" fmla="*/ 11 w 33"/>
                  <a:gd name="T11" fmla="*/ 0 h 31"/>
                  <a:gd name="T12" fmla="*/ 8 w 33"/>
                  <a:gd name="T13" fmla="*/ 1 h 31"/>
                  <a:gd name="T14" fmla="*/ 7 w 33"/>
                  <a:gd name="T15" fmla="*/ 2 h 31"/>
                  <a:gd name="T16" fmla="*/ 3 w 33"/>
                  <a:gd name="T17" fmla="*/ 4 h 31"/>
                  <a:gd name="T18" fmla="*/ 4 w 33"/>
                  <a:gd name="T19" fmla="*/ 5 h 31"/>
                  <a:gd name="T20" fmla="*/ 4 w 33"/>
                  <a:gd name="T21" fmla="*/ 6 h 31"/>
                  <a:gd name="T22" fmla="*/ 3 w 33"/>
                  <a:gd name="T23" fmla="*/ 7 h 31"/>
                  <a:gd name="T24" fmla="*/ 2 w 33"/>
                  <a:gd name="T25" fmla="*/ 9 h 31"/>
                  <a:gd name="T26" fmla="*/ 6 w 33"/>
                  <a:gd name="T27" fmla="*/ 10 h 31"/>
                  <a:gd name="T28" fmla="*/ 10 w 33"/>
                  <a:gd name="T29" fmla="*/ 11 h 31"/>
                  <a:gd name="T30" fmla="*/ 12 w 33"/>
                  <a:gd name="T31" fmla="*/ 13 h 31"/>
                  <a:gd name="T32" fmla="*/ 14 w 33"/>
                  <a:gd name="T33" fmla="*/ 13 h 31"/>
                  <a:gd name="T34" fmla="*/ 15 w 33"/>
                  <a:gd name="T35" fmla="*/ 13 h 31"/>
                  <a:gd name="T36" fmla="*/ 17 w 33"/>
                  <a:gd name="T37" fmla="*/ 12 h 31"/>
                  <a:gd name="T38" fmla="*/ 18 w 33"/>
                  <a:gd name="T39" fmla="*/ 13 h 31"/>
                  <a:gd name="T40" fmla="*/ 17 w 33"/>
                  <a:gd name="T41" fmla="*/ 14 h 31"/>
                  <a:gd name="T42" fmla="*/ 14 w 33"/>
                  <a:gd name="T43" fmla="*/ 17 h 31"/>
                  <a:gd name="T44" fmla="*/ 12 w 33"/>
                  <a:gd name="T45" fmla="*/ 18 h 31"/>
                  <a:gd name="T46" fmla="*/ 11 w 33"/>
                  <a:gd name="T47" fmla="*/ 19 h 31"/>
                  <a:gd name="T48" fmla="*/ 10 w 33"/>
                  <a:gd name="T49" fmla="*/ 21 h 31"/>
                  <a:gd name="T50" fmla="*/ 8 w 33"/>
                  <a:gd name="T51" fmla="*/ 23 h 31"/>
                  <a:gd name="T52" fmla="*/ 10 w 33"/>
                  <a:gd name="T53" fmla="*/ 23 h 31"/>
                  <a:gd name="T54" fmla="*/ 13 w 33"/>
                  <a:gd name="T55" fmla="*/ 23 h 31"/>
                  <a:gd name="T56" fmla="*/ 16 w 33"/>
                  <a:gd name="T57" fmla="*/ 22 h 31"/>
                  <a:gd name="T58" fmla="*/ 16 w 33"/>
                  <a:gd name="T59" fmla="*/ 23 h 31"/>
                  <a:gd name="T60" fmla="*/ 14 w 33"/>
                  <a:gd name="T61" fmla="*/ 23 h 31"/>
                  <a:gd name="T62" fmla="*/ 10 w 33"/>
                  <a:gd name="T63" fmla="*/ 25 h 31"/>
                  <a:gd name="T64" fmla="*/ 8 w 33"/>
                  <a:gd name="T65" fmla="*/ 26 h 31"/>
                  <a:gd name="T66" fmla="*/ 7 w 33"/>
                  <a:gd name="T67" fmla="*/ 27 h 31"/>
                  <a:gd name="T68" fmla="*/ 6 w 33"/>
                  <a:gd name="T69" fmla="*/ 28 h 31"/>
                  <a:gd name="T70" fmla="*/ 4 w 33"/>
                  <a:gd name="T71" fmla="*/ 26 h 31"/>
                  <a:gd name="T72" fmla="*/ 1 w 33"/>
                  <a:gd name="T73" fmla="*/ 26 h 31"/>
                  <a:gd name="T74" fmla="*/ 1 w 33"/>
                  <a:gd name="T75" fmla="*/ 28 h 31"/>
                  <a:gd name="T76" fmla="*/ 3 w 33"/>
                  <a:gd name="T77" fmla="*/ 30 h 31"/>
                  <a:gd name="T78" fmla="*/ 3 w 33"/>
                  <a:gd name="T79" fmla="*/ 30 h 31"/>
                  <a:gd name="T80" fmla="*/ 6 w 33"/>
                  <a:gd name="T81" fmla="*/ 31 h 31"/>
                  <a:gd name="T82" fmla="*/ 8 w 33"/>
                  <a:gd name="T83" fmla="*/ 29 h 31"/>
                  <a:gd name="T84" fmla="*/ 10 w 33"/>
                  <a:gd name="T85" fmla="*/ 30 h 31"/>
                  <a:gd name="T86" fmla="*/ 13 w 33"/>
                  <a:gd name="T87" fmla="*/ 29 h 31"/>
                  <a:gd name="T88" fmla="*/ 18 w 33"/>
                  <a:gd name="T89" fmla="*/ 27 h 31"/>
                  <a:gd name="T90" fmla="*/ 21 w 33"/>
                  <a:gd name="T91" fmla="*/ 25 h 31"/>
                  <a:gd name="T92" fmla="*/ 23 w 33"/>
                  <a:gd name="T93" fmla="*/ 25 h 31"/>
                  <a:gd name="T94" fmla="*/ 24 w 33"/>
                  <a:gd name="T95" fmla="*/ 27 h 31"/>
                  <a:gd name="T96" fmla="*/ 27 w 33"/>
                  <a:gd name="T97" fmla="*/ 26 h 31"/>
                  <a:gd name="T98" fmla="*/ 30 w 33"/>
                  <a:gd name="T99" fmla="*/ 24 h 31"/>
                  <a:gd name="T100" fmla="*/ 29 w 33"/>
                  <a:gd name="T101" fmla="*/ 23 h 31"/>
                  <a:gd name="T102" fmla="*/ 28 w 33"/>
                  <a:gd name="T103" fmla="*/ 21 h 31"/>
                  <a:gd name="T104" fmla="*/ 31 w 33"/>
                  <a:gd name="T105" fmla="*/ 20 h 31"/>
                  <a:gd name="T106" fmla="*/ 32 w 33"/>
                  <a:gd name="T107" fmla="*/ 20 h 31"/>
                  <a:gd name="T108" fmla="*/ 33 w 33"/>
                  <a:gd name="T109" fmla="*/ 18 h 31"/>
                  <a:gd name="T110" fmla="*/ 32 w 33"/>
                  <a:gd name="T111" fmla="*/ 16 h 31"/>
                  <a:gd name="T112" fmla="*/ 30 w 33"/>
                  <a:gd name="T113" fmla="*/ 14 h 31"/>
                  <a:gd name="T114" fmla="*/ 29 w 33"/>
                  <a:gd name="T115" fmla="*/ 13 h 31"/>
                  <a:gd name="T116" fmla="*/ 27 w 33"/>
                  <a:gd name="T117" fmla="*/ 12 h 31"/>
                  <a:gd name="T118" fmla="*/ 24 w 33"/>
                  <a:gd name="T119" fmla="*/ 11 h 31"/>
                  <a:gd name="T120" fmla="*/ 22 w 33"/>
                  <a:gd name="T121" fmla="*/ 10 h 31"/>
                  <a:gd name="T122" fmla="*/ 21 w 33"/>
                  <a:gd name="T123" fmla="*/ 10 h 31"/>
                  <a:gd name="T124" fmla="*/ 19 w 33"/>
                  <a:gd name="T125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" h="31">
                    <a:moveTo>
                      <a:pt x="19" y="9"/>
                    </a:moveTo>
                    <a:cubicBezTo>
                      <a:pt x="19" y="9"/>
                      <a:pt x="19" y="8"/>
                      <a:pt x="19" y="8"/>
                    </a:cubicBezTo>
                    <a:cubicBezTo>
                      <a:pt x="19" y="7"/>
                      <a:pt x="18" y="6"/>
                      <a:pt x="18" y="5"/>
                    </a:cubicBezTo>
                    <a:cubicBezTo>
                      <a:pt x="17" y="4"/>
                      <a:pt x="16" y="3"/>
                      <a:pt x="15" y="2"/>
                    </a:cubicBezTo>
                    <a:cubicBezTo>
                      <a:pt x="14" y="1"/>
                      <a:pt x="14" y="1"/>
                      <a:pt x="13" y="0"/>
                    </a:cubicBezTo>
                    <a:cubicBezTo>
                      <a:pt x="13" y="0"/>
                      <a:pt x="12" y="0"/>
                      <a:pt x="11" y="0"/>
                    </a:cubicBezTo>
                    <a:cubicBezTo>
                      <a:pt x="10" y="0"/>
                      <a:pt x="9" y="0"/>
                      <a:pt x="8" y="1"/>
                    </a:cubicBezTo>
                    <a:cubicBezTo>
                      <a:pt x="8" y="1"/>
                      <a:pt x="8" y="2"/>
                      <a:pt x="7" y="2"/>
                    </a:cubicBezTo>
                    <a:cubicBezTo>
                      <a:pt x="6" y="3"/>
                      <a:pt x="4" y="2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7"/>
                      <a:pt x="3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3" y="10"/>
                      <a:pt x="5" y="10"/>
                      <a:pt x="6" y="10"/>
                    </a:cubicBezTo>
                    <a:cubicBezTo>
                      <a:pt x="8" y="10"/>
                      <a:pt x="9" y="11"/>
                      <a:pt x="10" y="11"/>
                    </a:cubicBezTo>
                    <a:cubicBezTo>
                      <a:pt x="11" y="12"/>
                      <a:pt x="11" y="12"/>
                      <a:pt x="12" y="13"/>
                    </a:cubicBezTo>
                    <a:cubicBezTo>
                      <a:pt x="13" y="14"/>
                      <a:pt x="13" y="14"/>
                      <a:pt x="14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6" y="12"/>
                      <a:pt x="16" y="12"/>
                      <a:pt x="17" y="12"/>
                    </a:cubicBezTo>
                    <a:cubicBezTo>
                      <a:pt x="17" y="12"/>
                      <a:pt x="18" y="12"/>
                      <a:pt x="18" y="13"/>
                    </a:cubicBezTo>
                    <a:cubicBezTo>
                      <a:pt x="18" y="13"/>
                      <a:pt x="17" y="14"/>
                      <a:pt x="17" y="14"/>
                    </a:cubicBezTo>
                    <a:cubicBezTo>
                      <a:pt x="16" y="15"/>
                      <a:pt x="15" y="16"/>
                      <a:pt x="14" y="17"/>
                    </a:cubicBezTo>
                    <a:cubicBezTo>
                      <a:pt x="13" y="17"/>
                      <a:pt x="12" y="17"/>
                      <a:pt x="12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20"/>
                      <a:pt x="10" y="20"/>
                      <a:pt x="10" y="21"/>
                    </a:cubicBezTo>
                    <a:cubicBezTo>
                      <a:pt x="9" y="21"/>
                      <a:pt x="8" y="22"/>
                      <a:pt x="8" y="23"/>
                    </a:cubicBezTo>
                    <a:cubicBezTo>
                      <a:pt x="8" y="23"/>
                      <a:pt x="10" y="23"/>
                      <a:pt x="10" y="23"/>
                    </a:cubicBezTo>
                    <a:cubicBezTo>
                      <a:pt x="11" y="23"/>
                      <a:pt x="12" y="23"/>
                      <a:pt x="13" y="23"/>
                    </a:cubicBezTo>
                    <a:cubicBezTo>
                      <a:pt x="14" y="22"/>
                      <a:pt x="15" y="22"/>
                      <a:pt x="16" y="22"/>
                    </a:cubicBezTo>
                    <a:cubicBezTo>
                      <a:pt x="16" y="22"/>
                      <a:pt x="16" y="23"/>
                      <a:pt x="16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3" y="24"/>
                      <a:pt x="11" y="24"/>
                      <a:pt x="10" y="25"/>
                    </a:cubicBezTo>
                    <a:cubicBezTo>
                      <a:pt x="10" y="26"/>
                      <a:pt x="9" y="26"/>
                      <a:pt x="8" y="26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6" y="27"/>
                      <a:pt x="7" y="28"/>
                      <a:pt x="6" y="28"/>
                    </a:cubicBezTo>
                    <a:cubicBezTo>
                      <a:pt x="5" y="27"/>
                      <a:pt x="5" y="26"/>
                      <a:pt x="4" y="26"/>
                    </a:cubicBezTo>
                    <a:cubicBezTo>
                      <a:pt x="3" y="25"/>
                      <a:pt x="2" y="25"/>
                      <a:pt x="1" y="26"/>
                    </a:cubicBezTo>
                    <a:cubicBezTo>
                      <a:pt x="0" y="27"/>
                      <a:pt x="1" y="28"/>
                      <a:pt x="1" y="28"/>
                    </a:cubicBezTo>
                    <a:cubicBezTo>
                      <a:pt x="2" y="29"/>
                      <a:pt x="2" y="29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5" y="31"/>
                      <a:pt x="6" y="31"/>
                    </a:cubicBezTo>
                    <a:cubicBezTo>
                      <a:pt x="7" y="31"/>
                      <a:pt x="7" y="30"/>
                      <a:pt x="8" y="29"/>
                    </a:cubicBezTo>
                    <a:cubicBezTo>
                      <a:pt x="9" y="29"/>
                      <a:pt x="9" y="30"/>
                      <a:pt x="10" y="30"/>
                    </a:cubicBezTo>
                    <a:cubicBezTo>
                      <a:pt x="11" y="30"/>
                      <a:pt x="12" y="30"/>
                      <a:pt x="13" y="29"/>
                    </a:cubicBezTo>
                    <a:cubicBezTo>
                      <a:pt x="15" y="29"/>
                      <a:pt x="16" y="28"/>
                      <a:pt x="18" y="27"/>
                    </a:cubicBezTo>
                    <a:cubicBezTo>
                      <a:pt x="19" y="27"/>
                      <a:pt x="20" y="26"/>
                      <a:pt x="21" y="25"/>
                    </a:cubicBezTo>
                    <a:cubicBezTo>
                      <a:pt x="22" y="25"/>
                      <a:pt x="23" y="24"/>
                      <a:pt x="23" y="25"/>
                    </a:cubicBezTo>
                    <a:cubicBezTo>
                      <a:pt x="23" y="26"/>
                      <a:pt x="23" y="27"/>
                      <a:pt x="24" y="27"/>
                    </a:cubicBezTo>
                    <a:cubicBezTo>
                      <a:pt x="25" y="28"/>
                      <a:pt x="26" y="26"/>
                      <a:pt x="27" y="26"/>
                    </a:cubicBezTo>
                    <a:cubicBezTo>
                      <a:pt x="28" y="25"/>
                      <a:pt x="30" y="25"/>
                      <a:pt x="30" y="24"/>
                    </a:cubicBezTo>
                    <a:cubicBezTo>
                      <a:pt x="31" y="23"/>
                      <a:pt x="30" y="23"/>
                      <a:pt x="29" y="23"/>
                    </a:cubicBezTo>
                    <a:cubicBezTo>
                      <a:pt x="28" y="23"/>
                      <a:pt x="27" y="22"/>
                      <a:pt x="28" y="21"/>
                    </a:cubicBezTo>
                    <a:cubicBezTo>
                      <a:pt x="28" y="20"/>
                      <a:pt x="30" y="20"/>
                      <a:pt x="31" y="20"/>
                    </a:cubicBezTo>
                    <a:cubicBezTo>
                      <a:pt x="31" y="20"/>
                      <a:pt x="32" y="21"/>
                      <a:pt x="32" y="20"/>
                    </a:cubicBezTo>
                    <a:cubicBezTo>
                      <a:pt x="33" y="20"/>
                      <a:pt x="33" y="19"/>
                      <a:pt x="33" y="18"/>
                    </a:cubicBezTo>
                    <a:cubicBezTo>
                      <a:pt x="33" y="17"/>
                      <a:pt x="32" y="16"/>
                      <a:pt x="32" y="16"/>
                    </a:cubicBezTo>
                    <a:cubicBezTo>
                      <a:pt x="31" y="15"/>
                      <a:pt x="30" y="15"/>
                      <a:pt x="30" y="14"/>
                    </a:cubicBezTo>
                    <a:cubicBezTo>
                      <a:pt x="30" y="14"/>
                      <a:pt x="30" y="14"/>
                      <a:pt x="29" y="13"/>
                    </a:cubicBezTo>
                    <a:cubicBezTo>
                      <a:pt x="28" y="13"/>
                      <a:pt x="27" y="13"/>
                      <a:pt x="27" y="12"/>
                    </a:cubicBezTo>
                    <a:cubicBezTo>
                      <a:pt x="26" y="12"/>
                      <a:pt x="25" y="11"/>
                      <a:pt x="24" y="11"/>
                    </a:cubicBezTo>
                    <a:cubicBezTo>
                      <a:pt x="23" y="10"/>
                      <a:pt x="23" y="10"/>
                      <a:pt x="22" y="10"/>
                    </a:cubicBezTo>
                    <a:cubicBezTo>
                      <a:pt x="22" y="10"/>
                      <a:pt x="21" y="11"/>
                      <a:pt x="21" y="10"/>
                    </a:cubicBezTo>
                    <a:cubicBezTo>
                      <a:pt x="20" y="10"/>
                      <a:pt x="19" y="9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37" name="Freeform 89">
                <a:extLst>
                  <a:ext uri="{FF2B5EF4-FFF2-40B4-BE49-F238E27FC236}">
                    <a16:creationId xmlns:a16="http://schemas.microsoft.com/office/drawing/2014/main" xmlns="" id="{90A59CBD-2476-49A6-99F8-094843858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" y="1368"/>
                <a:ext cx="6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38" name="Freeform 90">
                <a:extLst>
                  <a:ext uri="{FF2B5EF4-FFF2-40B4-BE49-F238E27FC236}">
                    <a16:creationId xmlns:a16="http://schemas.microsoft.com/office/drawing/2014/main" xmlns="" id="{19D73A7A-3E90-4C4A-B29D-D1E1DB68F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15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39" name="Freeform 91">
                <a:extLst>
                  <a:ext uri="{FF2B5EF4-FFF2-40B4-BE49-F238E27FC236}">
                    <a16:creationId xmlns:a16="http://schemas.microsoft.com/office/drawing/2014/main" xmlns="" id="{5AB93F57-8DBD-4A28-BA04-31E95022C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1183"/>
                <a:ext cx="5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92">
                <a:extLst>
                  <a:ext uri="{FF2B5EF4-FFF2-40B4-BE49-F238E27FC236}">
                    <a16:creationId xmlns:a16="http://schemas.microsoft.com/office/drawing/2014/main" xmlns="" id="{133B07DF-3CB7-48FF-B3F5-CD8F3FEDF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563"/>
                <a:ext cx="5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93">
                <a:extLst>
                  <a:ext uri="{FF2B5EF4-FFF2-40B4-BE49-F238E27FC236}">
                    <a16:creationId xmlns:a16="http://schemas.microsoft.com/office/drawing/2014/main" xmlns="" id="{A00A9CA6-10DF-4057-B219-7731A9257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7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94">
                <a:extLst>
                  <a:ext uri="{FF2B5EF4-FFF2-40B4-BE49-F238E27FC236}">
                    <a16:creationId xmlns:a16="http://schemas.microsoft.com/office/drawing/2014/main" xmlns="" id="{BBEBA4C8-816B-4CA6-BF23-873C7F72B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" y="13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95">
                <a:extLst>
                  <a:ext uri="{FF2B5EF4-FFF2-40B4-BE49-F238E27FC236}">
                    <a16:creationId xmlns:a16="http://schemas.microsoft.com/office/drawing/2014/main" xmlns="" id="{6260C670-8C75-465E-881D-A4479F73D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1568"/>
                <a:ext cx="5" cy="6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96">
                <a:extLst>
                  <a:ext uri="{FF2B5EF4-FFF2-40B4-BE49-F238E27FC236}">
                    <a16:creationId xmlns:a16="http://schemas.microsoft.com/office/drawing/2014/main" xmlns="" id="{D4BCDA3A-8AAB-49B3-B5D3-265C82866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7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97">
                <a:extLst>
                  <a:ext uri="{FF2B5EF4-FFF2-40B4-BE49-F238E27FC236}">
                    <a16:creationId xmlns:a16="http://schemas.microsoft.com/office/drawing/2014/main" xmlns="" id="{7865D8A1-A8B2-4AB6-BB41-A1AB045ED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15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98">
                <a:extLst>
                  <a:ext uri="{FF2B5EF4-FFF2-40B4-BE49-F238E27FC236}">
                    <a16:creationId xmlns:a16="http://schemas.microsoft.com/office/drawing/2014/main" xmlns="" id="{1A2921B4-0903-475C-9CC6-4A659E474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15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99">
                <a:extLst>
                  <a:ext uri="{FF2B5EF4-FFF2-40B4-BE49-F238E27FC236}">
                    <a16:creationId xmlns:a16="http://schemas.microsoft.com/office/drawing/2014/main" xmlns="" id="{BD0232FB-756F-4930-A3D6-AE1D2AD7A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1557"/>
                <a:ext cx="6" cy="6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48" name="Freeform 100">
                <a:extLst>
                  <a:ext uri="{FF2B5EF4-FFF2-40B4-BE49-F238E27FC236}">
                    <a16:creationId xmlns:a16="http://schemas.microsoft.com/office/drawing/2014/main" xmlns="" id="{19DF46DB-E064-4133-9B02-9D7755A0C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3" y="1557"/>
                <a:ext cx="6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49" name="Freeform 101">
                <a:extLst>
                  <a:ext uri="{FF2B5EF4-FFF2-40B4-BE49-F238E27FC236}">
                    <a16:creationId xmlns:a16="http://schemas.microsoft.com/office/drawing/2014/main" xmlns="" id="{6B5667C4-AE62-43C9-91E6-E3BA7B041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289"/>
                <a:ext cx="0" cy="6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50" name="Freeform 102">
                <a:extLst>
                  <a:ext uri="{FF2B5EF4-FFF2-40B4-BE49-F238E27FC236}">
                    <a16:creationId xmlns:a16="http://schemas.microsoft.com/office/drawing/2014/main" xmlns="" id="{6D8D4DB3-9620-4A9E-BA35-167B780F8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7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51" name="Freeform 103">
                <a:extLst>
                  <a:ext uri="{FF2B5EF4-FFF2-40B4-BE49-F238E27FC236}">
                    <a16:creationId xmlns:a16="http://schemas.microsoft.com/office/drawing/2014/main" xmlns="" id="{30C55646-4707-4298-875C-3F77B421E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1574"/>
                <a:ext cx="0" cy="6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52" name="Freeform 104">
                <a:extLst>
                  <a:ext uri="{FF2B5EF4-FFF2-40B4-BE49-F238E27FC236}">
                    <a16:creationId xmlns:a16="http://schemas.microsoft.com/office/drawing/2014/main" xmlns="" id="{6816E806-17C9-4524-AA60-FC2413E22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1" y="1546"/>
                <a:ext cx="17" cy="6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53" name="Freeform 105">
                <a:extLst>
                  <a:ext uri="{FF2B5EF4-FFF2-40B4-BE49-F238E27FC236}">
                    <a16:creationId xmlns:a16="http://schemas.microsoft.com/office/drawing/2014/main" xmlns="" id="{6CDB173E-AD8F-485D-86E9-52BE9AC5F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289"/>
                <a:ext cx="6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54" name="Freeform 106">
                <a:extLst>
                  <a:ext uri="{FF2B5EF4-FFF2-40B4-BE49-F238E27FC236}">
                    <a16:creationId xmlns:a16="http://schemas.microsoft.com/office/drawing/2014/main" xmlns="" id="{14876155-D4AE-4916-AB6A-E78BD43B6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1289"/>
                <a:ext cx="5" cy="6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55" name="Freeform 107">
                <a:extLst>
                  <a:ext uri="{FF2B5EF4-FFF2-40B4-BE49-F238E27FC236}">
                    <a16:creationId xmlns:a16="http://schemas.microsoft.com/office/drawing/2014/main" xmlns="" id="{4E15DE5A-3B22-43F6-AD4A-E18CB96D3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15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56" name="Freeform 108">
                <a:extLst>
                  <a:ext uri="{FF2B5EF4-FFF2-40B4-BE49-F238E27FC236}">
                    <a16:creationId xmlns:a16="http://schemas.microsoft.com/office/drawing/2014/main" xmlns="" id="{525950D9-ADEA-482B-B985-84D06FFBE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1" y="1998"/>
                <a:ext cx="6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57" name="Freeform 109">
                <a:extLst>
                  <a:ext uri="{FF2B5EF4-FFF2-40B4-BE49-F238E27FC236}">
                    <a16:creationId xmlns:a16="http://schemas.microsoft.com/office/drawing/2014/main" xmlns="" id="{954E40E2-E0F2-49A7-BA34-033F1045C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2" y="1596"/>
                <a:ext cx="0" cy="6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58" name="Freeform 110">
                <a:extLst>
                  <a:ext uri="{FF2B5EF4-FFF2-40B4-BE49-F238E27FC236}">
                    <a16:creationId xmlns:a16="http://schemas.microsoft.com/office/drawing/2014/main" xmlns="" id="{D1543977-CAB8-4187-9BDB-41F768F80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7" y="1993"/>
                <a:ext cx="11" cy="5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0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59" name="Freeform 111">
                <a:extLst>
                  <a:ext uri="{FF2B5EF4-FFF2-40B4-BE49-F238E27FC236}">
                    <a16:creationId xmlns:a16="http://schemas.microsoft.com/office/drawing/2014/main" xmlns="" id="{A5F4D9D9-0527-4E6E-BCD3-10C28FD90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284"/>
                <a:ext cx="0" cy="5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60" name="Freeform 112">
                <a:extLst>
                  <a:ext uri="{FF2B5EF4-FFF2-40B4-BE49-F238E27FC236}">
                    <a16:creationId xmlns:a16="http://schemas.microsoft.com/office/drawing/2014/main" xmlns="" id="{32CD27AF-FB24-47F8-A7DB-86E9FC2A1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15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61" name="Freeform 113">
                <a:extLst>
                  <a:ext uri="{FF2B5EF4-FFF2-40B4-BE49-F238E27FC236}">
                    <a16:creationId xmlns:a16="http://schemas.microsoft.com/office/drawing/2014/main" xmlns="" id="{328002DE-4C07-48F6-B3B5-B36A0458E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" y="1368"/>
                <a:ext cx="28" cy="5"/>
              </a:xfrm>
              <a:custGeom>
                <a:avLst/>
                <a:gdLst>
                  <a:gd name="T0" fmla="*/ 5 w 5"/>
                  <a:gd name="T1" fmla="*/ 0 h 1"/>
                  <a:gd name="T2" fmla="*/ 4 w 5"/>
                  <a:gd name="T3" fmla="*/ 0 h 1"/>
                  <a:gd name="T4" fmla="*/ 0 w 5"/>
                  <a:gd name="T5" fmla="*/ 0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2" y="0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62" name="Freeform 114">
                <a:extLst>
                  <a:ext uri="{FF2B5EF4-FFF2-40B4-BE49-F238E27FC236}">
                    <a16:creationId xmlns:a16="http://schemas.microsoft.com/office/drawing/2014/main" xmlns="" id="{0DC4CA62-8488-4C63-B694-D52755632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" y="1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63" name="Freeform 115">
                <a:extLst>
                  <a:ext uri="{FF2B5EF4-FFF2-40B4-BE49-F238E27FC236}">
                    <a16:creationId xmlns:a16="http://schemas.microsoft.com/office/drawing/2014/main" xmlns="" id="{6F1C4C5B-0258-4B1E-A991-5FF84BB57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1563"/>
                <a:ext cx="6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64" name="Freeform 116">
                <a:extLst>
                  <a:ext uri="{FF2B5EF4-FFF2-40B4-BE49-F238E27FC236}">
                    <a16:creationId xmlns:a16="http://schemas.microsoft.com/office/drawing/2014/main" xmlns="" id="{0DBEBFA8-DF56-4933-8268-7A299C719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7" y="19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65" name="Freeform 117">
                <a:extLst>
                  <a:ext uri="{FF2B5EF4-FFF2-40B4-BE49-F238E27FC236}">
                    <a16:creationId xmlns:a16="http://schemas.microsoft.com/office/drawing/2014/main" xmlns="" id="{6D5AE1EF-EB04-43BB-9FFB-8FA548134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2" y="1591"/>
                <a:ext cx="6" cy="5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66" name="Freeform 118">
                <a:extLst>
                  <a:ext uri="{FF2B5EF4-FFF2-40B4-BE49-F238E27FC236}">
                    <a16:creationId xmlns:a16="http://schemas.microsoft.com/office/drawing/2014/main" xmlns="" id="{D1BA657E-C0E2-46DA-8A82-422C860E8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1568"/>
                <a:ext cx="6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67" name="Freeform 119">
                <a:extLst>
                  <a:ext uri="{FF2B5EF4-FFF2-40B4-BE49-F238E27FC236}">
                    <a16:creationId xmlns:a16="http://schemas.microsoft.com/office/drawing/2014/main" xmlns="" id="{990D9419-C44C-4AFE-A548-76844315F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1580"/>
                <a:ext cx="0" cy="5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120">
                <a:extLst>
                  <a:ext uri="{FF2B5EF4-FFF2-40B4-BE49-F238E27FC236}">
                    <a16:creationId xmlns:a16="http://schemas.microsoft.com/office/drawing/2014/main" xmlns="" id="{F0048B3F-7893-4F4C-998E-E6F242637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1585"/>
                <a:ext cx="0" cy="6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121">
                <a:extLst>
                  <a:ext uri="{FF2B5EF4-FFF2-40B4-BE49-F238E27FC236}">
                    <a16:creationId xmlns:a16="http://schemas.microsoft.com/office/drawing/2014/main" xmlns="" id="{D7C748D6-CB87-4166-BF8E-0C40486C6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1568"/>
                <a:ext cx="6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122">
                <a:extLst>
                  <a:ext uri="{FF2B5EF4-FFF2-40B4-BE49-F238E27FC236}">
                    <a16:creationId xmlns:a16="http://schemas.microsoft.com/office/drawing/2014/main" xmlns="" id="{9DE0D4AA-0538-4B67-816C-CC5F92C90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1563"/>
                <a:ext cx="5" cy="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123">
                <a:extLst>
                  <a:ext uri="{FF2B5EF4-FFF2-40B4-BE49-F238E27FC236}">
                    <a16:creationId xmlns:a16="http://schemas.microsoft.com/office/drawing/2014/main" xmlns="" id="{D3A14444-0482-4DA5-9D42-E8FDCDCCA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787"/>
                <a:ext cx="11" cy="6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124">
                <a:extLst>
                  <a:ext uri="{FF2B5EF4-FFF2-40B4-BE49-F238E27FC236}">
                    <a16:creationId xmlns:a16="http://schemas.microsoft.com/office/drawing/2014/main" xmlns="" id="{749560AB-286A-4771-8D35-04FEE40B1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1" y="15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125">
                <a:extLst>
                  <a:ext uri="{FF2B5EF4-FFF2-40B4-BE49-F238E27FC236}">
                    <a16:creationId xmlns:a16="http://schemas.microsoft.com/office/drawing/2014/main" xmlns="" id="{6F9F2D95-845F-44E8-851B-EAAE400F8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" y="1183"/>
                <a:ext cx="6" cy="6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126">
                <a:extLst>
                  <a:ext uri="{FF2B5EF4-FFF2-40B4-BE49-F238E27FC236}">
                    <a16:creationId xmlns:a16="http://schemas.microsoft.com/office/drawing/2014/main" xmlns="" id="{BD41D77C-5608-4C84-919D-9EC55CEC3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5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127">
                <a:extLst>
                  <a:ext uri="{FF2B5EF4-FFF2-40B4-BE49-F238E27FC236}">
                    <a16:creationId xmlns:a16="http://schemas.microsoft.com/office/drawing/2014/main" xmlns="" id="{22ED1D28-874F-4EE8-8A54-E1B1DF920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7" y="793"/>
                <a:ext cx="0" cy="5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76" name="Freeform 128">
                <a:extLst>
                  <a:ext uri="{FF2B5EF4-FFF2-40B4-BE49-F238E27FC236}">
                    <a16:creationId xmlns:a16="http://schemas.microsoft.com/office/drawing/2014/main" xmlns="" id="{7E9C6440-F2FB-435E-8BEA-3A40B6012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284"/>
                <a:ext cx="0" cy="5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77" name="Freeform 129">
                <a:extLst>
                  <a:ext uri="{FF2B5EF4-FFF2-40B4-BE49-F238E27FC236}">
                    <a16:creationId xmlns:a16="http://schemas.microsoft.com/office/drawing/2014/main" xmlns="" id="{7EACAEEA-9278-4299-93C2-75363FCA8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1289"/>
                <a:ext cx="6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78" name="Freeform 130">
                <a:extLst>
                  <a:ext uri="{FF2B5EF4-FFF2-40B4-BE49-F238E27FC236}">
                    <a16:creationId xmlns:a16="http://schemas.microsoft.com/office/drawing/2014/main" xmlns="" id="{4AF97384-D596-40C0-A2F5-71500DB6F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" y="1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79" name="Freeform 131">
                <a:extLst>
                  <a:ext uri="{FF2B5EF4-FFF2-40B4-BE49-F238E27FC236}">
                    <a16:creationId xmlns:a16="http://schemas.microsoft.com/office/drawing/2014/main" xmlns="" id="{2A34CB9B-EEA6-4B36-B42D-04F0CE933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781"/>
                <a:ext cx="0" cy="6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80" name="Freeform 132">
                <a:extLst>
                  <a:ext uri="{FF2B5EF4-FFF2-40B4-BE49-F238E27FC236}">
                    <a16:creationId xmlns:a16="http://schemas.microsoft.com/office/drawing/2014/main" xmlns="" id="{A1418203-A4D1-47FD-AA95-B4BFE008C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781"/>
                <a:ext cx="6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81" name="Freeform 133">
                <a:extLst>
                  <a:ext uri="{FF2B5EF4-FFF2-40B4-BE49-F238E27FC236}">
                    <a16:creationId xmlns:a16="http://schemas.microsoft.com/office/drawing/2014/main" xmlns="" id="{1657A4B6-1CF8-417A-85CE-B84A0E1D5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" y="1368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82" name="Freeform 134">
                <a:extLst>
                  <a:ext uri="{FF2B5EF4-FFF2-40B4-BE49-F238E27FC236}">
                    <a16:creationId xmlns:a16="http://schemas.microsoft.com/office/drawing/2014/main" xmlns="" id="{2E302E52-3C7A-4668-B197-ECB385E7E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15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83" name="Freeform 135">
                <a:extLst>
                  <a:ext uri="{FF2B5EF4-FFF2-40B4-BE49-F238E27FC236}">
                    <a16:creationId xmlns:a16="http://schemas.microsoft.com/office/drawing/2014/main" xmlns="" id="{258F386F-0459-49A6-BF10-B9C11A4A5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8" y="13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84" name="Freeform 136">
                <a:extLst>
                  <a:ext uri="{FF2B5EF4-FFF2-40B4-BE49-F238E27FC236}">
                    <a16:creationId xmlns:a16="http://schemas.microsoft.com/office/drawing/2014/main" xmlns="" id="{26BE451E-97C1-43F5-A84C-42438B6D0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" y="13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85" name="Freeform 137">
                <a:extLst>
                  <a:ext uri="{FF2B5EF4-FFF2-40B4-BE49-F238E27FC236}">
                    <a16:creationId xmlns:a16="http://schemas.microsoft.com/office/drawing/2014/main" xmlns="" id="{FA38C662-462D-419B-9D1C-24B2D19F7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776"/>
                <a:ext cx="6" cy="5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86" name="Freeform 138">
                <a:extLst>
                  <a:ext uri="{FF2B5EF4-FFF2-40B4-BE49-F238E27FC236}">
                    <a16:creationId xmlns:a16="http://schemas.microsoft.com/office/drawing/2014/main" xmlns="" id="{C762F353-3362-43D7-B68A-43CCE2342B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2" y="301"/>
                <a:ext cx="1116" cy="1865"/>
              </a:xfrm>
              <a:custGeom>
                <a:avLst/>
                <a:gdLst>
                  <a:gd name="T0" fmla="*/ 174 w 200"/>
                  <a:gd name="T1" fmla="*/ 272 h 334"/>
                  <a:gd name="T2" fmla="*/ 193 w 200"/>
                  <a:gd name="T3" fmla="*/ 232 h 334"/>
                  <a:gd name="T4" fmla="*/ 168 w 200"/>
                  <a:gd name="T5" fmla="*/ 218 h 334"/>
                  <a:gd name="T6" fmla="*/ 123 w 200"/>
                  <a:gd name="T7" fmla="*/ 220 h 334"/>
                  <a:gd name="T8" fmla="*/ 146 w 200"/>
                  <a:gd name="T9" fmla="*/ 206 h 334"/>
                  <a:gd name="T10" fmla="*/ 139 w 200"/>
                  <a:gd name="T11" fmla="*/ 191 h 334"/>
                  <a:gd name="T12" fmla="*/ 161 w 200"/>
                  <a:gd name="T13" fmla="*/ 179 h 334"/>
                  <a:gd name="T14" fmla="*/ 179 w 200"/>
                  <a:gd name="T15" fmla="*/ 151 h 334"/>
                  <a:gd name="T16" fmla="*/ 198 w 200"/>
                  <a:gd name="T17" fmla="*/ 92 h 334"/>
                  <a:gd name="T18" fmla="*/ 168 w 200"/>
                  <a:gd name="T19" fmla="*/ 82 h 334"/>
                  <a:gd name="T20" fmla="*/ 123 w 200"/>
                  <a:gd name="T21" fmla="*/ 81 h 334"/>
                  <a:gd name="T22" fmla="*/ 111 w 200"/>
                  <a:gd name="T23" fmla="*/ 88 h 334"/>
                  <a:gd name="T24" fmla="*/ 100 w 200"/>
                  <a:gd name="T25" fmla="*/ 84 h 334"/>
                  <a:gd name="T26" fmla="*/ 106 w 200"/>
                  <a:gd name="T27" fmla="*/ 76 h 334"/>
                  <a:gd name="T28" fmla="*/ 87 w 200"/>
                  <a:gd name="T29" fmla="*/ 66 h 334"/>
                  <a:gd name="T30" fmla="*/ 114 w 200"/>
                  <a:gd name="T31" fmla="*/ 51 h 334"/>
                  <a:gd name="T32" fmla="*/ 138 w 200"/>
                  <a:gd name="T33" fmla="*/ 13 h 334"/>
                  <a:gd name="T34" fmla="*/ 122 w 200"/>
                  <a:gd name="T35" fmla="*/ 6 h 334"/>
                  <a:gd name="T36" fmla="*/ 91 w 200"/>
                  <a:gd name="T37" fmla="*/ 11 h 334"/>
                  <a:gd name="T38" fmla="*/ 68 w 200"/>
                  <a:gd name="T39" fmla="*/ 19 h 334"/>
                  <a:gd name="T40" fmla="*/ 57 w 200"/>
                  <a:gd name="T41" fmla="*/ 19 h 334"/>
                  <a:gd name="T42" fmla="*/ 54 w 200"/>
                  <a:gd name="T43" fmla="*/ 36 h 334"/>
                  <a:gd name="T44" fmla="*/ 43 w 200"/>
                  <a:gd name="T45" fmla="*/ 51 h 334"/>
                  <a:gd name="T46" fmla="*/ 53 w 200"/>
                  <a:gd name="T47" fmla="*/ 69 h 334"/>
                  <a:gd name="T48" fmla="*/ 36 w 200"/>
                  <a:gd name="T49" fmla="*/ 68 h 334"/>
                  <a:gd name="T50" fmla="*/ 22 w 200"/>
                  <a:gd name="T51" fmla="*/ 72 h 334"/>
                  <a:gd name="T52" fmla="*/ 31 w 200"/>
                  <a:gd name="T53" fmla="*/ 92 h 334"/>
                  <a:gd name="T54" fmla="*/ 21 w 200"/>
                  <a:gd name="T55" fmla="*/ 106 h 334"/>
                  <a:gd name="T56" fmla="*/ 31 w 200"/>
                  <a:gd name="T57" fmla="*/ 115 h 334"/>
                  <a:gd name="T58" fmla="*/ 32 w 200"/>
                  <a:gd name="T59" fmla="*/ 128 h 334"/>
                  <a:gd name="T60" fmla="*/ 19 w 200"/>
                  <a:gd name="T61" fmla="*/ 143 h 334"/>
                  <a:gd name="T62" fmla="*/ 15 w 200"/>
                  <a:gd name="T63" fmla="*/ 156 h 334"/>
                  <a:gd name="T64" fmla="*/ 25 w 200"/>
                  <a:gd name="T65" fmla="*/ 163 h 334"/>
                  <a:gd name="T66" fmla="*/ 29 w 200"/>
                  <a:gd name="T67" fmla="*/ 178 h 334"/>
                  <a:gd name="T68" fmla="*/ 48 w 200"/>
                  <a:gd name="T69" fmla="*/ 164 h 334"/>
                  <a:gd name="T70" fmla="*/ 39 w 200"/>
                  <a:gd name="T71" fmla="*/ 177 h 334"/>
                  <a:gd name="T72" fmla="*/ 53 w 200"/>
                  <a:gd name="T73" fmla="*/ 177 h 334"/>
                  <a:gd name="T74" fmla="*/ 32 w 200"/>
                  <a:gd name="T75" fmla="*/ 192 h 334"/>
                  <a:gd name="T76" fmla="*/ 30 w 200"/>
                  <a:gd name="T77" fmla="*/ 206 h 334"/>
                  <a:gd name="T78" fmla="*/ 26 w 200"/>
                  <a:gd name="T79" fmla="*/ 221 h 334"/>
                  <a:gd name="T80" fmla="*/ 33 w 200"/>
                  <a:gd name="T81" fmla="*/ 237 h 334"/>
                  <a:gd name="T82" fmla="*/ 21 w 200"/>
                  <a:gd name="T83" fmla="*/ 279 h 334"/>
                  <a:gd name="T84" fmla="*/ 35 w 200"/>
                  <a:gd name="T85" fmla="*/ 248 h 334"/>
                  <a:gd name="T86" fmla="*/ 37 w 200"/>
                  <a:gd name="T87" fmla="*/ 226 h 334"/>
                  <a:gd name="T88" fmla="*/ 54 w 200"/>
                  <a:gd name="T89" fmla="*/ 202 h 334"/>
                  <a:gd name="T90" fmla="*/ 42 w 200"/>
                  <a:gd name="T91" fmla="*/ 230 h 334"/>
                  <a:gd name="T92" fmla="*/ 59 w 200"/>
                  <a:gd name="T93" fmla="*/ 232 h 334"/>
                  <a:gd name="T94" fmla="*/ 65 w 200"/>
                  <a:gd name="T95" fmla="*/ 210 h 334"/>
                  <a:gd name="T96" fmla="*/ 74 w 200"/>
                  <a:gd name="T97" fmla="*/ 226 h 334"/>
                  <a:gd name="T98" fmla="*/ 67 w 200"/>
                  <a:gd name="T99" fmla="*/ 226 h 334"/>
                  <a:gd name="T100" fmla="*/ 62 w 200"/>
                  <a:gd name="T101" fmla="*/ 242 h 334"/>
                  <a:gd name="T102" fmla="*/ 67 w 200"/>
                  <a:gd name="T103" fmla="*/ 271 h 334"/>
                  <a:gd name="T104" fmla="*/ 54 w 200"/>
                  <a:gd name="T105" fmla="*/ 303 h 334"/>
                  <a:gd name="T106" fmla="*/ 52 w 200"/>
                  <a:gd name="T107" fmla="*/ 319 h 334"/>
                  <a:gd name="T108" fmla="*/ 65 w 200"/>
                  <a:gd name="T109" fmla="*/ 315 h 334"/>
                  <a:gd name="T110" fmla="*/ 87 w 200"/>
                  <a:gd name="T111" fmla="*/ 320 h 334"/>
                  <a:gd name="T112" fmla="*/ 95 w 200"/>
                  <a:gd name="T113" fmla="*/ 321 h 334"/>
                  <a:gd name="T114" fmla="*/ 111 w 200"/>
                  <a:gd name="T115" fmla="*/ 313 h 334"/>
                  <a:gd name="T116" fmla="*/ 133 w 200"/>
                  <a:gd name="T117" fmla="*/ 305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0" h="334">
                    <a:moveTo>
                      <a:pt x="148" y="303"/>
                    </a:moveTo>
                    <a:cubicBezTo>
                      <a:pt x="150" y="302"/>
                      <a:pt x="150" y="301"/>
                      <a:pt x="150" y="300"/>
                    </a:cubicBezTo>
                    <a:cubicBezTo>
                      <a:pt x="150" y="297"/>
                      <a:pt x="152" y="298"/>
                      <a:pt x="154" y="298"/>
                    </a:cubicBezTo>
                    <a:cubicBezTo>
                      <a:pt x="155" y="297"/>
                      <a:pt x="156" y="295"/>
                      <a:pt x="157" y="294"/>
                    </a:cubicBezTo>
                    <a:cubicBezTo>
                      <a:pt x="158" y="293"/>
                      <a:pt x="158" y="293"/>
                      <a:pt x="159" y="292"/>
                    </a:cubicBezTo>
                    <a:cubicBezTo>
                      <a:pt x="160" y="291"/>
                      <a:pt x="160" y="291"/>
                      <a:pt x="160" y="290"/>
                    </a:cubicBezTo>
                    <a:cubicBezTo>
                      <a:pt x="161" y="290"/>
                      <a:pt x="162" y="290"/>
                      <a:pt x="162" y="289"/>
                    </a:cubicBezTo>
                    <a:cubicBezTo>
                      <a:pt x="163" y="289"/>
                      <a:pt x="164" y="288"/>
                      <a:pt x="165" y="287"/>
                    </a:cubicBezTo>
                    <a:cubicBezTo>
                      <a:pt x="165" y="287"/>
                      <a:pt x="166" y="287"/>
                      <a:pt x="166" y="287"/>
                    </a:cubicBezTo>
                    <a:cubicBezTo>
                      <a:pt x="166" y="286"/>
                      <a:pt x="167" y="285"/>
                      <a:pt x="168" y="284"/>
                    </a:cubicBezTo>
                    <a:cubicBezTo>
                      <a:pt x="169" y="282"/>
                      <a:pt x="168" y="280"/>
                      <a:pt x="169" y="278"/>
                    </a:cubicBezTo>
                    <a:cubicBezTo>
                      <a:pt x="170" y="277"/>
                      <a:pt x="171" y="276"/>
                      <a:pt x="172" y="275"/>
                    </a:cubicBezTo>
                    <a:cubicBezTo>
                      <a:pt x="173" y="274"/>
                      <a:pt x="173" y="273"/>
                      <a:pt x="174" y="272"/>
                    </a:cubicBezTo>
                    <a:cubicBezTo>
                      <a:pt x="176" y="270"/>
                      <a:pt x="177" y="270"/>
                      <a:pt x="179" y="271"/>
                    </a:cubicBezTo>
                    <a:cubicBezTo>
                      <a:pt x="179" y="271"/>
                      <a:pt x="180" y="272"/>
                      <a:pt x="181" y="272"/>
                    </a:cubicBezTo>
                    <a:cubicBezTo>
                      <a:pt x="182" y="271"/>
                      <a:pt x="182" y="270"/>
                      <a:pt x="182" y="269"/>
                    </a:cubicBezTo>
                    <a:cubicBezTo>
                      <a:pt x="183" y="267"/>
                      <a:pt x="184" y="267"/>
                      <a:pt x="187" y="266"/>
                    </a:cubicBezTo>
                    <a:cubicBezTo>
                      <a:pt x="192" y="263"/>
                      <a:pt x="188" y="259"/>
                      <a:pt x="186" y="256"/>
                    </a:cubicBezTo>
                    <a:cubicBezTo>
                      <a:pt x="185" y="254"/>
                      <a:pt x="181" y="250"/>
                      <a:pt x="183" y="248"/>
                    </a:cubicBezTo>
                    <a:cubicBezTo>
                      <a:pt x="183" y="248"/>
                      <a:pt x="184" y="248"/>
                      <a:pt x="185" y="248"/>
                    </a:cubicBezTo>
                    <a:cubicBezTo>
                      <a:pt x="186" y="248"/>
                      <a:pt x="185" y="248"/>
                      <a:pt x="186" y="247"/>
                    </a:cubicBezTo>
                    <a:cubicBezTo>
                      <a:pt x="187" y="247"/>
                      <a:pt x="187" y="245"/>
                      <a:pt x="187" y="244"/>
                    </a:cubicBezTo>
                    <a:cubicBezTo>
                      <a:pt x="187" y="244"/>
                      <a:pt x="188" y="243"/>
                      <a:pt x="190" y="241"/>
                    </a:cubicBezTo>
                    <a:cubicBezTo>
                      <a:pt x="190" y="241"/>
                      <a:pt x="190" y="241"/>
                      <a:pt x="190" y="241"/>
                    </a:cubicBezTo>
                    <a:cubicBezTo>
                      <a:pt x="190" y="239"/>
                      <a:pt x="192" y="238"/>
                      <a:pt x="193" y="236"/>
                    </a:cubicBezTo>
                    <a:cubicBezTo>
                      <a:pt x="193" y="234"/>
                      <a:pt x="193" y="234"/>
                      <a:pt x="193" y="232"/>
                    </a:cubicBezTo>
                    <a:cubicBezTo>
                      <a:pt x="193" y="232"/>
                      <a:pt x="193" y="232"/>
                      <a:pt x="193" y="232"/>
                    </a:cubicBezTo>
                    <a:cubicBezTo>
                      <a:pt x="193" y="232"/>
                      <a:pt x="193" y="232"/>
                      <a:pt x="193" y="232"/>
                    </a:cubicBezTo>
                    <a:cubicBezTo>
                      <a:pt x="192" y="231"/>
                      <a:pt x="191" y="230"/>
                      <a:pt x="191" y="230"/>
                    </a:cubicBezTo>
                    <a:cubicBezTo>
                      <a:pt x="189" y="228"/>
                      <a:pt x="188" y="227"/>
                      <a:pt x="187" y="226"/>
                    </a:cubicBezTo>
                    <a:cubicBezTo>
                      <a:pt x="186" y="224"/>
                      <a:pt x="184" y="224"/>
                      <a:pt x="182" y="224"/>
                    </a:cubicBezTo>
                    <a:cubicBezTo>
                      <a:pt x="181" y="224"/>
                      <a:pt x="180" y="224"/>
                      <a:pt x="179" y="223"/>
                    </a:cubicBezTo>
                    <a:cubicBezTo>
                      <a:pt x="179" y="223"/>
                      <a:pt x="179" y="223"/>
                      <a:pt x="179" y="223"/>
                    </a:cubicBezTo>
                    <a:cubicBezTo>
                      <a:pt x="179" y="223"/>
                      <a:pt x="179" y="223"/>
                      <a:pt x="179" y="223"/>
                    </a:cubicBezTo>
                    <a:cubicBezTo>
                      <a:pt x="178" y="223"/>
                      <a:pt x="178" y="223"/>
                      <a:pt x="178" y="222"/>
                    </a:cubicBezTo>
                    <a:cubicBezTo>
                      <a:pt x="177" y="222"/>
                      <a:pt x="176" y="222"/>
                      <a:pt x="176" y="222"/>
                    </a:cubicBezTo>
                    <a:cubicBezTo>
                      <a:pt x="175" y="221"/>
                      <a:pt x="175" y="220"/>
                      <a:pt x="174" y="220"/>
                    </a:cubicBezTo>
                    <a:cubicBezTo>
                      <a:pt x="173" y="219"/>
                      <a:pt x="171" y="219"/>
                      <a:pt x="170" y="219"/>
                    </a:cubicBezTo>
                    <a:cubicBezTo>
                      <a:pt x="169" y="219"/>
                      <a:pt x="169" y="219"/>
                      <a:pt x="168" y="218"/>
                    </a:cubicBezTo>
                    <a:cubicBezTo>
                      <a:pt x="168" y="218"/>
                      <a:pt x="168" y="217"/>
                      <a:pt x="167" y="216"/>
                    </a:cubicBezTo>
                    <a:cubicBezTo>
                      <a:pt x="166" y="214"/>
                      <a:pt x="163" y="215"/>
                      <a:pt x="160" y="215"/>
                    </a:cubicBezTo>
                    <a:cubicBezTo>
                      <a:pt x="158" y="215"/>
                      <a:pt x="156" y="215"/>
                      <a:pt x="156" y="217"/>
                    </a:cubicBezTo>
                    <a:cubicBezTo>
                      <a:pt x="155" y="219"/>
                      <a:pt x="155" y="221"/>
                      <a:pt x="153" y="222"/>
                    </a:cubicBezTo>
                    <a:cubicBezTo>
                      <a:pt x="152" y="223"/>
                      <a:pt x="151" y="224"/>
                      <a:pt x="150" y="224"/>
                    </a:cubicBezTo>
                    <a:cubicBezTo>
                      <a:pt x="149" y="225"/>
                      <a:pt x="147" y="224"/>
                      <a:pt x="146" y="224"/>
                    </a:cubicBezTo>
                    <a:cubicBezTo>
                      <a:pt x="144" y="224"/>
                      <a:pt x="143" y="223"/>
                      <a:pt x="141" y="223"/>
                    </a:cubicBezTo>
                    <a:cubicBezTo>
                      <a:pt x="140" y="223"/>
                      <a:pt x="138" y="223"/>
                      <a:pt x="137" y="223"/>
                    </a:cubicBezTo>
                    <a:cubicBezTo>
                      <a:pt x="136" y="222"/>
                      <a:pt x="136" y="222"/>
                      <a:pt x="135" y="222"/>
                    </a:cubicBezTo>
                    <a:cubicBezTo>
                      <a:pt x="133" y="222"/>
                      <a:pt x="131" y="222"/>
                      <a:pt x="130" y="222"/>
                    </a:cubicBezTo>
                    <a:cubicBezTo>
                      <a:pt x="128" y="221"/>
                      <a:pt x="127" y="220"/>
                      <a:pt x="125" y="220"/>
                    </a:cubicBezTo>
                    <a:cubicBezTo>
                      <a:pt x="125" y="220"/>
                      <a:pt x="124" y="220"/>
                      <a:pt x="123" y="220"/>
                    </a:cubicBezTo>
                    <a:cubicBezTo>
                      <a:pt x="123" y="220"/>
                      <a:pt x="123" y="220"/>
                      <a:pt x="123" y="220"/>
                    </a:cubicBezTo>
                    <a:cubicBezTo>
                      <a:pt x="123" y="220"/>
                      <a:pt x="123" y="220"/>
                      <a:pt x="123" y="220"/>
                    </a:cubicBezTo>
                    <a:cubicBezTo>
                      <a:pt x="121" y="220"/>
                      <a:pt x="117" y="219"/>
                      <a:pt x="117" y="217"/>
                    </a:cubicBezTo>
                    <a:cubicBezTo>
                      <a:pt x="116" y="217"/>
                      <a:pt x="115" y="216"/>
                      <a:pt x="114" y="215"/>
                    </a:cubicBezTo>
                    <a:cubicBezTo>
                      <a:pt x="113" y="215"/>
                      <a:pt x="112" y="214"/>
                      <a:pt x="113" y="213"/>
                    </a:cubicBezTo>
                    <a:cubicBezTo>
                      <a:pt x="113" y="214"/>
                      <a:pt x="114" y="214"/>
                      <a:pt x="115" y="215"/>
                    </a:cubicBezTo>
                    <a:cubicBezTo>
                      <a:pt x="116" y="215"/>
                      <a:pt x="117" y="216"/>
                      <a:pt x="118" y="216"/>
                    </a:cubicBezTo>
                    <a:cubicBezTo>
                      <a:pt x="119" y="216"/>
                      <a:pt x="120" y="217"/>
                      <a:pt x="121" y="217"/>
                    </a:cubicBezTo>
                    <a:cubicBezTo>
                      <a:pt x="122" y="217"/>
                      <a:pt x="123" y="217"/>
                      <a:pt x="124" y="217"/>
                    </a:cubicBezTo>
                    <a:cubicBezTo>
                      <a:pt x="126" y="217"/>
                      <a:pt x="128" y="218"/>
                      <a:pt x="130" y="219"/>
                    </a:cubicBezTo>
                    <a:cubicBezTo>
                      <a:pt x="132" y="219"/>
                      <a:pt x="134" y="217"/>
                      <a:pt x="136" y="216"/>
                    </a:cubicBezTo>
                    <a:cubicBezTo>
                      <a:pt x="137" y="215"/>
                      <a:pt x="140" y="216"/>
                      <a:pt x="141" y="215"/>
                    </a:cubicBezTo>
                    <a:cubicBezTo>
                      <a:pt x="143" y="213"/>
                      <a:pt x="141" y="210"/>
                      <a:pt x="143" y="209"/>
                    </a:cubicBezTo>
                    <a:cubicBezTo>
                      <a:pt x="144" y="208"/>
                      <a:pt x="145" y="207"/>
                      <a:pt x="146" y="206"/>
                    </a:cubicBezTo>
                    <a:cubicBezTo>
                      <a:pt x="148" y="206"/>
                      <a:pt x="149" y="204"/>
                      <a:pt x="150" y="204"/>
                    </a:cubicBezTo>
                    <a:cubicBezTo>
                      <a:pt x="152" y="203"/>
                      <a:pt x="152" y="204"/>
                      <a:pt x="154" y="204"/>
                    </a:cubicBezTo>
                    <a:cubicBezTo>
                      <a:pt x="155" y="205"/>
                      <a:pt x="156" y="205"/>
                      <a:pt x="157" y="204"/>
                    </a:cubicBezTo>
                    <a:cubicBezTo>
                      <a:pt x="160" y="203"/>
                      <a:pt x="162" y="201"/>
                      <a:pt x="165" y="199"/>
                    </a:cubicBezTo>
                    <a:cubicBezTo>
                      <a:pt x="166" y="198"/>
                      <a:pt x="168" y="197"/>
                      <a:pt x="166" y="195"/>
                    </a:cubicBezTo>
                    <a:cubicBezTo>
                      <a:pt x="165" y="194"/>
                      <a:pt x="164" y="194"/>
                      <a:pt x="162" y="193"/>
                    </a:cubicBezTo>
                    <a:cubicBezTo>
                      <a:pt x="161" y="192"/>
                      <a:pt x="160" y="192"/>
                      <a:pt x="159" y="191"/>
                    </a:cubicBezTo>
                    <a:cubicBezTo>
                      <a:pt x="157" y="191"/>
                      <a:pt x="156" y="191"/>
                      <a:pt x="156" y="189"/>
                    </a:cubicBezTo>
                    <a:cubicBezTo>
                      <a:pt x="156" y="188"/>
                      <a:pt x="157" y="187"/>
                      <a:pt x="156" y="187"/>
                    </a:cubicBezTo>
                    <a:cubicBezTo>
                      <a:pt x="156" y="186"/>
                      <a:pt x="155" y="184"/>
                      <a:pt x="154" y="184"/>
                    </a:cubicBezTo>
                    <a:cubicBezTo>
                      <a:pt x="152" y="183"/>
                      <a:pt x="149" y="185"/>
                      <a:pt x="148" y="186"/>
                    </a:cubicBezTo>
                    <a:cubicBezTo>
                      <a:pt x="146" y="188"/>
                      <a:pt x="143" y="189"/>
                      <a:pt x="140" y="191"/>
                    </a:cubicBezTo>
                    <a:cubicBezTo>
                      <a:pt x="140" y="191"/>
                      <a:pt x="140" y="191"/>
                      <a:pt x="139" y="191"/>
                    </a:cubicBezTo>
                    <a:cubicBezTo>
                      <a:pt x="139" y="191"/>
                      <a:pt x="139" y="191"/>
                      <a:pt x="139" y="191"/>
                    </a:cubicBezTo>
                    <a:cubicBezTo>
                      <a:pt x="139" y="191"/>
                      <a:pt x="139" y="191"/>
                      <a:pt x="139" y="191"/>
                    </a:cubicBezTo>
                    <a:cubicBezTo>
                      <a:pt x="138" y="191"/>
                      <a:pt x="138" y="191"/>
                      <a:pt x="138" y="191"/>
                    </a:cubicBezTo>
                    <a:cubicBezTo>
                      <a:pt x="138" y="191"/>
                      <a:pt x="138" y="191"/>
                      <a:pt x="138" y="191"/>
                    </a:cubicBezTo>
                    <a:cubicBezTo>
                      <a:pt x="136" y="192"/>
                      <a:pt x="135" y="191"/>
                      <a:pt x="133" y="191"/>
                    </a:cubicBezTo>
                    <a:cubicBezTo>
                      <a:pt x="134" y="190"/>
                      <a:pt x="136" y="190"/>
                      <a:pt x="137" y="189"/>
                    </a:cubicBezTo>
                    <a:cubicBezTo>
                      <a:pt x="138" y="189"/>
                      <a:pt x="138" y="188"/>
                      <a:pt x="139" y="187"/>
                    </a:cubicBezTo>
                    <a:cubicBezTo>
                      <a:pt x="140" y="187"/>
                      <a:pt x="140" y="186"/>
                      <a:pt x="141" y="186"/>
                    </a:cubicBezTo>
                    <a:cubicBezTo>
                      <a:pt x="143" y="185"/>
                      <a:pt x="144" y="183"/>
                      <a:pt x="145" y="183"/>
                    </a:cubicBezTo>
                    <a:cubicBezTo>
                      <a:pt x="147" y="182"/>
                      <a:pt x="149" y="183"/>
                      <a:pt x="151" y="182"/>
                    </a:cubicBezTo>
                    <a:cubicBezTo>
                      <a:pt x="152" y="182"/>
                      <a:pt x="153" y="181"/>
                      <a:pt x="155" y="180"/>
                    </a:cubicBezTo>
                    <a:cubicBezTo>
                      <a:pt x="157" y="179"/>
                      <a:pt x="157" y="180"/>
                      <a:pt x="159" y="181"/>
                    </a:cubicBezTo>
                    <a:cubicBezTo>
                      <a:pt x="161" y="182"/>
                      <a:pt x="161" y="180"/>
                      <a:pt x="161" y="179"/>
                    </a:cubicBezTo>
                    <a:cubicBezTo>
                      <a:pt x="162" y="178"/>
                      <a:pt x="163" y="177"/>
                      <a:pt x="163" y="177"/>
                    </a:cubicBezTo>
                    <a:cubicBezTo>
                      <a:pt x="164" y="176"/>
                      <a:pt x="164" y="175"/>
                      <a:pt x="165" y="174"/>
                    </a:cubicBezTo>
                    <a:cubicBezTo>
                      <a:pt x="167" y="173"/>
                      <a:pt x="169" y="173"/>
                      <a:pt x="170" y="170"/>
                    </a:cubicBezTo>
                    <a:cubicBezTo>
                      <a:pt x="170" y="169"/>
                      <a:pt x="170" y="167"/>
                      <a:pt x="170" y="166"/>
                    </a:cubicBezTo>
                    <a:cubicBezTo>
                      <a:pt x="171" y="164"/>
                      <a:pt x="172" y="163"/>
                      <a:pt x="172" y="162"/>
                    </a:cubicBezTo>
                    <a:cubicBezTo>
                      <a:pt x="172" y="161"/>
                      <a:pt x="172" y="160"/>
                      <a:pt x="173" y="159"/>
                    </a:cubicBezTo>
                    <a:cubicBezTo>
                      <a:pt x="173" y="159"/>
                      <a:pt x="173" y="159"/>
                      <a:pt x="173" y="159"/>
                    </a:cubicBezTo>
                    <a:cubicBezTo>
                      <a:pt x="173" y="159"/>
                      <a:pt x="173" y="159"/>
                      <a:pt x="173" y="159"/>
                    </a:cubicBezTo>
                    <a:cubicBezTo>
                      <a:pt x="173" y="158"/>
                      <a:pt x="174" y="158"/>
                      <a:pt x="174" y="158"/>
                    </a:cubicBezTo>
                    <a:cubicBezTo>
                      <a:pt x="174" y="158"/>
                      <a:pt x="174" y="158"/>
                      <a:pt x="174" y="158"/>
                    </a:cubicBezTo>
                    <a:cubicBezTo>
                      <a:pt x="174" y="158"/>
                      <a:pt x="175" y="158"/>
                      <a:pt x="175" y="158"/>
                    </a:cubicBezTo>
                    <a:cubicBezTo>
                      <a:pt x="176" y="157"/>
                      <a:pt x="176" y="155"/>
                      <a:pt x="176" y="154"/>
                    </a:cubicBezTo>
                    <a:cubicBezTo>
                      <a:pt x="177" y="153"/>
                      <a:pt x="178" y="152"/>
                      <a:pt x="179" y="151"/>
                    </a:cubicBezTo>
                    <a:cubicBezTo>
                      <a:pt x="180" y="150"/>
                      <a:pt x="182" y="149"/>
                      <a:pt x="182" y="147"/>
                    </a:cubicBezTo>
                    <a:cubicBezTo>
                      <a:pt x="183" y="144"/>
                      <a:pt x="182" y="141"/>
                      <a:pt x="182" y="139"/>
                    </a:cubicBezTo>
                    <a:cubicBezTo>
                      <a:pt x="183" y="138"/>
                      <a:pt x="183" y="137"/>
                      <a:pt x="183" y="137"/>
                    </a:cubicBezTo>
                    <a:cubicBezTo>
                      <a:pt x="184" y="135"/>
                      <a:pt x="185" y="134"/>
                      <a:pt x="186" y="133"/>
                    </a:cubicBezTo>
                    <a:cubicBezTo>
                      <a:pt x="187" y="131"/>
                      <a:pt x="189" y="130"/>
                      <a:pt x="189" y="128"/>
                    </a:cubicBezTo>
                    <a:cubicBezTo>
                      <a:pt x="189" y="127"/>
                      <a:pt x="189" y="126"/>
                      <a:pt x="188" y="125"/>
                    </a:cubicBezTo>
                    <a:cubicBezTo>
                      <a:pt x="188" y="124"/>
                      <a:pt x="187" y="123"/>
                      <a:pt x="187" y="122"/>
                    </a:cubicBezTo>
                    <a:cubicBezTo>
                      <a:pt x="187" y="120"/>
                      <a:pt x="188" y="118"/>
                      <a:pt x="189" y="116"/>
                    </a:cubicBezTo>
                    <a:cubicBezTo>
                      <a:pt x="190" y="114"/>
                      <a:pt x="191" y="112"/>
                      <a:pt x="192" y="110"/>
                    </a:cubicBezTo>
                    <a:cubicBezTo>
                      <a:pt x="193" y="108"/>
                      <a:pt x="195" y="107"/>
                      <a:pt x="196" y="105"/>
                    </a:cubicBezTo>
                    <a:cubicBezTo>
                      <a:pt x="197" y="104"/>
                      <a:pt x="197" y="102"/>
                      <a:pt x="198" y="101"/>
                    </a:cubicBezTo>
                    <a:cubicBezTo>
                      <a:pt x="199" y="99"/>
                      <a:pt x="200" y="98"/>
                      <a:pt x="200" y="96"/>
                    </a:cubicBezTo>
                    <a:cubicBezTo>
                      <a:pt x="200" y="95"/>
                      <a:pt x="199" y="94"/>
                      <a:pt x="198" y="92"/>
                    </a:cubicBezTo>
                    <a:cubicBezTo>
                      <a:pt x="198" y="91"/>
                      <a:pt x="198" y="90"/>
                      <a:pt x="197" y="89"/>
                    </a:cubicBezTo>
                    <a:cubicBezTo>
                      <a:pt x="197" y="88"/>
                      <a:pt x="197" y="87"/>
                      <a:pt x="197" y="87"/>
                    </a:cubicBezTo>
                    <a:cubicBezTo>
                      <a:pt x="196" y="86"/>
                      <a:pt x="195" y="85"/>
                      <a:pt x="195" y="84"/>
                    </a:cubicBezTo>
                    <a:cubicBezTo>
                      <a:pt x="194" y="84"/>
                      <a:pt x="194" y="83"/>
                      <a:pt x="194" y="82"/>
                    </a:cubicBezTo>
                    <a:cubicBezTo>
                      <a:pt x="193" y="81"/>
                      <a:pt x="193" y="81"/>
                      <a:pt x="192" y="81"/>
                    </a:cubicBezTo>
                    <a:cubicBezTo>
                      <a:pt x="191" y="81"/>
                      <a:pt x="190" y="80"/>
                      <a:pt x="189" y="80"/>
                    </a:cubicBezTo>
                    <a:cubicBezTo>
                      <a:pt x="187" y="79"/>
                      <a:pt x="185" y="79"/>
                      <a:pt x="183" y="80"/>
                    </a:cubicBezTo>
                    <a:cubicBezTo>
                      <a:pt x="182" y="81"/>
                      <a:pt x="182" y="82"/>
                      <a:pt x="180" y="82"/>
                    </a:cubicBezTo>
                    <a:cubicBezTo>
                      <a:pt x="179" y="82"/>
                      <a:pt x="179" y="82"/>
                      <a:pt x="179" y="82"/>
                    </a:cubicBezTo>
                    <a:cubicBezTo>
                      <a:pt x="178" y="81"/>
                      <a:pt x="178" y="81"/>
                      <a:pt x="178" y="81"/>
                    </a:cubicBezTo>
                    <a:cubicBezTo>
                      <a:pt x="177" y="80"/>
                      <a:pt x="176" y="81"/>
                      <a:pt x="175" y="81"/>
                    </a:cubicBezTo>
                    <a:cubicBezTo>
                      <a:pt x="174" y="82"/>
                      <a:pt x="173" y="82"/>
                      <a:pt x="172" y="82"/>
                    </a:cubicBezTo>
                    <a:cubicBezTo>
                      <a:pt x="170" y="82"/>
                      <a:pt x="169" y="82"/>
                      <a:pt x="168" y="82"/>
                    </a:cubicBezTo>
                    <a:cubicBezTo>
                      <a:pt x="168" y="82"/>
                      <a:pt x="167" y="82"/>
                      <a:pt x="166" y="82"/>
                    </a:cubicBezTo>
                    <a:cubicBezTo>
                      <a:pt x="165" y="82"/>
                      <a:pt x="165" y="81"/>
                      <a:pt x="164" y="81"/>
                    </a:cubicBezTo>
                    <a:cubicBezTo>
                      <a:pt x="163" y="81"/>
                      <a:pt x="162" y="81"/>
                      <a:pt x="162" y="81"/>
                    </a:cubicBezTo>
                    <a:cubicBezTo>
                      <a:pt x="159" y="81"/>
                      <a:pt x="156" y="81"/>
                      <a:pt x="153" y="81"/>
                    </a:cubicBezTo>
                    <a:cubicBezTo>
                      <a:pt x="153" y="81"/>
                      <a:pt x="152" y="80"/>
                      <a:pt x="152" y="80"/>
                    </a:cubicBezTo>
                    <a:cubicBezTo>
                      <a:pt x="151" y="80"/>
                      <a:pt x="150" y="80"/>
                      <a:pt x="150" y="80"/>
                    </a:cubicBezTo>
                    <a:cubicBezTo>
                      <a:pt x="149" y="81"/>
                      <a:pt x="149" y="81"/>
                      <a:pt x="149" y="82"/>
                    </a:cubicBezTo>
                    <a:cubicBezTo>
                      <a:pt x="148" y="82"/>
                      <a:pt x="147" y="83"/>
                      <a:pt x="146" y="83"/>
                    </a:cubicBezTo>
                    <a:cubicBezTo>
                      <a:pt x="144" y="83"/>
                      <a:pt x="142" y="83"/>
                      <a:pt x="140" y="83"/>
                    </a:cubicBezTo>
                    <a:cubicBezTo>
                      <a:pt x="138" y="83"/>
                      <a:pt x="137" y="82"/>
                      <a:pt x="135" y="81"/>
                    </a:cubicBezTo>
                    <a:cubicBezTo>
                      <a:pt x="133" y="80"/>
                      <a:pt x="132" y="79"/>
                      <a:pt x="129" y="79"/>
                    </a:cubicBezTo>
                    <a:cubicBezTo>
                      <a:pt x="128" y="79"/>
                      <a:pt x="128" y="80"/>
                      <a:pt x="127" y="80"/>
                    </a:cubicBezTo>
                    <a:cubicBezTo>
                      <a:pt x="126" y="80"/>
                      <a:pt x="124" y="80"/>
                      <a:pt x="123" y="81"/>
                    </a:cubicBezTo>
                    <a:cubicBezTo>
                      <a:pt x="122" y="82"/>
                      <a:pt x="123" y="83"/>
                      <a:pt x="121" y="84"/>
                    </a:cubicBezTo>
                    <a:cubicBezTo>
                      <a:pt x="121" y="84"/>
                      <a:pt x="120" y="84"/>
                      <a:pt x="120" y="84"/>
                    </a:cubicBezTo>
                    <a:cubicBezTo>
                      <a:pt x="119" y="85"/>
                      <a:pt x="119" y="86"/>
                      <a:pt x="118" y="86"/>
                    </a:cubicBezTo>
                    <a:cubicBezTo>
                      <a:pt x="117" y="87"/>
                      <a:pt x="116" y="85"/>
                      <a:pt x="115" y="85"/>
                    </a:cubicBezTo>
                    <a:cubicBezTo>
                      <a:pt x="115" y="85"/>
                      <a:pt x="114" y="86"/>
                      <a:pt x="114" y="86"/>
                    </a:cubicBezTo>
                    <a:cubicBezTo>
                      <a:pt x="114" y="86"/>
                      <a:pt x="114" y="86"/>
                      <a:pt x="114" y="86"/>
                    </a:cubicBezTo>
                    <a:cubicBezTo>
                      <a:pt x="114" y="86"/>
                      <a:pt x="114" y="86"/>
                      <a:pt x="113" y="86"/>
                    </a:cubicBezTo>
                    <a:cubicBezTo>
                      <a:pt x="113" y="86"/>
                      <a:pt x="113" y="86"/>
                      <a:pt x="113" y="86"/>
                    </a:cubicBezTo>
                    <a:cubicBezTo>
                      <a:pt x="113" y="86"/>
                      <a:pt x="113" y="87"/>
                      <a:pt x="113" y="87"/>
                    </a:cubicBezTo>
                    <a:cubicBezTo>
                      <a:pt x="113" y="87"/>
                      <a:pt x="113" y="87"/>
                      <a:pt x="113" y="87"/>
                    </a:cubicBezTo>
                    <a:cubicBezTo>
                      <a:pt x="113" y="87"/>
                      <a:pt x="112" y="87"/>
                      <a:pt x="112" y="87"/>
                    </a:cubicBezTo>
                    <a:cubicBezTo>
                      <a:pt x="112" y="87"/>
                      <a:pt x="112" y="87"/>
                      <a:pt x="112" y="87"/>
                    </a:cubicBezTo>
                    <a:cubicBezTo>
                      <a:pt x="112" y="88"/>
                      <a:pt x="112" y="88"/>
                      <a:pt x="111" y="88"/>
                    </a:cubicBezTo>
                    <a:cubicBezTo>
                      <a:pt x="111" y="89"/>
                      <a:pt x="109" y="90"/>
                      <a:pt x="107" y="91"/>
                    </a:cubicBezTo>
                    <a:cubicBezTo>
                      <a:pt x="105" y="91"/>
                      <a:pt x="102" y="89"/>
                      <a:pt x="101" y="91"/>
                    </a:cubicBezTo>
                    <a:cubicBezTo>
                      <a:pt x="101" y="91"/>
                      <a:pt x="101" y="92"/>
                      <a:pt x="101" y="93"/>
                    </a:cubicBezTo>
                    <a:cubicBezTo>
                      <a:pt x="100" y="93"/>
                      <a:pt x="99" y="94"/>
                      <a:pt x="98" y="94"/>
                    </a:cubicBezTo>
                    <a:cubicBezTo>
                      <a:pt x="97" y="95"/>
                      <a:pt x="95" y="97"/>
                      <a:pt x="93" y="98"/>
                    </a:cubicBezTo>
                    <a:cubicBezTo>
                      <a:pt x="91" y="99"/>
                      <a:pt x="87" y="99"/>
                      <a:pt x="84" y="99"/>
                    </a:cubicBezTo>
                    <a:cubicBezTo>
                      <a:pt x="86" y="98"/>
                      <a:pt x="87" y="98"/>
                      <a:pt x="89" y="98"/>
                    </a:cubicBezTo>
                    <a:cubicBezTo>
                      <a:pt x="90" y="97"/>
                      <a:pt x="91" y="96"/>
                      <a:pt x="92" y="95"/>
                    </a:cubicBezTo>
                    <a:cubicBezTo>
                      <a:pt x="92" y="95"/>
                      <a:pt x="92" y="94"/>
                      <a:pt x="92" y="94"/>
                    </a:cubicBezTo>
                    <a:cubicBezTo>
                      <a:pt x="93" y="93"/>
                      <a:pt x="94" y="93"/>
                      <a:pt x="95" y="92"/>
                    </a:cubicBezTo>
                    <a:cubicBezTo>
                      <a:pt x="95" y="91"/>
                      <a:pt x="95" y="91"/>
                      <a:pt x="96" y="90"/>
                    </a:cubicBezTo>
                    <a:cubicBezTo>
                      <a:pt x="96" y="89"/>
                      <a:pt x="97" y="89"/>
                      <a:pt x="98" y="88"/>
                    </a:cubicBezTo>
                    <a:cubicBezTo>
                      <a:pt x="98" y="88"/>
                      <a:pt x="102" y="85"/>
                      <a:pt x="100" y="84"/>
                    </a:cubicBezTo>
                    <a:cubicBezTo>
                      <a:pt x="99" y="83"/>
                      <a:pt x="97" y="85"/>
                      <a:pt x="96" y="85"/>
                    </a:cubicBezTo>
                    <a:cubicBezTo>
                      <a:pt x="95" y="85"/>
                      <a:pt x="94" y="83"/>
                      <a:pt x="92" y="83"/>
                    </a:cubicBezTo>
                    <a:cubicBezTo>
                      <a:pt x="90" y="83"/>
                      <a:pt x="89" y="85"/>
                      <a:pt x="88" y="86"/>
                    </a:cubicBezTo>
                    <a:cubicBezTo>
                      <a:pt x="87" y="88"/>
                      <a:pt x="86" y="90"/>
                      <a:pt x="84" y="91"/>
                    </a:cubicBezTo>
                    <a:cubicBezTo>
                      <a:pt x="83" y="90"/>
                      <a:pt x="84" y="89"/>
                      <a:pt x="85" y="89"/>
                    </a:cubicBezTo>
                    <a:cubicBezTo>
                      <a:pt x="86" y="88"/>
                      <a:pt x="86" y="86"/>
                      <a:pt x="87" y="85"/>
                    </a:cubicBezTo>
                    <a:cubicBezTo>
                      <a:pt x="88" y="84"/>
                      <a:pt x="88" y="83"/>
                      <a:pt x="90" y="82"/>
                    </a:cubicBezTo>
                    <a:cubicBezTo>
                      <a:pt x="91" y="81"/>
                      <a:pt x="93" y="82"/>
                      <a:pt x="95" y="82"/>
                    </a:cubicBezTo>
                    <a:cubicBezTo>
                      <a:pt x="96" y="81"/>
                      <a:pt x="96" y="80"/>
                      <a:pt x="97" y="79"/>
                    </a:cubicBezTo>
                    <a:cubicBezTo>
                      <a:pt x="97" y="79"/>
                      <a:pt x="98" y="78"/>
                      <a:pt x="99" y="79"/>
                    </a:cubicBezTo>
                    <a:cubicBezTo>
                      <a:pt x="100" y="79"/>
                      <a:pt x="100" y="79"/>
                      <a:pt x="100" y="80"/>
                    </a:cubicBezTo>
                    <a:cubicBezTo>
                      <a:pt x="101" y="82"/>
                      <a:pt x="102" y="81"/>
                      <a:pt x="103" y="80"/>
                    </a:cubicBezTo>
                    <a:cubicBezTo>
                      <a:pt x="105" y="79"/>
                      <a:pt x="105" y="77"/>
                      <a:pt x="106" y="76"/>
                    </a:cubicBezTo>
                    <a:cubicBezTo>
                      <a:pt x="106" y="75"/>
                      <a:pt x="107" y="75"/>
                      <a:pt x="107" y="74"/>
                    </a:cubicBezTo>
                    <a:cubicBezTo>
                      <a:pt x="108" y="73"/>
                      <a:pt x="108" y="73"/>
                      <a:pt x="109" y="72"/>
                    </a:cubicBezTo>
                    <a:cubicBezTo>
                      <a:pt x="109" y="71"/>
                      <a:pt x="112" y="69"/>
                      <a:pt x="111" y="68"/>
                    </a:cubicBezTo>
                    <a:cubicBezTo>
                      <a:pt x="110" y="67"/>
                      <a:pt x="108" y="70"/>
                      <a:pt x="107" y="70"/>
                    </a:cubicBezTo>
                    <a:cubicBezTo>
                      <a:pt x="107" y="71"/>
                      <a:pt x="106" y="72"/>
                      <a:pt x="105" y="71"/>
                    </a:cubicBezTo>
                    <a:cubicBezTo>
                      <a:pt x="104" y="71"/>
                      <a:pt x="105" y="71"/>
                      <a:pt x="104" y="70"/>
                    </a:cubicBezTo>
                    <a:cubicBezTo>
                      <a:pt x="102" y="69"/>
                      <a:pt x="101" y="71"/>
                      <a:pt x="100" y="71"/>
                    </a:cubicBezTo>
                    <a:cubicBezTo>
                      <a:pt x="99" y="72"/>
                      <a:pt x="99" y="71"/>
                      <a:pt x="98" y="71"/>
                    </a:cubicBezTo>
                    <a:cubicBezTo>
                      <a:pt x="97" y="70"/>
                      <a:pt x="97" y="71"/>
                      <a:pt x="96" y="71"/>
                    </a:cubicBezTo>
                    <a:cubicBezTo>
                      <a:pt x="94" y="71"/>
                      <a:pt x="93" y="69"/>
                      <a:pt x="91" y="69"/>
                    </a:cubicBezTo>
                    <a:cubicBezTo>
                      <a:pt x="90" y="69"/>
                      <a:pt x="89" y="69"/>
                      <a:pt x="88" y="69"/>
                    </a:cubicBezTo>
                    <a:cubicBezTo>
                      <a:pt x="87" y="68"/>
                      <a:pt x="85" y="66"/>
                      <a:pt x="85" y="65"/>
                    </a:cubicBezTo>
                    <a:cubicBezTo>
                      <a:pt x="85" y="66"/>
                      <a:pt x="86" y="66"/>
                      <a:pt x="87" y="66"/>
                    </a:cubicBezTo>
                    <a:cubicBezTo>
                      <a:pt x="88" y="67"/>
                      <a:pt x="88" y="67"/>
                      <a:pt x="89" y="67"/>
                    </a:cubicBezTo>
                    <a:cubicBezTo>
                      <a:pt x="90" y="67"/>
                      <a:pt x="91" y="67"/>
                      <a:pt x="92" y="67"/>
                    </a:cubicBezTo>
                    <a:cubicBezTo>
                      <a:pt x="94" y="68"/>
                      <a:pt x="94" y="69"/>
                      <a:pt x="96" y="68"/>
                    </a:cubicBezTo>
                    <a:cubicBezTo>
                      <a:pt x="96" y="68"/>
                      <a:pt x="97" y="68"/>
                      <a:pt x="98" y="68"/>
                    </a:cubicBezTo>
                    <a:cubicBezTo>
                      <a:pt x="98" y="68"/>
                      <a:pt x="99" y="68"/>
                      <a:pt x="99" y="68"/>
                    </a:cubicBezTo>
                    <a:cubicBezTo>
                      <a:pt x="101" y="68"/>
                      <a:pt x="102" y="66"/>
                      <a:pt x="102" y="65"/>
                    </a:cubicBezTo>
                    <a:cubicBezTo>
                      <a:pt x="102" y="63"/>
                      <a:pt x="100" y="63"/>
                      <a:pt x="99" y="62"/>
                    </a:cubicBezTo>
                    <a:cubicBezTo>
                      <a:pt x="99" y="62"/>
                      <a:pt x="96" y="60"/>
                      <a:pt x="98" y="60"/>
                    </a:cubicBezTo>
                    <a:cubicBezTo>
                      <a:pt x="100" y="60"/>
                      <a:pt x="100" y="62"/>
                      <a:pt x="102" y="61"/>
                    </a:cubicBezTo>
                    <a:cubicBezTo>
                      <a:pt x="103" y="61"/>
                      <a:pt x="103" y="59"/>
                      <a:pt x="103" y="59"/>
                    </a:cubicBezTo>
                    <a:cubicBezTo>
                      <a:pt x="104" y="58"/>
                      <a:pt x="105" y="58"/>
                      <a:pt x="106" y="56"/>
                    </a:cubicBezTo>
                    <a:cubicBezTo>
                      <a:pt x="107" y="56"/>
                      <a:pt x="107" y="55"/>
                      <a:pt x="108" y="55"/>
                    </a:cubicBezTo>
                    <a:cubicBezTo>
                      <a:pt x="110" y="54"/>
                      <a:pt x="112" y="53"/>
                      <a:pt x="114" y="51"/>
                    </a:cubicBezTo>
                    <a:cubicBezTo>
                      <a:pt x="115" y="50"/>
                      <a:pt x="116" y="48"/>
                      <a:pt x="117" y="46"/>
                    </a:cubicBezTo>
                    <a:cubicBezTo>
                      <a:pt x="118" y="45"/>
                      <a:pt x="120" y="44"/>
                      <a:pt x="121" y="44"/>
                    </a:cubicBezTo>
                    <a:cubicBezTo>
                      <a:pt x="124" y="43"/>
                      <a:pt x="124" y="40"/>
                      <a:pt x="125" y="37"/>
                    </a:cubicBezTo>
                    <a:cubicBezTo>
                      <a:pt x="125" y="36"/>
                      <a:pt x="127" y="35"/>
                      <a:pt x="128" y="34"/>
                    </a:cubicBezTo>
                    <a:cubicBezTo>
                      <a:pt x="130" y="33"/>
                      <a:pt x="132" y="33"/>
                      <a:pt x="133" y="32"/>
                    </a:cubicBezTo>
                    <a:cubicBezTo>
                      <a:pt x="133" y="32"/>
                      <a:pt x="134" y="31"/>
                      <a:pt x="134" y="30"/>
                    </a:cubicBezTo>
                    <a:cubicBezTo>
                      <a:pt x="135" y="30"/>
                      <a:pt x="135" y="30"/>
                      <a:pt x="136" y="29"/>
                    </a:cubicBezTo>
                    <a:cubicBezTo>
                      <a:pt x="137" y="28"/>
                      <a:pt x="138" y="27"/>
                      <a:pt x="139" y="26"/>
                    </a:cubicBezTo>
                    <a:cubicBezTo>
                      <a:pt x="139" y="25"/>
                      <a:pt x="140" y="24"/>
                      <a:pt x="140" y="24"/>
                    </a:cubicBezTo>
                    <a:cubicBezTo>
                      <a:pt x="140" y="23"/>
                      <a:pt x="140" y="22"/>
                      <a:pt x="140" y="22"/>
                    </a:cubicBezTo>
                    <a:cubicBezTo>
                      <a:pt x="141" y="20"/>
                      <a:pt x="142" y="20"/>
                      <a:pt x="142" y="18"/>
                    </a:cubicBezTo>
                    <a:cubicBezTo>
                      <a:pt x="141" y="17"/>
                      <a:pt x="140" y="17"/>
                      <a:pt x="139" y="16"/>
                    </a:cubicBezTo>
                    <a:cubicBezTo>
                      <a:pt x="138" y="15"/>
                      <a:pt x="138" y="14"/>
                      <a:pt x="138" y="13"/>
                    </a:cubicBezTo>
                    <a:cubicBezTo>
                      <a:pt x="139" y="12"/>
                      <a:pt x="140" y="12"/>
                      <a:pt x="140" y="11"/>
                    </a:cubicBezTo>
                    <a:cubicBezTo>
                      <a:pt x="141" y="11"/>
                      <a:pt x="141" y="11"/>
                      <a:pt x="141" y="9"/>
                    </a:cubicBezTo>
                    <a:cubicBezTo>
                      <a:pt x="141" y="8"/>
                      <a:pt x="141" y="7"/>
                      <a:pt x="142" y="6"/>
                    </a:cubicBezTo>
                    <a:cubicBezTo>
                      <a:pt x="143" y="4"/>
                      <a:pt x="143" y="3"/>
                      <a:pt x="141" y="3"/>
                    </a:cubicBezTo>
                    <a:cubicBezTo>
                      <a:pt x="141" y="2"/>
                      <a:pt x="140" y="2"/>
                      <a:pt x="139" y="3"/>
                    </a:cubicBezTo>
                    <a:cubicBezTo>
                      <a:pt x="138" y="3"/>
                      <a:pt x="138" y="3"/>
                      <a:pt x="137" y="3"/>
                    </a:cubicBezTo>
                    <a:cubicBezTo>
                      <a:pt x="136" y="3"/>
                      <a:pt x="136" y="3"/>
                      <a:pt x="136" y="2"/>
                    </a:cubicBezTo>
                    <a:cubicBezTo>
                      <a:pt x="135" y="2"/>
                      <a:pt x="134" y="2"/>
                      <a:pt x="134" y="2"/>
                    </a:cubicBezTo>
                    <a:cubicBezTo>
                      <a:pt x="133" y="2"/>
                      <a:pt x="131" y="2"/>
                      <a:pt x="130" y="2"/>
                    </a:cubicBezTo>
                    <a:cubicBezTo>
                      <a:pt x="129" y="1"/>
                      <a:pt x="127" y="0"/>
                      <a:pt x="127" y="2"/>
                    </a:cubicBezTo>
                    <a:cubicBezTo>
                      <a:pt x="126" y="3"/>
                      <a:pt x="127" y="4"/>
                      <a:pt x="128" y="4"/>
                    </a:cubicBezTo>
                    <a:cubicBezTo>
                      <a:pt x="129" y="7"/>
                      <a:pt x="126" y="7"/>
                      <a:pt x="125" y="6"/>
                    </a:cubicBezTo>
                    <a:cubicBezTo>
                      <a:pt x="124" y="6"/>
                      <a:pt x="123" y="6"/>
                      <a:pt x="122" y="6"/>
                    </a:cubicBezTo>
                    <a:cubicBezTo>
                      <a:pt x="121" y="7"/>
                      <a:pt x="121" y="7"/>
                      <a:pt x="120" y="6"/>
                    </a:cubicBezTo>
                    <a:cubicBezTo>
                      <a:pt x="119" y="5"/>
                      <a:pt x="119" y="5"/>
                      <a:pt x="117" y="5"/>
                    </a:cubicBezTo>
                    <a:cubicBezTo>
                      <a:pt x="117" y="5"/>
                      <a:pt x="116" y="5"/>
                      <a:pt x="115" y="6"/>
                    </a:cubicBezTo>
                    <a:cubicBezTo>
                      <a:pt x="113" y="7"/>
                      <a:pt x="112" y="10"/>
                      <a:pt x="109" y="10"/>
                    </a:cubicBezTo>
                    <a:cubicBezTo>
                      <a:pt x="108" y="10"/>
                      <a:pt x="106" y="10"/>
                      <a:pt x="105" y="10"/>
                    </a:cubicBezTo>
                    <a:cubicBezTo>
                      <a:pt x="105" y="10"/>
                      <a:pt x="104" y="9"/>
                      <a:pt x="104" y="9"/>
                    </a:cubicBezTo>
                    <a:cubicBezTo>
                      <a:pt x="104" y="9"/>
                      <a:pt x="103" y="9"/>
                      <a:pt x="103" y="9"/>
                    </a:cubicBezTo>
                    <a:cubicBezTo>
                      <a:pt x="103" y="9"/>
                      <a:pt x="102" y="9"/>
                      <a:pt x="101" y="9"/>
                    </a:cubicBezTo>
                    <a:cubicBezTo>
                      <a:pt x="100" y="8"/>
                      <a:pt x="99" y="7"/>
                      <a:pt x="98" y="9"/>
                    </a:cubicBezTo>
                    <a:cubicBezTo>
                      <a:pt x="98" y="10"/>
                      <a:pt x="98" y="10"/>
                      <a:pt x="97" y="10"/>
                    </a:cubicBezTo>
                    <a:cubicBezTo>
                      <a:pt x="96" y="10"/>
                      <a:pt x="95" y="10"/>
                      <a:pt x="95" y="10"/>
                    </a:cubicBezTo>
                    <a:cubicBezTo>
                      <a:pt x="94" y="10"/>
                      <a:pt x="94" y="11"/>
                      <a:pt x="93" y="11"/>
                    </a:cubicBezTo>
                    <a:cubicBezTo>
                      <a:pt x="93" y="11"/>
                      <a:pt x="92" y="11"/>
                      <a:pt x="91" y="11"/>
                    </a:cubicBezTo>
                    <a:cubicBezTo>
                      <a:pt x="91" y="12"/>
                      <a:pt x="91" y="13"/>
                      <a:pt x="91" y="13"/>
                    </a:cubicBezTo>
                    <a:cubicBezTo>
                      <a:pt x="90" y="13"/>
                      <a:pt x="89" y="13"/>
                      <a:pt x="89" y="13"/>
                    </a:cubicBezTo>
                    <a:cubicBezTo>
                      <a:pt x="88" y="12"/>
                      <a:pt x="88" y="11"/>
                      <a:pt x="87" y="12"/>
                    </a:cubicBezTo>
                    <a:cubicBezTo>
                      <a:pt x="86" y="12"/>
                      <a:pt x="86" y="12"/>
                      <a:pt x="85" y="13"/>
                    </a:cubicBezTo>
                    <a:cubicBezTo>
                      <a:pt x="84" y="14"/>
                      <a:pt x="83" y="19"/>
                      <a:pt x="80" y="18"/>
                    </a:cubicBezTo>
                    <a:cubicBezTo>
                      <a:pt x="80" y="18"/>
                      <a:pt x="81" y="16"/>
                      <a:pt x="81" y="15"/>
                    </a:cubicBezTo>
                    <a:cubicBezTo>
                      <a:pt x="82" y="14"/>
                      <a:pt x="82" y="13"/>
                      <a:pt x="82" y="12"/>
                    </a:cubicBezTo>
                    <a:cubicBezTo>
                      <a:pt x="82" y="11"/>
                      <a:pt x="82" y="10"/>
                      <a:pt x="81" y="10"/>
                    </a:cubicBezTo>
                    <a:cubicBezTo>
                      <a:pt x="80" y="9"/>
                      <a:pt x="77" y="9"/>
                      <a:pt x="76" y="9"/>
                    </a:cubicBezTo>
                    <a:cubicBezTo>
                      <a:pt x="75" y="10"/>
                      <a:pt x="76" y="11"/>
                      <a:pt x="76" y="12"/>
                    </a:cubicBezTo>
                    <a:cubicBezTo>
                      <a:pt x="75" y="13"/>
                      <a:pt x="74" y="14"/>
                      <a:pt x="74" y="15"/>
                    </a:cubicBezTo>
                    <a:cubicBezTo>
                      <a:pt x="73" y="16"/>
                      <a:pt x="72" y="17"/>
                      <a:pt x="71" y="18"/>
                    </a:cubicBezTo>
                    <a:cubicBezTo>
                      <a:pt x="70" y="18"/>
                      <a:pt x="69" y="19"/>
                      <a:pt x="68" y="19"/>
                    </a:cubicBezTo>
                    <a:cubicBezTo>
                      <a:pt x="69" y="16"/>
                      <a:pt x="75" y="12"/>
                      <a:pt x="71" y="10"/>
                    </a:cubicBezTo>
                    <a:cubicBezTo>
                      <a:pt x="70" y="9"/>
                      <a:pt x="69" y="9"/>
                      <a:pt x="69" y="8"/>
                    </a:cubicBezTo>
                    <a:cubicBezTo>
                      <a:pt x="67" y="8"/>
                      <a:pt x="68" y="8"/>
                      <a:pt x="67" y="9"/>
                    </a:cubicBezTo>
                    <a:cubicBezTo>
                      <a:pt x="67" y="10"/>
                      <a:pt x="68" y="13"/>
                      <a:pt x="66" y="13"/>
                    </a:cubicBezTo>
                    <a:cubicBezTo>
                      <a:pt x="66" y="12"/>
                      <a:pt x="65" y="11"/>
                      <a:pt x="65" y="10"/>
                    </a:cubicBezTo>
                    <a:cubicBezTo>
                      <a:pt x="65" y="9"/>
                      <a:pt x="66" y="7"/>
                      <a:pt x="65" y="6"/>
                    </a:cubicBezTo>
                    <a:cubicBezTo>
                      <a:pt x="64" y="6"/>
                      <a:pt x="63" y="6"/>
                      <a:pt x="63" y="6"/>
                    </a:cubicBezTo>
                    <a:cubicBezTo>
                      <a:pt x="62" y="6"/>
                      <a:pt x="61" y="5"/>
                      <a:pt x="60" y="5"/>
                    </a:cubicBezTo>
                    <a:cubicBezTo>
                      <a:pt x="57" y="4"/>
                      <a:pt x="57" y="6"/>
                      <a:pt x="57" y="8"/>
                    </a:cubicBezTo>
                    <a:cubicBezTo>
                      <a:pt x="57" y="9"/>
                      <a:pt x="58" y="12"/>
                      <a:pt x="56" y="13"/>
                    </a:cubicBezTo>
                    <a:cubicBezTo>
                      <a:pt x="55" y="14"/>
                      <a:pt x="53" y="14"/>
                      <a:pt x="54" y="15"/>
                    </a:cubicBezTo>
                    <a:cubicBezTo>
                      <a:pt x="54" y="17"/>
                      <a:pt x="55" y="17"/>
                      <a:pt x="56" y="18"/>
                    </a:cubicBezTo>
                    <a:cubicBezTo>
                      <a:pt x="57" y="18"/>
                      <a:pt x="58" y="19"/>
                      <a:pt x="57" y="19"/>
                    </a:cubicBezTo>
                    <a:cubicBezTo>
                      <a:pt x="57" y="20"/>
                      <a:pt x="56" y="20"/>
                      <a:pt x="55" y="20"/>
                    </a:cubicBezTo>
                    <a:cubicBezTo>
                      <a:pt x="55" y="20"/>
                      <a:pt x="54" y="20"/>
                      <a:pt x="54" y="20"/>
                    </a:cubicBezTo>
                    <a:cubicBezTo>
                      <a:pt x="53" y="21"/>
                      <a:pt x="54" y="22"/>
                      <a:pt x="55" y="22"/>
                    </a:cubicBezTo>
                    <a:cubicBezTo>
                      <a:pt x="55" y="22"/>
                      <a:pt x="57" y="23"/>
                      <a:pt x="56" y="24"/>
                    </a:cubicBezTo>
                    <a:cubicBezTo>
                      <a:pt x="55" y="25"/>
                      <a:pt x="54" y="24"/>
                      <a:pt x="53" y="23"/>
                    </a:cubicBezTo>
                    <a:cubicBezTo>
                      <a:pt x="51" y="23"/>
                      <a:pt x="51" y="25"/>
                      <a:pt x="51" y="26"/>
                    </a:cubicBezTo>
                    <a:cubicBezTo>
                      <a:pt x="51" y="28"/>
                      <a:pt x="51" y="29"/>
                      <a:pt x="52" y="31"/>
                    </a:cubicBezTo>
                    <a:cubicBezTo>
                      <a:pt x="53" y="32"/>
                      <a:pt x="53" y="34"/>
                      <a:pt x="55" y="34"/>
                    </a:cubicBezTo>
                    <a:cubicBezTo>
                      <a:pt x="56" y="35"/>
                      <a:pt x="58" y="34"/>
                      <a:pt x="60" y="35"/>
                    </a:cubicBezTo>
                    <a:cubicBezTo>
                      <a:pt x="61" y="35"/>
                      <a:pt x="61" y="36"/>
                      <a:pt x="60" y="37"/>
                    </a:cubicBezTo>
                    <a:cubicBezTo>
                      <a:pt x="59" y="38"/>
                      <a:pt x="59" y="38"/>
                      <a:pt x="58" y="38"/>
                    </a:cubicBezTo>
                    <a:cubicBezTo>
                      <a:pt x="57" y="37"/>
                      <a:pt x="57" y="37"/>
                      <a:pt x="56" y="36"/>
                    </a:cubicBezTo>
                    <a:cubicBezTo>
                      <a:pt x="55" y="36"/>
                      <a:pt x="54" y="37"/>
                      <a:pt x="54" y="36"/>
                    </a:cubicBezTo>
                    <a:cubicBezTo>
                      <a:pt x="53" y="36"/>
                      <a:pt x="53" y="35"/>
                      <a:pt x="52" y="35"/>
                    </a:cubicBezTo>
                    <a:cubicBezTo>
                      <a:pt x="51" y="34"/>
                      <a:pt x="51" y="35"/>
                      <a:pt x="50" y="35"/>
                    </a:cubicBezTo>
                    <a:cubicBezTo>
                      <a:pt x="49" y="36"/>
                      <a:pt x="49" y="35"/>
                      <a:pt x="48" y="35"/>
                    </a:cubicBezTo>
                    <a:cubicBezTo>
                      <a:pt x="46" y="35"/>
                      <a:pt x="45" y="38"/>
                      <a:pt x="43" y="36"/>
                    </a:cubicBezTo>
                    <a:cubicBezTo>
                      <a:pt x="42" y="35"/>
                      <a:pt x="40" y="35"/>
                      <a:pt x="41" y="37"/>
                    </a:cubicBezTo>
                    <a:cubicBezTo>
                      <a:pt x="42" y="38"/>
                      <a:pt x="42" y="39"/>
                      <a:pt x="43" y="40"/>
                    </a:cubicBezTo>
                    <a:cubicBezTo>
                      <a:pt x="43" y="40"/>
                      <a:pt x="43" y="41"/>
                      <a:pt x="43" y="42"/>
                    </a:cubicBezTo>
                    <a:cubicBezTo>
                      <a:pt x="44" y="42"/>
                      <a:pt x="44" y="42"/>
                      <a:pt x="45" y="43"/>
                    </a:cubicBezTo>
                    <a:cubicBezTo>
                      <a:pt x="45" y="43"/>
                      <a:pt x="45" y="44"/>
                      <a:pt x="45" y="44"/>
                    </a:cubicBezTo>
                    <a:cubicBezTo>
                      <a:pt x="46" y="44"/>
                      <a:pt x="46" y="44"/>
                      <a:pt x="46" y="45"/>
                    </a:cubicBezTo>
                    <a:cubicBezTo>
                      <a:pt x="47" y="45"/>
                      <a:pt x="46" y="46"/>
                      <a:pt x="46" y="46"/>
                    </a:cubicBezTo>
                    <a:cubicBezTo>
                      <a:pt x="46" y="48"/>
                      <a:pt x="46" y="49"/>
                      <a:pt x="45" y="50"/>
                    </a:cubicBezTo>
                    <a:cubicBezTo>
                      <a:pt x="45" y="50"/>
                      <a:pt x="43" y="51"/>
                      <a:pt x="43" y="51"/>
                    </a:cubicBezTo>
                    <a:cubicBezTo>
                      <a:pt x="42" y="51"/>
                      <a:pt x="42" y="50"/>
                      <a:pt x="42" y="49"/>
                    </a:cubicBezTo>
                    <a:cubicBezTo>
                      <a:pt x="41" y="49"/>
                      <a:pt x="40" y="49"/>
                      <a:pt x="39" y="49"/>
                    </a:cubicBezTo>
                    <a:cubicBezTo>
                      <a:pt x="37" y="48"/>
                      <a:pt x="38" y="50"/>
                      <a:pt x="39" y="51"/>
                    </a:cubicBezTo>
                    <a:cubicBezTo>
                      <a:pt x="39" y="52"/>
                      <a:pt x="40" y="53"/>
                      <a:pt x="40" y="54"/>
                    </a:cubicBezTo>
                    <a:cubicBezTo>
                      <a:pt x="40" y="55"/>
                      <a:pt x="40" y="56"/>
                      <a:pt x="41" y="55"/>
                    </a:cubicBezTo>
                    <a:cubicBezTo>
                      <a:pt x="41" y="55"/>
                      <a:pt x="41" y="54"/>
                      <a:pt x="42" y="54"/>
                    </a:cubicBezTo>
                    <a:cubicBezTo>
                      <a:pt x="42" y="53"/>
                      <a:pt x="43" y="55"/>
                      <a:pt x="43" y="56"/>
                    </a:cubicBezTo>
                    <a:cubicBezTo>
                      <a:pt x="44" y="57"/>
                      <a:pt x="45" y="57"/>
                      <a:pt x="45" y="58"/>
                    </a:cubicBezTo>
                    <a:cubicBezTo>
                      <a:pt x="46" y="59"/>
                      <a:pt x="46" y="59"/>
                      <a:pt x="47" y="59"/>
                    </a:cubicBezTo>
                    <a:cubicBezTo>
                      <a:pt x="48" y="60"/>
                      <a:pt x="49" y="60"/>
                      <a:pt x="49" y="61"/>
                    </a:cubicBezTo>
                    <a:cubicBezTo>
                      <a:pt x="49" y="62"/>
                      <a:pt x="49" y="63"/>
                      <a:pt x="49" y="63"/>
                    </a:cubicBezTo>
                    <a:cubicBezTo>
                      <a:pt x="49" y="64"/>
                      <a:pt x="50" y="64"/>
                      <a:pt x="51" y="65"/>
                    </a:cubicBezTo>
                    <a:cubicBezTo>
                      <a:pt x="52" y="66"/>
                      <a:pt x="53" y="67"/>
                      <a:pt x="53" y="69"/>
                    </a:cubicBezTo>
                    <a:cubicBezTo>
                      <a:pt x="51" y="67"/>
                      <a:pt x="49" y="66"/>
                      <a:pt x="47" y="65"/>
                    </a:cubicBezTo>
                    <a:cubicBezTo>
                      <a:pt x="47" y="64"/>
                      <a:pt x="46" y="63"/>
                      <a:pt x="45" y="64"/>
                    </a:cubicBezTo>
                    <a:cubicBezTo>
                      <a:pt x="45" y="64"/>
                      <a:pt x="44" y="64"/>
                      <a:pt x="44" y="64"/>
                    </a:cubicBezTo>
                    <a:cubicBezTo>
                      <a:pt x="43" y="64"/>
                      <a:pt x="43" y="63"/>
                      <a:pt x="42" y="62"/>
                    </a:cubicBezTo>
                    <a:cubicBezTo>
                      <a:pt x="42" y="62"/>
                      <a:pt x="41" y="62"/>
                      <a:pt x="41" y="63"/>
                    </a:cubicBezTo>
                    <a:cubicBezTo>
                      <a:pt x="41" y="64"/>
                      <a:pt x="43" y="65"/>
                      <a:pt x="44" y="65"/>
                    </a:cubicBezTo>
                    <a:cubicBezTo>
                      <a:pt x="45" y="66"/>
                      <a:pt x="47" y="67"/>
                      <a:pt x="46" y="69"/>
                    </a:cubicBezTo>
                    <a:cubicBezTo>
                      <a:pt x="45" y="69"/>
                      <a:pt x="44" y="67"/>
                      <a:pt x="43" y="66"/>
                    </a:cubicBezTo>
                    <a:cubicBezTo>
                      <a:pt x="42" y="66"/>
                      <a:pt x="41" y="65"/>
                      <a:pt x="40" y="65"/>
                    </a:cubicBezTo>
                    <a:cubicBezTo>
                      <a:pt x="40" y="64"/>
                      <a:pt x="39" y="64"/>
                      <a:pt x="38" y="65"/>
                    </a:cubicBezTo>
                    <a:cubicBezTo>
                      <a:pt x="38" y="65"/>
                      <a:pt x="38" y="66"/>
                      <a:pt x="37" y="65"/>
                    </a:cubicBezTo>
                    <a:cubicBezTo>
                      <a:pt x="36" y="66"/>
                      <a:pt x="37" y="66"/>
                      <a:pt x="37" y="67"/>
                    </a:cubicBezTo>
                    <a:cubicBezTo>
                      <a:pt x="37" y="68"/>
                      <a:pt x="37" y="68"/>
                      <a:pt x="36" y="68"/>
                    </a:cubicBezTo>
                    <a:cubicBezTo>
                      <a:pt x="34" y="68"/>
                      <a:pt x="35" y="66"/>
                      <a:pt x="34" y="65"/>
                    </a:cubicBezTo>
                    <a:cubicBezTo>
                      <a:pt x="34" y="64"/>
                      <a:pt x="31" y="63"/>
                      <a:pt x="30" y="64"/>
                    </a:cubicBezTo>
                    <a:cubicBezTo>
                      <a:pt x="29" y="64"/>
                      <a:pt x="29" y="66"/>
                      <a:pt x="30" y="67"/>
                    </a:cubicBezTo>
                    <a:cubicBezTo>
                      <a:pt x="30" y="67"/>
                      <a:pt x="30" y="68"/>
                      <a:pt x="30" y="68"/>
                    </a:cubicBezTo>
                    <a:cubicBezTo>
                      <a:pt x="30" y="69"/>
                      <a:pt x="31" y="69"/>
                      <a:pt x="31" y="69"/>
                    </a:cubicBezTo>
                    <a:cubicBezTo>
                      <a:pt x="32" y="70"/>
                      <a:pt x="32" y="71"/>
                      <a:pt x="32" y="71"/>
                    </a:cubicBezTo>
                    <a:cubicBezTo>
                      <a:pt x="32" y="72"/>
                      <a:pt x="30" y="75"/>
                      <a:pt x="29" y="75"/>
                    </a:cubicBezTo>
                    <a:cubicBezTo>
                      <a:pt x="29" y="75"/>
                      <a:pt x="29" y="74"/>
                      <a:pt x="29" y="74"/>
                    </a:cubicBezTo>
                    <a:cubicBezTo>
                      <a:pt x="29" y="73"/>
                      <a:pt x="28" y="72"/>
                      <a:pt x="28" y="72"/>
                    </a:cubicBezTo>
                    <a:cubicBezTo>
                      <a:pt x="28" y="71"/>
                      <a:pt x="28" y="70"/>
                      <a:pt x="28" y="68"/>
                    </a:cubicBezTo>
                    <a:cubicBezTo>
                      <a:pt x="28" y="67"/>
                      <a:pt x="26" y="67"/>
                      <a:pt x="25" y="67"/>
                    </a:cubicBezTo>
                    <a:cubicBezTo>
                      <a:pt x="23" y="67"/>
                      <a:pt x="22" y="68"/>
                      <a:pt x="22" y="70"/>
                    </a:cubicBezTo>
                    <a:cubicBezTo>
                      <a:pt x="22" y="70"/>
                      <a:pt x="22" y="71"/>
                      <a:pt x="22" y="72"/>
                    </a:cubicBezTo>
                    <a:cubicBezTo>
                      <a:pt x="22" y="73"/>
                      <a:pt x="22" y="73"/>
                      <a:pt x="22" y="75"/>
                    </a:cubicBezTo>
                    <a:cubicBezTo>
                      <a:pt x="22" y="76"/>
                      <a:pt x="23" y="78"/>
                      <a:pt x="24" y="78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7" y="79"/>
                      <a:pt x="28" y="80"/>
                      <a:pt x="28" y="81"/>
                    </a:cubicBezTo>
                    <a:cubicBezTo>
                      <a:pt x="27" y="82"/>
                      <a:pt x="26" y="81"/>
                      <a:pt x="24" y="81"/>
                    </a:cubicBezTo>
                    <a:cubicBezTo>
                      <a:pt x="23" y="81"/>
                      <a:pt x="22" y="82"/>
                      <a:pt x="22" y="83"/>
                    </a:cubicBezTo>
                    <a:cubicBezTo>
                      <a:pt x="22" y="84"/>
                      <a:pt x="22" y="85"/>
                      <a:pt x="22" y="85"/>
                    </a:cubicBezTo>
                    <a:cubicBezTo>
                      <a:pt x="22" y="86"/>
                      <a:pt x="22" y="86"/>
                      <a:pt x="23" y="86"/>
                    </a:cubicBezTo>
                    <a:cubicBezTo>
                      <a:pt x="25" y="87"/>
                      <a:pt x="24" y="89"/>
                      <a:pt x="25" y="90"/>
                    </a:cubicBezTo>
                    <a:cubicBezTo>
                      <a:pt x="25" y="90"/>
                      <a:pt x="26" y="90"/>
                      <a:pt x="26" y="90"/>
                    </a:cubicBezTo>
                    <a:cubicBezTo>
                      <a:pt x="27" y="91"/>
                      <a:pt x="27" y="92"/>
                      <a:pt x="27" y="93"/>
                    </a:cubicBezTo>
                    <a:cubicBezTo>
                      <a:pt x="27" y="92"/>
                      <a:pt x="29" y="94"/>
                      <a:pt x="29" y="94"/>
                    </a:cubicBezTo>
                    <a:cubicBezTo>
                      <a:pt x="30" y="94"/>
                      <a:pt x="30" y="93"/>
                      <a:pt x="31" y="92"/>
                    </a:cubicBezTo>
                    <a:cubicBezTo>
                      <a:pt x="31" y="92"/>
                      <a:pt x="33" y="93"/>
                      <a:pt x="33" y="93"/>
                    </a:cubicBezTo>
                    <a:cubicBezTo>
                      <a:pt x="34" y="93"/>
                      <a:pt x="35" y="94"/>
                      <a:pt x="35" y="95"/>
                    </a:cubicBezTo>
                    <a:cubicBezTo>
                      <a:pt x="34" y="95"/>
                      <a:pt x="32" y="95"/>
                      <a:pt x="31" y="95"/>
                    </a:cubicBezTo>
                    <a:cubicBezTo>
                      <a:pt x="31" y="95"/>
                      <a:pt x="30" y="95"/>
                      <a:pt x="29" y="96"/>
                    </a:cubicBezTo>
                    <a:cubicBezTo>
                      <a:pt x="29" y="96"/>
                      <a:pt x="29" y="97"/>
                      <a:pt x="28" y="97"/>
                    </a:cubicBezTo>
                    <a:cubicBezTo>
                      <a:pt x="27" y="97"/>
                      <a:pt x="26" y="95"/>
                      <a:pt x="26" y="94"/>
                    </a:cubicBezTo>
                    <a:cubicBezTo>
                      <a:pt x="25" y="94"/>
                      <a:pt x="24" y="93"/>
                      <a:pt x="24" y="93"/>
                    </a:cubicBezTo>
                    <a:cubicBezTo>
                      <a:pt x="23" y="92"/>
                      <a:pt x="23" y="92"/>
                      <a:pt x="22" y="92"/>
                    </a:cubicBezTo>
                    <a:cubicBezTo>
                      <a:pt x="20" y="91"/>
                      <a:pt x="20" y="94"/>
                      <a:pt x="20" y="95"/>
                    </a:cubicBezTo>
                    <a:cubicBezTo>
                      <a:pt x="19" y="97"/>
                      <a:pt x="19" y="99"/>
                      <a:pt x="19" y="100"/>
                    </a:cubicBezTo>
                    <a:cubicBezTo>
                      <a:pt x="19" y="101"/>
                      <a:pt x="20" y="101"/>
                      <a:pt x="20" y="102"/>
                    </a:cubicBezTo>
                    <a:cubicBezTo>
                      <a:pt x="21" y="103"/>
                      <a:pt x="21" y="103"/>
                      <a:pt x="21" y="105"/>
                    </a:cubicBezTo>
                    <a:cubicBezTo>
                      <a:pt x="21" y="105"/>
                      <a:pt x="21" y="106"/>
                      <a:pt x="21" y="106"/>
                    </a:cubicBezTo>
                    <a:cubicBezTo>
                      <a:pt x="21" y="108"/>
                      <a:pt x="21" y="110"/>
                      <a:pt x="23" y="110"/>
                    </a:cubicBezTo>
                    <a:cubicBezTo>
                      <a:pt x="24" y="111"/>
                      <a:pt x="26" y="108"/>
                      <a:pt x="27" y="107"/>
                    </a:cubicBezTo>
                    <a:cubicBezTo>
                      <a:pt x="28" y="107"/>
                      <a:pt x="29" y="106"/>
                      <a:pt x="30" y="106"/>
                    </a:cubicBezTo>
                    <a:cubicBezTo>
                      <a:pt x="30" y="105"/>
                      <a:pt x="30" y="105"/>
                      <a:pt x="31" y="106"/>
                    </a:cubicBezTo>
                    <a:cubicBezTo>
                      <a:pt x="31" y="106"/>
                      <a:pt x="30" y="108"/>
                      <a:pt x="31" y="109"/>
                    </a:cubicBezTo>
                    <a:cubicBezTo>
                      <a:pt x="32" y="109"/>
                      <a:pt x="32" y="109"/>
                      <a:pt x="33" y="108"/>
                    </a:cubicBezTo>
                    <a:cubicBezTo>
                      <a:pt x="34" y="108"/>
                      <a:pt x="34" y="107"/>
                      <a:pt x="34" y="106"/>
                    </a:cubicBezTo>
                    <a:cubicBezTo>
                      <a:pt x="35" y="105"/>
                      <a:pt x="36" y="105"/>
                      <a:pt x="37" y="107"/>
                    </a:cubicBezTo>
                    <a:cubicBezTo>
                      <a:pt x="37" y="109"/>
                      <a:pt x="35" y="109"/>
                      <a:pt x="34" y="110"/>
                    </a:cubicBezTo>
                    <a:cubicBezTo>
                      <a:pt x="33" y="110"/>
                      <a:pt x="31" y="110"/>
                      <a:pt x="29" y="110"/>
                    </a:cubicBezTo>
                    <a:cubicBezTo>
                      <a:pt x="28" y="111"/>
                      <a:pt x="27" y="112"/>
                      <a:pt x="26" y="113"/>
                    </a:cubicBezTo>
                    <a:cubicBezTo>
                      <a:pt x="25" y="114"/>
                      <a:pt x="26" y="114"/>
                      <a:pt x="28" y="114"/>
                    </a:cubicBezTo>
                    <a:cubicBezTo>
                      <a:pt x="29" y="115"/>
                      <a:pt x="30" y="115"/>
                      <a:pt x="31" y="115"/>
                    </a:cubicBezTo>
                    <a:cubicBezTo>
                      <a:pt x="32" y="115"/>
                      <a:pt x="33" y="114"/>
                      <a:pt x="34" y="114"/>
                    </a:cubicBezTo>
                    <a:cubicBezTo>
                      <a:pt x="34" y="114"/>
                      <a:pt x="35" y="113"/>
                      <a:pt x="36" y="113"/>
                    </a:cubicBezTo>
                    <a:cubicBezTo>
                      <a:pt x="37" y="113"/>
                      <a:pt x="36" y="115"/>
                      <a:pt x="36" y="116"/>
                    </a:cubicBezTo>
                    <a:cubicBezTo>
                      <a:pt x="35" y="117"/>
                      <a:pt x="36" y="118"/>
                      <a:pt x="37" y="118"/>
                    </a:cubicBezTo>
                    <a:cubicBezTo>
                      <a:pt x="38" y="119"/>
                      <a:pt x="39" y="120"/>
                      <a:pt x="38" y="120"/>
                    </a:cubicBezTo>
                    <a:cubicBezTo>
                      <a:pt x="37" y="120"/>
                      <a:pt x="36" y="119"/>
                      <a:pt x="36" y="119"/>
                    </a:cubicBezTo>
                    <a:cubicBezTo>
                      <a:pt x="35" y="119"/>
                      <a:pt x="34" y="118"/>
                      <a:pt x="33" y="118"/>
                    </a:cubicBezTo>
                    <a:cubicBezTo>
                      <a:pt x="32" y="117"/>
                      <a:pt x="32" y="117"/>
                      <a:pt x="31" y="118"/>
                    </a:cubicBezTo>
                    <a:cubicBezTo>
                      <a:pt x="30" y="118"/>
                      <a:pt x="29" y="119"/>
                      <a:pt x="29" y="120"/>
                    </a:cubicBezTo>
                    <a:cubicBezTo>
                      <a:pt x="29" y="121"/>
                      <a:pt x="30" y="121"/>
                      <a:pt x="29" y="122"/>
                    </a:cubicBezTo>
                    <a:cubicBezTo>
                      <a:pt x="28" y="123"/>
                      <a:pt x="27" y="124"/>
                      <a:pt x="27" y="125"/>
                    </a:cubicBezTo>
                    <a:cubicBezTo>
                      <a:pt x="27" y="127"/>
                      <a:pt x="28" y="126"/>
                      <a:pt x="29" y="127"/>
                    </a:cubicBezTo>
                    <a:cubicBezTo>
                      <a:pt x="31" y="127"/>
                      <a:pt x="31" y="127"/>
                      <a:pt x="32" y="128"/>
                    </a:cubicBezTo>
                    <a:cubicBezTo>
                      <a:pt x="33" y="130"/>
                      <a:pt x="34" y="129"/>
                      <a:pt x="36" y="129"/>
                    </a:cubicBezTo>
                    <a:cubicBezTo>
                      <a:pt x="36" y="129"/>
                      <a:pt x="38" y="130"/>
                      <a:pt x="38" y="131"/>
                    </a:cubicBezTo>
                    <a:cubicBezTo>
                      <a:pt x="37" y="131"/>
                      <a:pt x="35" y="131"/>
                      <a:pt x="34" y="131"/>
                    </a:cubicBezTo>
                    <a:cubicBezTo>
                      <a:pt x="33" y="130"/>
                      <a:pt x="32" y="129"/>
                      <a:pt x="31" y="129"/>
                    </a:cubicBezTo>
                    <a:cubicBezTo>
                      <a:pt x="27" y="128"/>
                      <a:pt x="22" y="131"/>
                      <a:pt x="22" y="134"/>
                    </a:cubicBezTo>
                    <a:cubicBezTo>
                      <a:pt x="23" y="134"/>
                      <a:pt x="24" y="135"/>
                      <a:pt x="25" y="135"/>
                    </a:cubicBezTo>
                    <a:cubicBezTo>
                      <a:pt x="25" y="135"/>
                      <a:pt x="27" y="135"/>
                      <a:pt x="27" y="135"/>
                    </a:cubicBezTo>
                    <a:cubicBezTo>
                      <a:pt x="28" y="136"/>
                      <a:pt x="27" y="137"/>
                      <a:pt x="27" y="138"/>
                    </a:cubicBezTo>
                    <a:cubicBezTo>
                      <a:pt x="28" y="140"/>
                      <a:pt x="32" y="138"/>
                      <a:pt x="33" y="140"/>
                    </a:cubicBezTo>
                    <a:cubicBezTo>
                      <a:pt x="32" y="140"/>
                      <a:pt x="31" y="140"/>
                      <a:pt x="30" y="140"/>
                    </a:cubicBezTo>
                    <a:cubicBezTo>
                      <a:pt x="28" y="141"/>
                      <a:pt x="27" y="141"/>
                      <a:pt x="26" y="140"/>
                    </a:cubicBezTo>
                    <a:cubicBezTo>
                      <a:pt x="25" y="138"/>
                      <a:pt x="24" y="138"/>
                      <a:pt x="22" y="138"/>
                    </a:cubicBezTo>
                    <a:cubicBezTo>
                      <a:pt x="20" y="138"/>
                      <a:pt x="19" y="141"/>
                      <a:pt x="19" y="143"/>
                    </a:cubicBezTo>
                    <a:cubicBezTo>
                      <a:pt x="18" y="144"/>
                      <a:pt x="19" y="144"/>
                      <a:pt x="18" y="145"/>
                    </a:cubicBezTo>
                    <a:cubicBezTo>
                      <a:pt x="18" y="145"/>
                      <a:pt x="18" y="145"/>
                      <a:pt x="17" y="146"/>
                    </a:cubicBezTo>
                    <a:cubicBezTo>
                      <a:pt x="17" y="148"/>
                      <a:pt x="19" y="148"/>
                      <a:pt x="21" y="147"/>
                    </a:cubicBezTo>
                    <a:cubicBezTo>
                      <a:pt x="22" y="147"/>
                      <a:pt x="22" y="147"/>
                      <a:pt x="22" y="149"/>
                    </a:cubicBezTo>
                    <a:cubicBezTo>
                      <a:pt x="23" y="150"/>
                      <a:pt x="23" y="151"/>
                      <a:pt x="25" y="150"/>
                    </a:cubicBezTo>
                    <a:cubicBezTo>
                      <a:pt x="25" y="150"/>
                      <a:pt x="26" y="149"/>
                      <a:pt x="27" y="149"/>
                    </a:cubicBezTo>
                    <a:cubicBezTo>
                      <a:pt x="27" y="151"/>
                      <a:pt x="23" y="151"/>
                      <a:pt x="22" y="151"/>
                    </a:cubicBezTo>
                    <a:cubicBezTo>
                      <a:pt x="21" y="151"/>
                      <a:pt x="21" y="151"/>
                      <a:pt x="20" y="152"/>
                    </a:cubicBezTo>
                    <a:cubicBezTo>
                      <a:pt x="19" y="152"/>
                      <a:pt x="17" y="153"/>
                      <a:pt x="19" y="154"/>
                    </a:cubicBezTo>
                    <a:cubicBezTo>
                      <a:pt x="19" y="155"/>
                      <a:pt x="22" y="155"/>
                      <a:pt x="22" y="157"/>
                    </a:cubicBezTo>
                    <a:cubicBezTo>
                      <a:pt x="21" y="157"/>
                      <a:pt x="20" y="156"/>
                      <a:pt x="20" y="157"/>
                    </a:cubicBezTo>
                    <a:cubicBezTo>
                      <a:pt x="19" y="157"/>
                      <a:pt x="20" y="158"/>
                      <a:pt x="19" y="158"/>
                    </a:cubicBezTo>
                    <a:cubicBezTo>
                      <a:pt x="17" y="160"/>
                      <a:pt x="16" y="157"/>
                      <a:pt x="15" y="156"/>
                    </a:cubicBezTo>
                    <a:cubicBezTo>
                      <a:pt x="14" y="156"/>
                      <a:pt x="13" y="156"/>
                      <a:pt x="12" y="157"/>
                    </a:cubicBezTo>
                    <a:cubicBezTo>
                      <a:pt x="11" y="157"/>
                      <a:pt x="10" y="157"/>
                      <a:pt x="9" y="157"/>
                    </a:cubicBezTo>
                    <a:cubicBezTo>
                      <a:pt x="7" y="158"/>
                      <a:pt x="0" y="159"/>
                      <a:pt x="1" y="163"/>
                    </a:cubicBezTo>
                    <a:cubicBezTo>
                      <a:pt x="2" y="164"/>
                      <a:pt x="3" y="164"/>
                      <a:pt x="5" y="164"/>
                    </a:cubicBezTo>
                    <a:cubicBezTo>
                      <a:pt x="5" y="164"/>
                      <a:pt x="6" y="163"/>
                      <a:pt x="7" y="163"/>
                    </a:cubicBezTo>
                    <a:cubicBezTo>
                      <a:pt x="8" y="163"/>
                      <a:pt x="8" y="164"/>
                      <a:pt x="9" y="164"/>
                    </a:cubicBezTo>
                    <a:cubicBezTo>
                      <a:pt x="10" y="165"/>
                      <a:pt x="12" y="164"/>
                      <a:pt x="13" y="165"/>
                    </a:cubicBezTo>
                    <a:cubicBezTo>
                      <a:pt x="15" y="165"/>
                      <a:pt x="16" y="165"/>
                      <a:pt x="17" y="166"/>
                    </a:cubicBezTo>
                    <a:cubicBezTo>
                      <a:pt x="18" y="166"/>
                      <a:pt x="18" y="166"/>
                      <a:pt x="19" y="166"/>
                    </a:cubicBezTo>
                    <a:cubicBezTo>
                      <a:pt x="20" y="164"/>
                      <a:pt x="20" y="163"/>
                      <a:pt x="22" y="162"/>
                    </a:cubicBezTo>
                    <a:cubicBezTo>
                      <a:pt x="23" y="162"/>
                      <a:pt x="24" y="163"/>
                      <a:pt x="25" y="163"/>
                    </a:cubicBezTo>
                    <a:cubicBezTo>
                      <a:pt x="27" y="163"/>
                      <a:pt x="29" y="163"/>
                      <a:pt x="30" y="165"/>
                    </a:cubicBezTo>
                    <a:cubicBezTo>
                      <a:pt x="29" y="165"/>
                      <a:pt x="26" y="164"/>
                      <a:pt x="25" y="163"/>
                    </a:cubicBezTo>
                    <a:cubicBezTo>
                      <a:pt x="23" y="163"/>
                      <a:pt x="22" y="163"/>
                      <a:pt x="21" y="165"/>
                    </a:cubicBezTo>
                    <a:cubicBezTo>
                      <a:pt x="20" y="166"/>
                      <a:pt x="20" y="167"/>
                      <a:pt x="20" y="168"/>
                    </a:cubicBezTo>
                    <a:cubicBezTo>
                      <a:pt x="19" y="170"/>
                      <a:pt x="17" y="168"/>
                      <a:pt x="16" y="167"/>
                    </a:cubicBezTo>
                    <a:cubicBezTo>
                      <a:pt x="15" y="166"/>
                      <a:pt x="10" y="166"/>
                      <a:pt x="11" y="169"/>
                    </a:cubicBezTo>
                    <a:cubicBezTo>
                      <a:pt x="12" y="170"/>
                      <a:pt x="13" y="171"/>
                      <a:pt x="14" y="172"/>
                    </a:cubicBezTo>
                    <a:cubicBezTo>
                      <a:pt x="15" y="173"/>
                      <a:pt x="15" y="173"/>
                      <a:pt x="16" y="173"/>
                    </a:cubicBezTo>
                    <a:cubicBezTo>
                      <a:pt x="17" y="174"/>
                      <a:pt x="17" y="174"/>
                      <a:pt x="18" y="174"/>
                    </a:cubicBezTo>
                    <a:cubicBezTo>
                      <a:pt x="18" y="175"/>
                      <a:pt x="19" y="175"/>
                      <a:pt x="20" y="175"/>
                    </a:cubicBezTo>
                    <a:cubicBezTo>
                      <a:pt x="20" y="175"/>
                      <a:pt x="21" y="175"/>
                      <a:pt x="21" y="175"/>
                    </a:cubicBezTo>
                    <a:cubicBezTo>
                      <a:pt x="22" y="175"/>
                      <a:pt x="23" y="174"/>
                      <a:pt x="23" y="175"/>
                    </a:cubicBezTo>
                    <a:cubicBezTo>
                      <a:pt x="24" y="175"/>
                      <a:pt x="23" y="176"/>
                      <a:pt x="23" y="177"/>
                    </a:cubicBezTo>
                    <a:cubicBezTo>
                      <a:pt x="23" y="178"/>
                      <a:pt x="24" y="178"/>
                      <a:pt x="25" y="179"/>
                    </a:cubicBezTo>
                    <a:cubicBezTo>
                      <a:pt x="27" y="179"/>
                      <a:pt x="28" y="179"/>
                      <a:pt x="29" y="178"/>
                    </a:cubicBezTo>
                    <a:cubicBezTo>
                      <a:pt x="30" y="178"/>
                      <a:pt x="30" y="178"/>
                      <a:pt x="31" y="177"/>
                    </a:cubicBezTo>
                    <a:cubicBezTo>
                      <a:pt x="31" y="176"/>
                      <a:pt x="31" y="176"/>
                      <a:pt x="31" y="175"/>
                    </a:cubicBezTo>
                    <a:cubicBezTo>
                      <a:pt x="32" y="174"/>
                      <a:pt x="33" y="174"/>
                      <a:pt x="34" y="173"/>
                    </a:cubicBezTo>
                    <a:cubicBezTo>
                      <a:pt x="35" y="172"/>
                      <a:pt x="36" y="171"/>
                      <a:pt x="36" y="170"/>
                    </a:cubicBezTo>
                    <a:cubicBezTo>
                      <a:pt x="37" y="168"/>
                      <a:pt x="38" y="169"/>
                      <a:pt x="39" y="168"/>
                    </a:cubicBezTo>
                    <a:cubicBezTo>
                      <a:pt x="40" y="168"/>
                      <a:pt x="40" y="166"/>
                      <a:pt x="41" y="166"/>
                    </a:cubicBezTo>
                    <a:cubicBezTo>
                      <a:pt x="42" y="164"/>
                      <a:pt x="43" y="164"/>
                      <a:pt x="44" y="163"/>
                    </a:cubicBezTo>
                    <a:cubicBezTo>
                      <a:pt x="45" y="162"/>
                      <a:pt x="45" y="160"/>
                      <a:pt x="46" y="159"/>
                    </a:cubicBezTo>
                    <a:cubicBezTo>
                      <a:pt x="46" y="157"/>
                      <a:pt x="48" y="157"/>
                      <a:pt x="49" y="156"/>
                    </a:cubicBezTo>
                    <a:cubicBezTo>
                      <a:pt x="50" y="156"/>
                      <a:pt x="51" y="155"/>
                      <a:pt x="52" y="155"/>
                    </a:cubicBezTo>
                    <a:cubicBezTo>
                      <a:pt x="52" y="156"/>
                      <a:pt x="50" y="158"/>
                      <a:pt x="48" y="159"/>
                    </a:cubicBezTo>
                    <a:cubicBezTo>
                      <a:pt x="48" y="160"/>
                      <a:pt x="46" y="162"/>
                      <a:pt x="46" y="163"/>
                    </a:cubicBezTo>
                    <a:cubicBezTo>
                      <a:pt x="47" y="163"/>
                      <a:pt x="48" y="164"/>
                      <a:pt x="48" y="164"/>
                    </a:cubicBezTo>
                    <a:cubicBezTo>
                      <a:pt x="49" y="164"/>
                      <a:pt x="50" y="163"/>
                      <a:pt x="51" y="163"/>
                    </a:cubicBezTo>
                    <a:cubicBezTo>
                      <a:pt x="52" y="163"/>
                      <a:pt x="53" y="163"/>
                      <a:pt x="54" y="163"/>
                    </a:cubicBezTo>
                    <a:cubicBezTo>
                      <a:pt x="55" y="163"/>
                      <a:pt x="57" y="162"/>
                      <a:pt x="58" y="163"/>
                    </a:cubicBezTo>
                    <a:cubicBezTo>
                      <a:pt x="57" y="164"/>
                      <a:pt x="55" y="163"/>
                      <a:pt x="54" y="164"/>
                    </a:cubicBezTo>
                    <a:cubicBezTo>
                      <a:pt x="53" y="164"/>
                      <a:pt x="53" y="165"/>
                      <a:pt x="52" y="165"/>
                    </a:cubicBezTo>
                    <a:cubicBezTo>
                      <a:pt x="51" y="165"/>
                      <a:pt x="49" y="164"/>
                      <a:pt x="48" y="165"/>
                    </a:cubicBezTo>
                    <a:cubicBezTo>
                      <a:pt x="46" y="165"/>
                      <a:pt x="45" y="167"/>
                      <a:pt x="44" y="168"/>
                    </a:cubicBezTo>
                    <a:cubicBezTo>
                      <a:pt x="42" y="169"/>
                      <a:pt x="42" y="170"/>
                      <a:pt x="41" y="171"/>
                    </a:cubicBezTo>
                    <a:cubicBezTo>
                      <a:pt x="41" y="172"/>
                      <a:pt x="39" y="173"/>
                      <a:pt x="39" y="175"/>
                    </a:cubicBezTo>
                    <a:cubicBezTo>
                      <a:pt x="39" y="176"/>
                      <a:pt x="40" y="177"/>
                      <a:pt x="41" y="176"/>
                    </a:cubicBezTo>
                    <a:cubicBezTo>
                      <a:pt x="42" y="176"/>
                      <a:pt x="44" y="174"/>
                      <a:pt x="45" y="175"/>
                    </a:cubicBezTo>
                    <a:cubicBezTo>
                      <a:pt x="46" y="175"/>
                      <a:pt x="43" y="177"/>
                      <a:pt x="42" y="177"/>
                    </a:cubicBezTo>
                    <a:cubicBezTo>
                      <a:pt x="41" y="178"/>
                      <a:pt x="40" y="178"/>
                      <a:pt x="39" y="177"/>
                    </a:cubicBezTo>
                    <a:cubicBezTo>
                      <a:pt x="38" y="177"/>
                      <a:pt x="38" y="177"/>
                      <a:pt x="37" y="178"/>
                    </a:cubicBezTo>
                    <a:cubicBezTo>
                      <a:pt x="36" y="179"/>
                      <a:pt x="36" y="180"/>
                      <a:pt x="37" y="180"/>
                    </a:cubicBezTo>
                    <a:cubicBezTo>
                      <a:pt x="39" y="180"/>
                      <a:pt x="39" y="180"/>
                      <a:pt x="39" y="182"/>
                    </a:cubicBezTo>
                    <a:cubicBezTo>
                      <a:pt x="40" y="182"/>
                      <a:pt x="41" y="182"/>
                      <a:pt x="42" y="182"/>
                    </a:cubicBezTo>
                    <a:cubicBezTo>
                      <a:pt x="42" y="182"/>
                      <a:pt x="43" y="182"/>
                      <a:pt x="44" y="182"/>
                    </a:cubicBezTo>
                    <a:cubicBezTo>
                      <a:pt x="44" y="182"/>
                      <a:pt x="45" y="183"/>
                      <a:pt x="45" y="183"/>
                    </a:cubicBezTo>
                    <a:cubicBezTo>
                      <a:pt x="46" y="183"/>
                      <a:pt x="47" y="183"/>
                      <a:pt x="48" y="182"/>
                    </a:cubicBezTo>
                    <a:cubicBezTo>
                      <a:pt x="48" y="182"/>
                      <a:pt x="49" y="181"/>
                      <a:pt x="49" y="180"/>
                    </a:cubicBezTo>
                    <a:cubicBezTo>
                      <a:pt x="50" y="179"/>
                      <a:pt x="51" y="179"/>
                      <a:pt x="52" y="178"/>
                    </a:cubicBezTo>
                    <a:cubicBezTo>
                      <a:pt x="52" y="178"/>
                      <a:pt x="53" y="176"/>
                      <a:pt x="53" y="176"/>
                    </a:cubicBezTo>
                    <a:cubicBezTo>
                      <a:pt x="53" y="176"/>
                      <a:pt x="53" y="176"/>
                      <a:pt x="53" y="176"/>
                    </a:cubicBezTo>
                    <a:cubicBezTo>
                      <a:pt x="53" y="176"/>
                      <a:pt x="53" y="176"/>
                      <a:pt x="53" y="176"/>
                    </a:cubicBezTo>
                    <a:cubicBezTo>
                      <a:pt x="53" y="176"/>
                      <a:pt x="53" y="176"/>
                      <a:pt x="53" y="177"/>
                    </a:cubicBezTo>
                    <a:cubicBezTo>
                      <a:pt x="53" y="177"/>
                      <a:pt x="54" y="177"/>
                      <a:pt x="54" y="177"/>
                    </a:cubicBezTo>
                    <a:cubicBezTo>
                      <a:pt x="53" y="177"/>
                      <a:pt x="53" y="177"/>
                      <a:pt x="53" y="177"/>
                    </a:cubicBezTo>
                    <a:cubicBezTo>
                      <a:pt x="53" y="177"/>
                      <a:pt x="53" y="177"/>
                      <a:pt x="53" y="178"/>
                    </a:cubicBezTo>
                    <a:cubicBezTo>
                      <a:pt x="52" y="179"/>
                      <a:pt x="52" y="179"/>
                      <a:pt x="51" y="180"/>
                    </a:cubicBezTo>
                    <a:cubicBezTo>
                      <a:pt x="50" y="182"/>
                      <a:pt x="50" y="183"/>
                      <a:pt x="48" y="184"/>
                    </a:cubicBezTo>
                    <a:cubicBezTo>
                      <a:pt x="47" y="184"/>
                      <a:pt x="46" y="184"/>
                      <a:pt x="44" y="184"/>
                    </a:cubicBezTo>
                    <a:cubicBezTo>
                      <a:pt x="43" y="184"/>
                      <a:pt x="42" y="184"/>
                      <a:pt x="40" y="184"/>
                    </a:cubicBezTo>
                    <a:cubicBezTo>
                      <a:pt x="39" y="184"/>
                      <a:pt x="37" y="184"/>
                      <a:pt x="36" y="185"/>
                    </a:cubicBezTo>
                    <a:cubicBezTo>
                      <a:pt x="36" y="185"/>
                      <a:pt x="36" y="186"/>
                      <a:pt x="36" y="186"/>
                    </a:cubicBezTo>
                    <a:cubicBezTo>
                      <a:pt x="35" y="187"/>
                      <a:pt x="34" y="187"/>
                      <a:pt x="34" y="188"/>
                    </a:cubicBezTo>
                    <a:cubicBezTo>
                      <a:pt x="33" y="188"/>
                      <a:pt x="31" y="189"/>
                      <a:pt x="32" y="190"/>
                    </a:cubicBezTo>
                    <a:cubicBezTo>
                      <a:pt x="32" y="191"/>
                      <a:pt x="36" y="190"/>
                      <a:pt x="35" y="192"/>
                    </a:cubicBezTo>
                    <a:cubicBezTo>
                      <a:pt x="34" y="192"/>
                      <a:pt x="33" y="191"/>
                      <a:pt x="32" y="192"/>
                    </a:cubicBezTo>
                    <a:cubicBezTo>
                      <a:pt x="31" y="192"/>
                      <a:pt x="32" y="193"/>
                      <a:pt x="31" y="193"/>
                    </a:cubicBezTo>
                    <a:cubicBezTo>
                      <a:pt x="31" y="195"/>
                      <a:pt x="30" y="195"/>
                      <a:pt x="30" y="196"/>
                    </a:cubicBezTo>
                    <a:cubicBezTo>
                      <a:pt x="29" y="196"/>
                      <a:pt x="29" y="195"/>
                      <a:pt x="29" y="195"/>
                    </a:cubicBezTo>
                    <a:cubicBezTo>
                      <a:pt x="28" y="195"/>
                      <a:pt x="28" y="196"/>
                      <a:pt x="28" y="197"/>
                    </a:cubicBezTo>
                    <a:cubicBezTo>
                      <a:pt x="29" y="198"/>
                      <a:pt x="29" y="198"/>
                      <a:pt x="28" y="199"/>
                    </a:cubicBezTo>
                    <a:cubicBezTo>
                      <a:pt x="28" y="199"/>
                      <a:pt x="27" y="200"/>
                      <a:pt x="28" y="201"/>
                    </a:cubicBezTo>
                    <a:cubicBezTo>
                      <a:pt x="28" y="201"/>
                      <a:pt x="29" y="201"/>
                      <a:pt x="29" y="201"/>
                    </a:cubicBezTo>
                    <a:cubicBezTo>
                      <a:pt x="30" y="200"/>
                      <a:pt x="30" y="200"/>
                      <a:pt x="31" y="200"/>
                    </a:cubicBezTo>
                    <a:cubicBezTo>
                      <a:pt x="31" y="200"/>
                      <a:pt x="33" y="199"/>
                      <a:pt x="33" y="200"/>
                    </a:cubicBezTo>
                    <a:cubicBezTo>
                      <a:pt x="33" y="200"/>
                      <a:pt x="33" y="201"/>
                      <a:pt x="33" y="201"/>
                    </a:cubicBezTo>
                    <a:cubicBezTo>
                      <a:pt x="33" y="202"/>
                      <a:pt x="33" y="201"/>
                      <a:pt x="32" y="202"/>
                    </a:cubicBezTo>
                    <a:cubicBezTo>
                      <a:pt x="32" y="203"/>
                      <a:pt x="32" y="204"/>
                      <a:pt x="31" y="205"/>
                    </a:cubicBezTo>
                    <a:cubicBezTo>
                      <a:pt x="31" y="205"/>
                      <a:pt x="30" y="205"/>
                      <a:pt x="30" y="206"/>
                    </a:cubicBezTo>
                    <a:cubicBezTo>
                      <a:pt x="30" y="206"/>
                      <a:pt x="30" y="207"/>
                      <a:pt x="30" y="207"/>
                    </a:cubicBezTo>
                    <a:cubicBezTo>
                      <a:pt x="31" y="207"/>
                      <a:pt x="31" y="206"/>
                      <a:pt x="32" y="206"/>
                    </a:cubicBezTo>
                    <a:cubicBezTo>
                      <a:pt x="33" y="206"/>
                      <a:pt x="34" y="206"/>
                      <a:pt x="33" y="207"/>
                    </a:cubicBezTo>
                    <a:cubicBezTo>
                      <a:pt x="33" y="208"/>
                      <a:pt x="32" y="208"/>
                      <a:pt x="32" y="208"/>
                    </a:cubicBezTo>
                    <a:cubicBezTo>
                      <a:pt x="32" y="209"/>
                      <a:pt x="31" y="209"/>
                      <a:pt x="31" y="210"/>
                    </a:cubicBezTo>
                    <a:cubicBezTo>
                      <a:pt x="31" y="211"/>
                      <a:pt x="31" y="212"/>
                      <a:pt x="31" y="213"/>
                    </a:cubicBezTo>
                    <a:cubicBezTo>
                      <a:pt x="30" y="213"/>
                      <a:pt x="29" y="213"/>
                      <a:pt x="28" y="215"/>
                    </a:cubicBezTo>
                    <a:cubicBezTo>
                      <a:pt x="28" y="215"/>
                      <a:pt x="28" y="216"/>
                      <a:pt x="28" y="216"/>
                    </a:cubicBezTo>
                    <a:cubicBezTo>
                      <a:pt x="27" y="217"/>
                      <a:pt x="27" y="217"/>
                      <a:pt x="27" y="218"/>
                    </a:cubicBezTo>
                    <a:cubicBezTo>
                      <a:pt x="27" y="219"/>
                      <a:pt x="27" y="219"/>
                      <a:pt x="26" y="220"/>
                    </a:cubicBezTo>
                    <a:cubicBezTo>
                      <a:pt x="26" y="220"/>
                      <a:pt x="25" y="221"/>
                      <a:pt x="25" y="222"/>
                    </a:cubicBezTo>
                    <a:cubicBezTo>
                      <a:pt x="24" y="222"/>
                      <a:pt x="25" y="223"/>
                      <a:pt x="24" y="223"/>
                    </a:cubicBezTo>
                    <a:cubicBezTo>
                      <a:pt x="26" y="224"/>
                      <a:pt x="26" y="222"/>
                      <a:pt x="26" y="221"/>
                    </a:cubicBezTo>
                    <a:cubicBezTo>
                      <a:pt x="27" y="221"/>
                      <a:pt x="28" y="220"/>
                      <a:pt x="28" y="219"/>
                    </a:cubicBezTo>
                    <a:cubicBezTo>
                      <a:pt x="29" y="219"/>
                      <a:pt x="30" y="219"/>
                      <a:pt x="30" y="220"/>
                    </a:cubicBezTo>
                    <a:cubicBezTo>
                      <a:pt x="29" y="222"/>
                      <a:pt x="28" y="222"/>
                      <a:pt x="27" y="223"/>
                    </a:cubicBezTo>
                    <a:cubicBezTo>
                      <a:pt x="27" y="223"/>
                      <a:pt x="27" y="224"/>
                      <a:pt x="26" y="225"/>
                    </a:cubicBezTo>
                    <a:cubicBezTo>
                      <a:pt x="26" y="226"/>
                      <a:pt x="25" y="227"/>
                      <a:pt x="25" y="228"/>
                    </a:cubicBezTo>
                    <a:cubicBezTo>
                      <a:pt x="25" y="231"/>
                      <a:pt x="28" y="228"/>
                      <a:pt x="29" y="228"/>
                    </a:cubicBezTo>
                    <a:cubicBezTo>
                      <a:pt x="29" y="228"/>
                      <a:pt x="29" y="228"/>
                      <a:pt x="29" y="228"/>
                    </a:cubicBezTo>
                    <a:cubicBezTo>
                      <a:pt x="29" y="230"/>
                      <a:pt x="27" y="230"/>
                      <a:pt x="26" y="232"/>
                    </a:cubicBezTo>
                    <a:cubicBezTo>
                      <a:pt x="26" y="233"/>
                      <a:pt x="24" y="236"/>
                      <a:pt x="26" y="237"/>
                    </a:cubicBezTo>
                    <a:cubicBezTo>
                      <a:pt x="26" y="237"/>
                      <a:pt x="27" y="238"/>
                      <a:pt x="27" y="238"/>
                    </a:cubicBezTo>
                    <a:cubicBezTo>
                      <a:pt x="28" y="239"/>
                      <a:pt x="28" y="240"/>
                      <a:pt x="29" y="239"/>
                    </a:cubicBezTo>
                    <a:cubicBezTo>
                      <a:pt x="31" y="238"/>
                      <a:pt x="32" y="236"/>
                      <a:pt x="35" y="235"/>
                    </a:cubicBezTo>
                    <a:cubicBezTo>
                      <a:pt x="34" y="236"/>
                      <a:pt x="33" y="237"/>
                      <a:pt x="33" y="237"/>
                    </a:cubicBezTo>
                    <a:cubicBezTo>
                      <a:pt x="32" y="239"/>
                      <a:pt x="31" y="240"/>
                      <a:pt x="30" y="241"/>
                    </a:cubicBezTo>
                    <a:cubicBezTo>
                      <a:pt x="29" y="242"/>
                      <a:pt x="28" y="244"/>
                      <a:pt x="27" y="245"/>
                    </a:cubicBezTo>
                    <a:cubicBezTo>
                      <a:pt x="27" y="246"/>
                      <a:pt x="26" y="247"/>
                      <a:pt x="26" y="247"/>
                    </a:cubicBezTo>
                    <a:cubicBezTo>
                      <a:pt x="26" y="248"/>
                      <a:pt x="25" y="249"/>
                      <a:pt x="25" y="249"/>
                    </a:cubicBezTo>
                    <a:cubicBezTo>
                      <a:pt x="24" y="251"/>
                      <a:pt x="25" y="252"/>
                      <a:pt x="24" y="254"/>
                    </a:cubicBezTo>
                    <a:cubicBezTo>
                      <a:pt x="24" y="255"/>
                      <a:pt x="23" y="256"/>
                      <a:pt x="23" y="257"/>
                    </a:cubicBezTo>
                    <a:cubicBezTo>
                      <a:pt x="23" y="258"/>
                      <a:pt x="23" y="260"/>
                      <a:pt x="23" y="261"/>
                    </a:cubicBezTo>
                    <a:cubicBezTo>
                      <a:pt x="23" y="262"/>
                      <a:pt x="23" y="263"/>
                      <a:pt x="23" y="264"/>
                    </a:cubicBezTo>
                    <a:cubicBezTo>
                      <a:pt x="23" y="266"/>
                      <a:pt x="23" y="267"/>
                      <a:pt x="22" y="268"/>
                    </a:cubicBezTo>
                    <a:cubicBezTo>
                      <a:pt x="21" y="269"/>
                      <a:pt x="20" y="270"/>
                      <a:pt x="20" y="271"/>
                    </a:cubicBezTo>
                    <a:cubicBezTo>
                      <a:pt x="19" y="272"/>
                      <a:pt x="19" y="273"/>
                      <a:pt x="19" y="274"/>
                    </a:cubicBezTo>
                    <a:cubicBezTo>
                      <a:pt x="19" y="275"/>
                      <a:pt x="19" y="276"/>
                      <a:pt x="19" y="277"/>
                    </a:cubicBezTo>
                    <a:cubicBezTo>
                      <a:pt x="19" y="278"/>
                      <a:pt x="20" y="278"/>
                      <a:pt x="21" y="279"/>
                    </a:cubicBezTo>
                    <a:cubicBezTo>
                      <a:pt x="23" y="279"/>
                      <a:pt x="24" y="279"/>
                      <a:pt x="25" y="278"/>
                    </a:cubicBezTo>
                    <a:cubicBezTo>
                      <a:pt x="25" y="278"/>
                      <a:pt x="26" y="278"/>
                      <a:pt x="27" y="278"/>
                    </a:cubicBezTo>
                    <a:cubicBezTo>
                      <a:pt x="28" y="278"/>
                      <a:pt x="29" y="277"/>
                      <a:pt x="30" y="276"/>
                    </a:cubicBezTo>
                    <a:cubicBezTo>
                      <a:pt x="31" y="276"/>
                      <a:pt x="31" y="275"/>
                      <a:pt x="31" y="274"/>
                    </a:cubicBezTo>
                    <a:cubicBezTo>
                      <a:pt x="32" y="273"/>
                      <a:pt x="32" y="273"/>
                      <a:pt x="32" y="272"/>
                    </a:cubicBezTo>
                    <a:cubicBezTo>
                      <a:pt x="32" y="270"/>
                      <a:pt x="30" y="270"/>
                      <a:pt x="30" y="269"/>
                    </a:cubicBezTo>
                    <a:cubicBezTo>
                      <a:pt x="30" y="268"/>
                      <a:pt x="31" y="268"/>
                      <a:pt x="31" y="268"/>
                    </a:cubicBezTo>
                    <a:cubicBezTo>
                      <a:pt x="31" y="267"/>
                      <a:pt x="31" y="267"/>
                      <a:pt x="31" y="266"/>
                    </a:cubicBezTo>
                    <a:cubicBezTo>
                      <a:pt x="31" y="265"/>
                      <a:pt x="32" y="264"/>
                      <a:pt x="33" y="263"/>
                    </a:cubicBezTo>
                    <a:cubicBezTo>
                      <a:pt x="33" y="262"/>
                      <a:pt x="33" y="261"/>
                      <a:pt x="33" y="260"/>
                    </a:cubicBezTo>
                    <a:cubicBezTo>
                      <a:pt x="34" y="258"/>
                      <a:pt x="35" y="257"/>
                      <a:pt x="35" y="256"/>
                    </a:cubicBezTo>
                    <a:cubicBezTo>
                      <a:pt x="35" y="254"/>
                      <a:pt x="34" y="253"/>
                      <a:pt x="34" y="252"/>
                    </a:cubicBezTo>
                    <a:cubicBezTo>
                      <a:pt x="34" y="251"/>
                      <a:pt x="35" y="250"/>
                      <a:pt x="35" y="248"/>
                    </a:cubicBezTo>
                    <a:cubicBezTo>
                      <a:pt x="35" y="247"/>
                      <a:pt x="35" y="245"/>
                      <a:pt x="36" y="244"/>
                    </a:cubicBezTo>
                    <a:cubicBezTo>
                      <a:pt x="37" y="244"/>
                      <a:pt x="38" y="243"/>
                      <a:pt x="39" y="242"/>
                    </a:cubicBezTo>
                    <a:cubicBezTo>
                      <a:pt x="40" y="241"/>
                      <a:pt x="41" y="241"/>
                      <a:pt x="42" y="240"/>
                    </a:cubicBezTo>
                    <a:cubicBezTo>
                      <a:pt x="42" y="240"/>
                      <a:pt x="42" y="238"/>
                      <a:pt x="41" y="238"/>
                    </a:cubicBezTo>
                    <a:cubicBezTo>
                      <a:pt x="41" y="237"/>
                      <a:pt x="41" y="238"/>
                      <a:pt x="41" y="237"/>
                    </a:cubicBezTo>
                    <a:cubicBezTo>
                      <a:pt x="41" y="237"/>
                      <a:pt x="41" y="237"/>
                      <a:pt x="41" y="236"/>
                    </a:cubicBezTo>
                    <a:cubicBezTo>
                      <a:pt x="41" y="236"/>
                      <a:pt x="41" y="235"/>
                      <a:pt x="40" y="235"/>
                    </a:cubicBezTo>
                    <a:cubicBezTo>
                      <a:pt x="40" y="234"/>
                      <a:pt x="39" y="234"/>
                      <a:pt x="39" y="233"/>
                    </a:cubicBezTo>
                    <a:cubicBezTo>
                      <a:pt x="39" y="233"/>
                      <a:pt x="39" y="232"/>
                      <a:pt x="38" y="232"/>
                    </a:cubicBezTo>
                    <a:cubicBezTo>
                      <a:pt x="38" y="231"/>
                      <a:pt x="38" y="231"/>
                      <a:pt x="38" y="230"/>
                    </a:cubicBezTo>
                    <a:cubicBezTo>
                      <a:pt x="38" y="229"/>
                      <a:pt x="38" y="230"/>
                      <a:pt x="37" y="229"/>
                    </a:cubicBezTo>
                    <a:cubicBezTo>
                      <a:pt x="37" y="228"/>
                      <a:pt x="37" y="228"/>
                      <a:pt x="37" y="228"/>
                    </a:cubicBezTo>
                    <a:cubicBezTo>
                      <a:pt x="37" y="227"/>
                      <a:pt x="37" y="226"/>
                      <a:pt x="37" y="226"/>
                    </a:cubicBezTo>
                    <a:cubicBezTo>
                      <a:pt x="37" y="225"/>
                      <a:pt x="36" y="225"/>
                      <a:pt x="36" y="225"/>
                    </a:cubicBezTo>
                    <a:cubicBezTo>
                      <a:pt x="36" y="224"/>
                      <a:pt x="36" y="223"/>
                      <a:pt x="36" y="223"/>
                    </a:cubicBezTo>
                    <a:cubicBezTo>
                      <a:pt x="36" y="222"/>
                      <a:pt x="36" y="220"/>
                      <a:pt x="37" y="219"/>
                    </a:cubicBezTo>
                    <a:cubicBezTo>
                      <a:pt x="37" y="220"/>
                      <a:pt x="37" y="220"/>
                      <a:pt x="38" y="220"/>
                    </a:cubicBezTo>
                    <a:cubicBezTo>
                      <a:pt x="38" y="221"/>
                      <a:pt x="39" y="220"/>
                      <a:pt x="40" y="220"/>
                    </a:cubicBezTo>
                    <a:cubicBezTo>
                      <a:pt x="41" y="219"/>
                      <a:pt x="41" y="217"/>
                      <a:pt x="42" y="216"/>
                    </a:cubicBezTo>
                    <a:cubicBezTo>
                      <a:pt x="43" y="215"/>
                      <a:pt x="43" y="215"/>
                      <a:pt x="44" y="214"/>
                    </a:cubicBezTo>
                    <a:cubicBezTo>
                      <a:pt x="45" y="213"/>
                      <a:pt x="46" y="212"/>
                      <a:pt x="46" y="211"/>
                    </a:cubicBezTo>
                    <a:cubicBezTo>
                      <a:pt x="47" y="210"/>
                      <a:pt x="47" y="209"/>
                      <a:pt x="48" y="209"/>
                    </a:cubicBezTo>
                    <a:cubicBezTo>
                      <a:pt x="49" y="209"/>
                      <a:pt x="50" y="208"/>
                      <a:pt x="51" y="207"/>
                    </a:cubicBezTo>
                    <a:cubicBezTo>
                      <a:pt x="51" y="207"/>
                      <a:pt x="51" y="206"/>
                      <a:pt x="51" y="206"/>
                    </a:cubicBezTo>
                    <a:cubicBezTo>
                      <a:pt x="52" y="205"/>
                      <a:pt x="53" y="204"/>
                      <a:pt x="53" y="203"/>
                    </a:cubicBezTo>
                    <a:cubicBezTo>
                      <a:pt x="54" y="203"/>
                      <a:pt x="54" y="202"/>
                      <a:pt x="54" y="202"/>
                    </a:cubicBezTo>
                    <a:cubicBezTo>
                      <a:pt x="55" y="202"/>
                      <a:pt x="55" y="202"/>
                      <a:pt x="56" y="202"/>
                    </a:cubicBezTo>
                    <a:cubicBezTo>
                      <a:pt x="57" y="201"/>
                      <a:pt x="58" y="199"/>
                      <a:pt x="60" y="199"/>
                    </a:cubicBezTo>
                    <a:cubicBezTo>
                      <a:pt x="59" y="200"/>
                      <a:pt x="58" y="202"/>
                      <a:pt x="57" y="203"/>
                    </a:cubicBezTo>
                    <a:cubicBezTo>
                      <a:pt x="56" y="204"/>
                      <a:pt x="53" y="204"/>
                      <a:pt x="53" y="206"/>
                    </a:cubicBezTo>
                    <a:cubicBezTo>
                      <a:pt x="53" y="208"/>
                      <a:pt x="51" y="209"/>
                      <a:pt x="50" y="210"/>
                    </a:cubicBezTo>
                    <a:cubicBezTo>
                      <a:pt x="49" y="211"/>
                      <a:pt x="48" y="211"/>
                      <a:pt x="47" y="212"/>
                    </a:cubicBezTo>
                    <a:cubicBezTo>
                      <a:pt x="47" y="212"/>
                      <a:pt x="47" y="213"/>
                      <a:pt x="46" y="214"/>
                    </a:cubicBezTo>
                    <a:cubicBezTo>
                      <a:pt x="46" y="214"/>
                      <a:pt x="46" y="214"/>
                      <a:pt x="45" y="215"/>
                    </a:cubicBezTo>
                    <a:cubicBezTo>
                      <a:pt x="45" y="215"/>
                      <a:pt x="45" y="216"/>
                      <a:pt x="45" y="216"/>
                    </a:cubicBezTo>
                    <a:cubicBezTo>
                      <a:pt x="44" y="218"/>
                      <a:pt x="44" y="218"/>
                      <a:pt x="43" y="219"/>
                    </a:cubicBezTo>
                    <a:cubicBezTo>
                      <a:pt x="42" y="221"/>
                      <a:pt x="41" y="222"/>
                      <a:pt x="41" y="223"/>
                    </a:cubicBezTo>
                    <a:cubicBezTo>
                      <a:pt x="41" y="225"/>
                      <a:pt x="41" y="227"/>
                      <a:pt x="41" y="228"/>
                    </a:cubicBezTo>
                    <a:cubicBezTo>
                      <a:pt x="41" y="229"/>
                      <a:pt x="42" y="230"/>
                      <a:pt x="42" y="230"/>
                    </a:cubicBezTo>
                    <a:cubicBezTo>
                      <a:pt x="42" y="231"/>
                      <a:pt x="42" y="232"/>
                      <a:pt x="43" y="232"/>
                    </a:cubicBezTo>
                    <a:cubicBezTo>
                      <a:pt x="43" y="233"/>
                      <a:pt x="45" y="235"/>
                      <a:pt x="46" y="234"/>
                    </a:cubicBezTo>
                    <a:cubicBezTo>
                      <a:pt x="47" y="234"/>
                      <a:pt x="46" y="232"/>
                      <a:pt x="45" y="231"/>
                    </a:cubicBezTo>
                    <a:cubicBezTo>
                      <a:pt x="45" y="230"/>
                      <a:pt x="47" y="229"/>
                      <a:pt x="47" y="227"/>
                    </a:cubicBezTo>
                    <a:cubicBezTo>
                      <a:pt x="47" y="226"/>
                      <a:pt x="47" y="224"/>
                      <a:pt x="48" y="224"/>
                    </a:cubicBezTo>
                    <a:cubicBezTo>
                      <a:pt x="49" y="226"/>
                      <a:pt x="49" y="227"/>
                      <a:pt x="50" y="228"/>
                    </a:cubicBezTo>
                    <a:cubicBezTo>
                      <a:pt x="51" y="229"/>
                      <a:pt x="52" y="229"/>
                      <a:pt x="53" y="228"/>
                    </a:cubicBezTo>
                    <a:cubicBezTo>
                      <a:pt x="53" y="228"/>
                      <a:pt x="52" y="226"/>
                      <a:pt x="52" y="225"/>
                    </a:cubicBezTo>
                    <a:cubicBezTo>
                      <a:pt x="52" y="224"/>
                      <a:pt x="51" y="222"/>
                      <a:pt x="52" y="221"/>
                    </a:cubicBezTo>
                    <a:cubicBezTo>
                      <a:pt x="53" y="222"/>
                      <a:pt x="53" y="224"/>
                      <a:pt x="53" y="225"/>
                    </a:cubicBezTo>
                    <a:cubicBezTo>
                      <a:pt x="54" y="226"/>
                      <a:pt x="54" y="227"/>
                      <a:pt x="54" y="228"/>
                    </a:cubicBezTo>
                    <a:cubicBezTo>
                      <a:pt x="54" y="229"/>
                      <a:pt x="54" y="230"/>
                      <a:pt x="55" y="231"/>
                    </a:cubicBezTo>
                    <a:cubicBezTo>
                      <a:pt x="55" y="232"/>
                      <a:pt x="58" y="233"/>
                      <a:pt x="59" y="232"/>
                    </a:cubicBezTo>
                    <a:cubicBezTo>
                      <a:pt x="59" y="231"/>
                      <a:pt x="59" y="230"/>
                      <a:pt x="59" y="229"/>
                    </a:cubicBezTo>
                    <a:cubicBezTo>
                      <a:pt x="59" y="228"/>
                      <a:pt x="60" y="227"/>
                      <a:pt x="60" y="227"/>
                    </a:cubicBezTo>
                    <a:cubicBezTo>
                      <a:pt x="60" y="225"/>
                      <a:pt x="60" y="225"/>
                      <a:pt x="60" y="224"/>
                    </a:cubicBezTo>
                    <a:cubicBezTo>
                      <a:pt x="59" y="222"/>
                      <a:pt x="60" y="222"/>
                      <a:pt x="61" y="222"/>
                    </a:cubicBezTo>
                    <a:cubicBezTo>
                      <a:pt x="61" y="221"/>
                      <a:pt x="61" y="220"/>
                      <a:pt x="61" y="219"/>
                    </a:cubicBezTo>
                    <a:cubicBezTo>
                      <a:pt x="61" y="217"/>
                      <a:pt x="61" y="217"/>
                      <a:pt x="61" y="216"/>
                    </a:cubicBezTo>
                    <a:cubicBezTo>
                      <a:pt x="62" y="214"/>
                      <a:pt x="61" y="212"/>
                      <a:pt x="61" y="210"/>
                    </a:cubicBezTo>
                    <a:cubicBezTo>
                      <a:pt x="61" y="210"/>
                      <a:pt x="60" y="207"/>
                      <a:pt x="62" y="207"/>
                    </a:cubicBezTo>
                    <a:cubicBezTo>
                      <a:pt x="63" y="208"/>
                      <a:pt x="62" y="210"/>
                      <a:pt x="64" y="210"/>
                    </a:cubicBezTo>
                    <a:cubicBezTo>
                      <a:pt x="64" y="210"/>
                      <a:pt x="65" y="209"/>
                      <a:pt x="65" y="208"/>
                    </a:cubicBezTo>
                    <a:cubicBezTo>
                      <a:pt x="66" y="207"/>
                      <a:pt x="66" y="206"/>
                      <a:pt x="67" y="205"/>
                    </a:cubicBezTo>
                    <a:cubicBezTo>
                      <a:pt x="67" y="206"/>
                      <a:pt x="67" y="207"/>
                      <a:pt x="67" y="207"/>
                    </a:cubicBezTo>
                    <a:cubicBezTo>
                      <a:pt x="66" y="208"/>
                      <a:pt x="66" y="209"/>
                      <a:pt x="65" y="210"/>
                    </a:cubicBezTo>
                    <a:cubicBezTo>
                      <a:pt x="65" y="211"/>
                      <a:pt x="64" y="211"/>
                      <a:pt x="64" y="212"/>
                    </a:cubicBezTo>
                    <a:cubicBezTo>
                      <a:pt x="64" y="213"/>
                      <a:pt x="63" y="214"/>
                      <a:pt x="63" y="215"/>
                    </a:cubicBezTo>
                    <a:cubicBezTo>
                      <a:pt x="63" y="216"/>
                      <a:pt x="63" y="218"/>
                      <a:pt x="63" y="219"/>
                    </a:cubicBezTo>
                    <a:cubicBezTo>
                      <a:pt x="63" y="220"/>
                      <a:pt x="63" y="221"/>
                      <a:pt x="64" y="221"/>
                    </a:cubicBezTo>
                    <a:cubicBezTo>
                      <a:pt x="64" y="222"/>
                      <a:pt x="66" y="223"/>
                      <a:pt x="67" y="222"/>
                    </a:cubicBezTo>
                    <a:cubicBezTo>
                      <a:pt x="67" y="220"/>
                      <a:pt x="64" y="218"/>
                      <a:pt x="65" y="216"/>
                    </a:cubicBezTo>
                    <a:cubicBezTo>
                      <a:pt x="66" y="216"/>
                      <a:pt x="66" y="218"/>
                      <a:pt x="67" y="218"/>
                    </a:cubicBezTo>
                    <a:cubicBezTo>
                      <a:pt x="68" y="219"/>
                      <a:pt x="69" y="221"/>
                      <a:pt x="70" y="222"/>
                    </a:cubicBezTo>
                    <a:cubicBezTo>
                      <a:pt x="71" y="222"/>
                      <a:pt x="71" y="224"/>
                      <a:pt x="72" y="225"/>
                    </a:cubicBezTo>
                    <a:cubicBezTo>
                      <a:pt x="72" y="225"/>
                      <a:pt x="73" y="225"/>
                      <a:pt x="73" y="225"/>
                    </a:cubicBezTo>
                    <a:cubicBezTo>
                      <a:pt x="73" y="225"/>
                      <a:pt x="73" y="225"/>
                      <a:pt x="73" y="225"/>
                    </a:cubicBezTo>
                    <a:cubicBezTo>
                      <a:pt x="74" y="226"/>
                      <a:pt x="74" y="226"/>
                      <a:pt x="74" y="226"/>
                    </a:cubicBezTo>
                    <a:cubicBezTo>
                      <a:pt x="74" y="226"/>
                      <a:pt x="74" y="226"/>
                      <a:pt x="74" y="226"/>
                    </a:cubicBezTo>
                    <a:cubicBezTo>
                      <a:pt x="75" y="226"/>
                      <a:pt x="75" y="226"/>
                      <a:pt x="75" y="226"/>
                    </a:cubicBezTo>
                    <a:cubicBezTo>
                      <a:pt x="75" y="226"/>
                      <a:pt x="75" y="226"/>
                      <a:pt x="76" y="226"/>
                    </a:cubicBezTo>
                    <a:cubicBezTo>
                      <a:pt x="76" y="226"/>
                      <a:pt x="76" y="226"/>
                      <a:pt x="76" y="226"/>
                    </a:cubicBezTo>
                    <a:cubicBezTo>
                      <a:pt x="76" y="226"/>
                      <a:pt x="77" y="227"/>
                      <a:pt x="77" y="227"/>
                    </a:cubicBezTo>
                    <a:cubicBezTo>
                      <a:pt x="77" y="227"/>
                      <a:pt x="77" y="227"/>
                      <a:pt x="77" y="227"/>
                    </a:cubicBezTo>
                    <a:cubicBezTo>
                      <a:pt x="78" y="227"/>
                      <a:pt x="78" y="227"/>
                      <a:pt x="78" y="227"/>
                    </a:cubicBezTo>
                    <a:cubicBezTo>
                      <a:pt x="78" y="227"/>
                      <a:pt x="78" y="227"/>
                      <a:pt x="78" y="227"/>
                    </a:cubicBezTo>
                    <a:cubicBezTo>
                      <a:pt x="79" y="227"/>
                      <a:pt x="79" y="227"/>
                      <a:pt x="79" y="227"/>
                    </a:cubicBezTo>
                    <a:cubicBezTo>
                      <a:pt x="79" y="228"/>
                      <a:pt x="79" y="228"/>
                      <a:pt x="80" y="228"/>
                    </a:cubicBezTo>
                    <a:cubicBezTo>
                      <a:pt x="79" y="228"/>
                      <a:pt x="77" y="228"/>
                      <a:pt x="76" y="228"/>
                    </a:cubicBezTo>
                    <a:cubicBezTo>
                      <a:pt x="75" y="228"/>
                      <a:pt x="73" y="227"/>
                      <a:pt x="72" y="227"/>
                    </a:cubicBezTo>
                    <a:cubicBezTo>
                      <a:pt x="71" y="226"/>
                      <a:pt x="70" y="226"/>
                      <a:pt x="69" y="226"/>
                    </a:cubicBezTo>
                    <a:cubicBezTo>
                      <a:pt x="68" y="226"/>
                      <a:pt x="68" y="226"/>
                      <a:pt x="67" y="226"/>
                    </a:cubicBezTo>
                    <a:cubicBezTo>
                      <a:pt x="66" y="225"/>
                      <a:pt x="64" y="225"/>
                      <a:pt x="63" y="226"/>
                    </a:cubicBezTo>
                    <a:cubicBezTo>
                      <a:pt x="63" y="227"/>
                      <a:pt x="63" y="227"/>
                      <a:pt x="62" y="228"/>
                    </a:cubicBezTo>
                    <a:cubicBezTo>
                      <a:pt x="62" y="228"/>
                      <a:pt x="62" y="229"/>
                      <a:pt x="62" y="229"/>
                    </a:cubicBezTo>
                    <a:cubicBezTo>
                      <a:pt x="62" y="229"/>
                      <a:pt x="62" y="229"/>
                      <a:pt x="62" y="230"/>
                    </a:cubicBezTo>
                    <a:cubicBezTo>
                      <a:pt x="62" y="230"/>
                      <a:pt x="62" y="230"/>
                      <a:pt x="62" y="230"/>
                    </a:cubicBezTo>
                    <a:cubicBezTo>
                      <a:pt x="62" y="230"/>
                      <a:pt x="62" y="231"/>
                      <a:pt x="62" y="231"/>
                    </a:cubicBezTo>
                    <a:cubicBezTo>
                      <a:pt x="62" y="231"/>
                      <a:pt x="62" y="231"/>
                      <a:pt x="62" y="231"/>
                    </a:cubicBezTo>
                    <a:cubicBezTo>
                      <a:pt x="62" y="232"/>
                      <a:pt x="62" y="232"/>
                      <a:pt x="61" y="232"/>
                    </a:cubicBezTo>
                    <a:cubicBezTo>
                      <a:pt x="61" y="233"/>
                      <a:pt x="61" y="233"/>
                      <a:pt x="61" y="233"/>
                    </a:cubicBezTo>
                    <a:cubicBezTo>
                      <a:pt x="61" y="234"/>
                      <a:pt x="61" y="235"/>
                      <a:pt x="61" y="235"/>
                    </a:cubicBezTo>
                    <a:cubicBezTo>
                      <a:pt x="61" y="237"/>
                      <a:pt x="62" y="237"/>
                      <a:pt x="63" y="238"/>
                    </a:cubicBezTo>
                    <a:cubicBezTo>
                      <a:pt x="63" y="239"/>
                      <a:pt x="63" y="240"/>
                      <a:pt x="63" y="240"/>
                    </a:cubicBezTo>
                    <a:cubicBezTo>
                      <a:pt x="62" y="241"/>
                      <a:pt x="62" y="242"/>
                      <a:pt x="62" y="242"/>
                    </a:cubicBezTo>
                    <a:cubicBezTo>
                      <a:pt x="62" y="243"/>
                      <a:pt x="61" y="244"/>
                      <a:pt x="61" y="244"/>
                    </a:cubicBezTo>
                    <a:cubicBezTo>
                      <a:pt x="60" y="245"/>
                      <a:pt x="60" y="246"/>
                      <a:pt x="61" y="247"/>
                    </a:cubicBezTo>
                    <a:cubicBezTo>
                      <a:pt x="62" y="248"/>
                      <a:pt x="63" y="248"/>
                      <a:pt x="64" y="249"/>
                    </a:cubicBezTo>
                    <a:cubicBezTo>
                      <a:pt x="64" y="250"/>
                      <a:pt x="65" y="251"/>
                      <a:pt x="66" y="252"/>
                    </a:cubicBezTo>
                    <a:cubicBezTo>
                      <a:pt x="67" y="252"/>
                      <a:pt x="68" y="252"/>
                      <a:pt x="68" y="253"/>
                    </a:cubicBezTo>
                    <a:cubicBezTo>
                      <a:pt x="70" y="254"/>
                      <a:pt x="72" y="255"/>
                      <a:pt x="72" y="257"/>
                    </a:cubicBezTo>
                    <a:cubicBezTo>
                      <a:pt x="72" y="258"/>
                      <a:pt x="71" y="259"/>
                      <a:pt x="72" y="260"/>
                    </a:cubicBezTo>
                    <a:cubicBezTo>
                      <a:pt x="72" y="260"/>
                      <a:pt x="74" y="261"/>
                      <a:pt x="74" y="262"/>
                    </a:cubicBezTo>
                    <a:cubicBezTo>
                      <a:pt x="74" y="262"/>
                      <a:pt x="74" y="263"/>
                      <a:pt x="74" y="264"/>
                    </a:cubicBezTo>
                    <a:cubicBezTo>
                      <a:pt x="74" y="264"/>
                      <a:pt x="74" y="265"/>
                      <a:pt x="74" y="266"/>
                    </a:cubicBezTo>
                    <a:cubicBezTo>
                      <a:pt x="73" y="267"/>
                      <a:pt x="71" y="268"/>
                      <a:pt x="69" y="269"/>
                    </a:cubicBezTo>
                    <a:cubicBezTo>
                      <a:pt x="68" y="269"/>
                      <a:pt x="68" y="270"/>
                      <a:pt x="68" y="270"/>
                    </a:cubicBezTo>
                    <a:cubicBezTo>
                      <a:pt x="68" y="271"/>
                      <a:pt x="67" y="271"/>
                      <a:pt x="67" y="271"/>
                    </a:cubicBezTo>
                    <a:cubicBezTo>
                      <a:pt x="66" y="272"/>
                      <a:pt x="67" y="272"/>
                      <a:pt x="67" y="273"/>
                    </a:cubicBezTo>
                    <a:cubicBezTo>
                      <a:pt x="66" y="274"/>
                      <a:pt x="66" y="274"/>
                      <a:pt x="65" y="275"/>
                    </a:cubicBezTo>
                    <a:cubicBezTo>
                      <a:pt x="65" y="275"/>
                      <a:pt x="64" y="275"/>
                      <a:pt x="64" y="276"/>
                    </a:cubicBezTo>
                    <a:cubicBezTo>
                      <a:pt x="63" y="277"/>
                      <a:pt x="64" y="278"/>
                      <a:pt x="64" y="279"/>
                    </a:cubicBezTo>
                    <a:cubicBezTo>
                      <a:pt x="64" y="280"/>
                      <a:pt x="63" y="281"/>
                      <a:pt x="63" y="283"/>
                    </a:cubicBezTo>
                    <a:cubicBezTo>
                      <a:pt x="63" y="285"/>
                      <a:pt x="62" y="285"/>
                      <a:pt x="61" y="286"/>
                    </a:cubicBezTo>
                    <a:cubicBezTo>
                      <a:pt x="60" y="287"/>
                      <a:pt x="60" y="288"/>
                      <a:pt x="60" y="288"/>
                    </a:cubicBezTo>
                    <a:cubicBezTo>
                      <a:pt x="59" y="289"/>
                      <a:pt x="59" y="289"/>
                      <a:pt x="58" y="290"/>
                    </a:cubicBezTo>
                    <a:cubicBezTo>
                      <a:pt x="58" y="290"/>
                      <a:pt x="58" y="290"/>
                      <a:pt x="57" y="291"/>
                    </a:cubicBezTo>
                    <a:cubicBezTo>
                      <a:pt x="56" y="292"/>
                      <a:pt x="55" y="292"/>
                      <a:pt x="55" y="294"/>
                    </a:cubicBezTo>
                    <a:cubicBezTo>
                      <a:pt x="55" y="295"/>
                      <a:pt x="55" y="296"/>
                      <a:pt x="55" y="297"/>
                    </a:cubicBezTo>
                    <a:cubicBezTo>
                      <a:pt x="55" y="298"/>
                      <a:pt x="54" y="298"/>
                      <a:pt x="54" y="299"/>
                    </a:cubicBezTo>
                    <a:cubicBezTo>
                      <a:pt x="53" y="300"/>
                      <a:pt x="54" y="302"/>
                      <a:pt x="54" y="303"/>
                    </a:cubicBezTo>
                    <a:cubicBezTo>
                      <a:pt x="54" y="304"/>
                      <a:pt x="54" y="305"/>
                      <a:pt x="55" y="306"/>
                    </a:cubicBezTo>
                    <a:cubicBezTo>
                      <a:pt x="55" y="307"/>
                      <a:pt x="56" y="307"/>
                      <a:pt x="56" y="308"/>
                    </a:cubicBezTo>
                    <a:cubicBezTo>
                      <a:pt x="56" y="310"/>
                      <a:pt x="55" y="312"/>
                      <a:pt x="54" y="310"/>
                    </a:cubicBezTo>
                    <a:cubicBezTo>
                      <a:pt x="53" y="309"/>
                      <a:pt x="53" y="308"/>
                      <a:pt x="53" y="307"/>
                    </a:cubicBezTo>
                    <a:cubicBezTo>
                      <a:pt x="53" y="306"/>
                      <a:pt x="53" y="305"/>
                      <a:pt x="52" y="304"/>
                    </a:cubicBezTo>
                    <a:cubicBezTo>
                      <a:pt x="52" y="304"/>
                      <a:pt x="52" y="303"/>
                      <a:pt x="52" y="303"/>
                    </a:cubicBezTo>
                    <a:cubicBezTo>
                      <a:pt x="52" y="302"/>
                      <a:pt x="50" y="302"/>
                      <a:pt x="49" y="303"/>
                    </a:cubicBezTo>
                    <a:cubicBezTo>
                      <a:pt x="48" y="303"/>
                      <a:pt x="47" y="303"/>
                      <a:pt x="47" y="305"/>
                    </a:cubicBezTo>
                    <a:cubicBezTo>
                      <a:pt x="47" y="306"/>
                      <a:pt x="47" y="307"/>
                      <a:pt x="47" y="308"/>
                    </a:cubicBezTo>
                    <a:cubicBezTo>
                      <a:pt x="47" y="308"/>
                      <a:pt x="47" y="309"/>
                      <a:pt x="47" y="310"/>
                    </a:cubicBezTo>
                    <a:cubicBezTo>
                      <a:pt x="47" y="311"/>
                      <a:pt x="48" y="312"/>
                      <a:pt x="48" y="313"/>
                    </a:cubicBezTo>
                    <a:cubicBezTo>
                      <a:pt x="49" y="314"/>
                      <a:pt x="49" y="316"/>
                      <a:pt x="50" y="317"/>
                    </a:cubicBezTo>
                    <a:cubicBezTo>
                      <a:pt x="51" y="318"/>
                      <a:pt x="52" y="318"/>
                      <a:pt x="52" y="319"/>
                    </a:cubicBezTo>
                    <a:cubicBezTo>
                      <a:pt x="53" y="320"/>
                      <a:pt x="53" y="320"/>
                      <a:pt x="53" y="320"/>
                    </a:cubicBezTo>
                    <a:cubicBezTo>
                      <a:pt x="54" y="321"/>
                      <a:pt x="54" y="321"/>
                      <a:pt x="54" y="322"/>
                    </a:cubicBezTo>
                    <a:cubicBezTo>
                      <a:pt x="54" y="322"/>
                      <a:pt x="55" y="323"/>
                      <a:pt x="56" y="323"/>
                    </a:cubicBezTo>
                    <a:cubicBezTo>
                      <a:pt x="57" y="324"/>
                      <a:pt x="58" y="325"/>
                      <a:pt x="59" y="327"/>
                    </a:cubicBezTo>
                    <a:cubicBezTo>
                      <a:pt x="59" y="328"/>
                      <a:pt x="57" y="329"/>
                      <a:pt x="58" y="331"/>
                    </a:cubicBezTo>
                    <a:cubicBezTo>
                      <a:pt x="59" y="331"/>
                      <a:pt x="60" y="333"/>
                      <a:pt x="60" y="333"/>
                    </a:cubicBezTo>
                    <a:cubicBezTo>
                      <a:pt x="63" y="334"/>
                      <a:pt x="62" y="330"/>
                      <a:pt x="62" y="329"/>
                    </a:cubicBezTo>
                    <a:cubicBezTo>
                      <a:pt x="62" y="328"/>
                      <a:pt x="61" y="327"/>
                      <a:pt x="61" y="326"/>
                    </a:cubicBezTo>
                    <a:cubicBezTo>
                      <a:pt x="60" y="325"/>
                      <a:pt x="59" y="323"/>
                      <a:pt x="59" y="321"/>
                    </a:cubicBezTo>
                    <a:cubicBezTo>
                      <a:pt x="59" y="321"/>
                      <a:pt x="58" y="320"/>
                      <a:pt x="59" y="319"/>
                    </a:cubicBezTo>
                    <a:cubicBezTo>
                      <a:pt x="59" y="319"/>
                      <a:pt x="59" y="319"/>
                      <a:pt x="60" y="318"/>
                    </a:cubicBezTo>
                    <a:cubicBezTo>
                      <a:pt x="61" y="317"/>
                      <a:pt x="61" y="316"/>
                      <a:pt x="63" y="315"/>
                    </a:cubicBezTo>
                    <a:cubicBezTo>
                      <a:pt x="63" y="315"/>
                      <a:pt x="65" y="314"/>
                      <a:pt x="65" y="315"/>
                    </a:cubicBezTo>
                    <a:cubicBezTo>
                      <a:pt x="66" y="316"/>
                      <a:pt x="66" y="317"/>
                      <a:pt x="68" y="318"/>
                    </a:cubicBezTo>
                    <a:cubicBezTo>
                      <a:pt x="68" y="318"/>
                      <a:pt x="69" y="318"/>
                      <a:pt x="69" y="319"/>
                    </a:cubicBezTo>
                    <a:cubicBezTo>
                      <a:pt x="70" y="319"/>
                      <a:pt x="70" y="320"/>
                      <a:pt x="71" y="320"/>
                    </a:cubicBezTo>
                    <a:cubicBezTo>
                      <a:pt x="73" y="321"/>
                      <a:pt x="74" y="321"/>
                      <a:pt x="75" y="322"/>
                    </a:cubicBezTo>
                    <a:cubicBezTo>
                      <a:pt x="76" y="323"/>
                      <a:pt x="76" y="324"/>
                      <a:pt x="77" y="325"/>
                    </a:cubicBezTo>
                    <a:cubicBezTo>
                      <a:pt x="77" y="326"/>
                      <a:pt x="78" y="326"/>
                      <a:pt x="78" y="326"/>
                    </a:cubicBezTo>
                    <a:cubicBezTo>
                      <a:pt x="79" y="327"/>
                      <a:pt x="79" y="327"/>
                      <a:pt x="79" y="328"/>
                    </a:cubicBezTo>
                    <a:cubicBezTo>
                      <a:pt x="80" y="329"/>
                      <a:pt x="82" y="329"/>
                      <a:pt x="83" y="329"/>
                    </a:cubicBezTo>
                    <a:cubicBezTo>
                      <a:pt x="84" y="329"/>
                      <a:pt x="85" y="330"/>
                      <a:pt x="86" y="329"/>
                    </a:cubicBezTo>
                    <a:cubicBezTo>
                      <a:pt x="87" y="328"/>
                      <a:pt x="87" y="327"/>
                      <a:pt x="87" y="326"/>
                    </a:cubicBezTo>
                    <a:cubicBezTo>
                      <a:pt x="86" y="325"/>
                      <a:pt x="87" y="324"/>
                      <a:pt x="87" y="323"/>
                    </a:cubicBezTo>
                    <a:cubicBezTo>
                      <a:pt x="87" y="323"/>
                      <a:pt x="86" y="323"/>
                      <a:pt x="86" y="322"/>
                    </a:cubicBezTo>
                    <a:cubicBezTo>
                      <a:pt x="86" y="321"/>
                      <a:pt x="87" y="321"/>
                      <a:pt x="87" y="320"/>
                    </a:cubicBezTo>
                    <a:cubicBezTo>
                      <a:pt x="87" y="319"/>
                      <a:pt x="86" y="319"/>
                      <a:pt x="86" y="318"/>
                    </a:cubicBezTo>
                    <a:cubicBezTo>
                      <a:pt x="84" y="317"/>
                      <a:pt x="84" y="316"/>
                      <a:pt x="84" y="315"/>
                    </a:cubicBezTo>
                    <a:cubicBezTo>
                      <a:pt x="84" y="315"/>
                      <a:pt x="83" y="314"/>
                      <a:pt x="83" y="314"/>
                    </a:cubicBezTo>
                    <a:cubicBezTo>
                      <a:pt x="83" y="313"/>
                      <a:pt x="84" y="312"/>
                      <a:pt x="85" y="312"/>
                    </a:cubicBezTo>
                    <a:cubicBezTo>
                      <a:pt x="85" y="312"/>
                      <a:pt x="85" y="313"/>
                      <a:pt x="85" y="313"/>
                    </a:cubicBezTo>
                    <a:cubicBezTo>
                      <a:pt x="86" y="314"/>
                      <a:pt x="86" y="314"/>
                      <a:pt x="86" y="314"/>
                    </a:cubicBezTo>
                    <a:cubicBezTo>
                      <a:pt x="87" y="315"/>
                      <a:pt x="87" y="315"/>
                      <a:pt x="87" y="315"/>
                    </a:cubicBezTo>
                    <a:cubicBezTo>
                      <a:pt x="88" y="316"/>
                      <a:pt x="88" y="316"/>
                      <a:pt x="89" y="316"/>
                    </a:cubicBezTo>
                    <a:cubicBezTo>
                      <a:pt x="90" y="317"/>
                      <a:pt x="91" y="317"/>
                      <a:pt x="92" y="316"/>
                    </a:cubicBezTo>
                    <a:cubicBezTo>
                      <a:pt x="92" y="316"/>
                      <a:pt x="92" y="315"/>
                      <a:pt x="93" y="315"/>
                    </a:cubicBezTo>
                    <a:cubicBezTo>
                      <a:pt x="93" y="315"/>
                      <a:pt x="93" y="316"/>
                      <a:pt x="93" y="316"/>
                    </a:cubicBezTo>
                    <a:cubicBezTo>
                      <a:pt x="94" y="317"/>
                      <a:pt x="93" y="318"/>
                      <a:pt x="93" y="319"/>
                    </a:cubicBezTo>
                    <a:cubicBezTo>
                      <a:pt x="94" y="320"/>
                      <a:pt x="95" y="320"/>
                      <a:pt x="95" y="321"/>
                    </a:cubicBezTo>
                    <a:cubicBezTo>
                      <a:pt x="96" y="321"/>
                      <a:pt x="97" y="322"/>
                      <a:pt x="98" y="322"/>
                    </a:cubicBezTo>
                    <a:cubicBezTo>
                      <a:pt x="99" y="322"/>
                      <a:pt x="99" y="321"/>
                      <a:pt x="99" y="320"/>
                    </a:cubicBezTo>
                    <a:cubicBezTo>
                      <a:pt x="99" y="319"/>
                      <a:pt x="99" y="317"/>
                      <a:pt x="100" y="317"/>
                    </a:cubicBezTo>
                    <a:cubicBezTo>
                      <a:pt x="101" y="318"/>
                      <a:pt x="101" y="319"/>
                      <a:pt x="101" y="320"/>
                    </a:cubicBezTo>
                    <a:cubicBezTo>
                      <a:pt x="101" y="321"/>
                      <a:pt x="101" y="322"/>
                      <a:pt x="102" y="323"/>
                    </a:cubicBezTo>
                    <a:cubicBezTo>
                      <a:pt x="102" y="323"/>
                      <a:pt x="104" y="323"/>
                      <a:pt x="105" y="322"/>
                    </a:cubicBezTo>
                    <a:cubicBezTo>
                      <a:pt x="105" y="322"/>
                      <a:pt x="106" y="322"/>
                      <a:pt x="106" y="321"/>
                    </a:cubicBezTo>
                    <a:cubicBezTo>
                      <a:pt x="107" y="321"/>
                      <a:pt x="107" y="321"/>
                      <a:pt x="108" y="320"/>
                    </a:cubicBezTo>
                    <a:cubicBezTo>
                      <a:pt x="108" y="320"/>
                      <a:pt x="108" y="320"/>
                      <a:pt x="109" y="319"/>
                    </a:cubicBezTo>
                    <a:cubicBezTo>
                      <a:pt x="110" y="319"/>
                      <a:pt x="110" y="319"/>
                      <a:pt x="111" y="319"/>
                    </a:cubicBezTo>
                    <a:cubicBezTo>
                      <a:pt x="111" y="318"/>
                      <a:pt x="111" y="317"/>
                      <a:pt x="111" y="316"/>
                    </a:cubicBezTo>
                    <a:cubicBezTo>
                      <a:pt x="111" y="315"/>
                      <a:pt x="111" y="315"/>
                      <a:pt x="111" y="314"/>
                    </a:cubicBezTo>
                    <a:cubicBezTo>
                      <a:pt x="111" y="314"/>
                      <a:pt x="111" y="313"/>
                      <a:pt x="111" y="313"/>
                    </a:cubicBezTo>
                    <a:cubicBezTo>
                      <a:pt x="113" y="313"/>
                      <a:pt x="111" y="315"/>
                      <a:pt x="114" y="315"/>
                    </a:cubicBezTo>
                    <a:cubicBezTo>
                      <a:pt x="114" y="315"/>
                      <a:pt x="115" y="315"/>
                      <a:pt x="116" y="315"/>
                    </a:cubicBezTo>
                    <a:cubicBezTo>
                      <a:pt x="117" y="314"/>
                      <a:pt x="117" y="313"/>
                      <a:pt x="118" y="313"/>
                    </a:cubicBezTo>
                    <a:cubicBezTo>
                      <a:pt x="119" y="313"/>
                      <a:pt x="122" y="315"/>
                      <a:pt x="123" y="312"/>
                    </a:cubicBezTo>
                    <a:cubicBezTo>
                      <a:pt x="123" y="312"/>
                      <a:pt x="124" y="311"/>
                      <a:pt x="124" y="310"/>
                    </a:cubicBezTo>
                    <a:cubicBezTo>
                      <a:pt x="124" y="309"/>
                      <a:pt x="123" y="309"/>
                      <a:pt x="123" y="309"/>
                    </a:cubicBezTo>
                    <a:cubicBezTo>
                      <a:pt x="122" y="308"/>
                      <a:pt x="122" y="306"/>
                      <a:pt x="123" y="305"/>
                    </a:cubicBezTo>
                    <a:cubicBezTo>
                      <a:pt x="123" y="305"/>
                      <a:pt x="123" y="304"/>
                      <a:pt x="124" y="304"/>
                    </a:cubicBezTo>
                    <a:cubicBezTo>
                      <a:pt x="124" y="304"/>
                      <a:pt x="125" y="305"/>
                      <a:pt x="125" y="305"/>
                    </a:cubicBezTo>
                    <a:cubicBezTo>
                      <a:pt x="125" y="305"/>
                      <a:pt x="125" y="305"/>
                      <a:pt x="126" y="304"/>
                    </a:cubicBezTo>
                    <a:cubicBezTo>
                      <a:pt x="126" y="304"/>
                      <a:pt x="127" y="304"/>
                      <a:pt x="128" y="304"/>
                    </a:cubicBezTo>
                    <a:cubicBezTo>
                      <a:pt x="129" y="304"/>
                      <a:pt x="129" y="304"/>
                      <a:pt x="130" y="304"/>
                    </a:cubicBezTo>
                    <a:cubicBezTo>
                      <a:pt x="131" y="304"/>
                      <a:pt x="132" y="305"/>
                      <a:pt x="133" y="305"/>
                    </a:cubicBezTo>
                    <a:cubicBezTo>
                      <a:pt x="134" y="305"/>
                      <a:pt x="136" y="305"/>
                      <a:pt x="137" y="305"/>
                    </a:cubicBezTo>
                    <a:cubicBezTo>
                      <a:pt x="138" y="305"/>
                      <a:pt x="139" y="305"/>
                      <a:pt x="140" y="304"/>
                    </a:cubicBezTo>
                    <a:cubicBezTo>
                      <a:pt x="141" y="304"/>
                      <a:pt x="142" y="305"/>
                      <a:pt x="143" y="305"/>
                    </a:cubicBezTo>
                    <a:cubicBezTo>
                      <a:pt x="144" y="305"/>
                      <a:pt x="145" y="305"/>
                      <a:pt x="145" y="304"/>
                    </a:cubicBezTo>
                    <a:cubicBezTo>
                      <a:pt x="146" y="304"/>
                      <a:pt x="146" y="304"/>
                      <a:pt x="146" y="304"/>
                    </a:cubicBezTo>
                    <a:cubicBezTo>
                      <a:pt x="146" y="304"/>
                      <a:pt x="146" y="304"/>
                      <a:pt x="146" y="304"/>
                    </a:cubicBezTo>
                    <a:cubicBezTo>
                      <a:pt x="146" y="304"/>
                      <a:pt x="147" y="303"/>
                      <a:pt x="148" y="304"/>
                    </a:cubicBezTo>
                    <a:cubicBezTo>
                      <a:pt x="148" y="304"/>
                      <a:pt x="148" y="304"/>
                      <a:pt x="148" y="304"/>
                    </a:cubicBezTo>
                    <a:cubicBezTo>
                      <a:pt x="148" y="304"/>
                      <a:pt x="148" y="304"/>
                      <a:pt x="148" y="303"/>
                    </a:cubicBezTo>
                    <a:close/>
                    <a:moveTo>
                      <a:pt x="112" y="88"/>
                    </a:moveTo>
                    <a:cubicBezTo>
                      <a:pt x="112" y="88"/>
                      <a:pt x="112" y="89"/>
                      <a:pt x="112" y="89"/>
                    </a:cubicBezTo>
                    <a:cubicBezTo>
                      <a:pt x="112" y="89"/>
                      <a:pt x="112" y="88"/>
                      <a:pt x="112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87" name="Freeform 139">
                <a:extLst>
                  <a:ext uri="{FF2B5EF4-FFF2-40B4-BE49-F238E27FC236}">
                    <a16:creationId xmlns:a16="http://schemas.microsoft.com/office/drawing/2014/main" xmlns="" id="{EC1C4B31-9044-450E-8FE8-46AB1B2FD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" y="2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188" name="Freeform 140">
                <a:extLst>
                  <a:ext uri="{FF2B5EF4-FFF2-40B4-BE49-F238E27FC236}">
                    <a16:creationId xmlns:a16="http://schemas.microsoft.com/office/drawing/2014/main" xmlns="" id="{69D59F6E-2766-4DBF-BD1C-9FEDE09CA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2210"/>
                <a:ext cx="0" cy="6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xmlns="" id="{648C963E-104D-48C1-80B7-559E89DF9B86}"/>
                </a:ext>
              </a:extLst>
            </p:cNvPr>
            <p:cNvSpPr/>
            <p:nvPr/>
          </p:nvSpPr>
          <p:spPr>
            <a:xfrm>
              <a:off x="4898770" y="4004302"/>
              <a:ext cx="131245" cy="131245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xmlns="" id="{D0240AA6-79E2-4460-972A-B9FA8DC8314C}"/>
                </a:ext>
              </a:extLst>
            </p:cNvPr>
            <p:cNvSpPr/>
            <p:nvPr/>
          </p:nvSpPr>
          <p:spPr>
            <a:xfrm>
              <a:off x="4588228" y="4083269"/>
              <a:ext cx="131245" cy="131245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xmlns="" id="{424C7348-0B1A-40D2-A7F3-717A225D11EE}"/>
                </a:ext>
              </a:extLst>
            </p:cNvPr>
            <p:cNvSpPr/>
            <p:nvPr/>
          </p:nvSpPr>
          <p:spPr>
            <a:xfrm>
              <a:off x="4568034" y="4246539"/>
              <a:ext cx="131245" cy="131245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xmlns="" id="{C2536559-68E1-4131-A00F-4A83B531C096}"/>
                </a:ext>
              </a:extLst>
            </p:cNvPr>
            <p:cNvSpPr/>
            <p:nvPr/>
          </p:nvSpPr>
          <p:spPr>
            <a:xfrm>
              <a:off x="4997413" y="4231402"/>
              <a:ext cx="131245" cy="131245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xmlns="" id="{1CFA61A7-40F9-46A0-897A-4C0A9EED610D}"/>
                </a:ext>
              </a:extLst>
            </p:cNvPr>
            <p:cNvSpPr/>
            <p:nvPr/>
          </p:nvSpPr>
          <p:spPr>
            <a:xfrm>
              <a:off x="5117185" y="4438846"/>
              <a:ext cx="131245" cy="131245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xmlns="" id="{D2009156-44CA-45CC-952F-CE9BA498F440}"/>
                </a:ext>
              </a:extLst>
            </p:cNvPr>
            <p:cNvSpPr/>
            <p:nvPr/>
          </p:nvSpPr>
          <p:spPr>
            <a:xfrm>
              <a:off x="4682972" y="5413830"/>
              <a:ext cx="131245" cy="131245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xmlns="" id="{7DEC3AA2-C08D-4BF3-92E9-F7CA7BA72A5A}"/>
                </a:ext>
              </a:extLst>
            </p:cNvPr>
            <p:cNvSpPr/>
            <p:nvPr/>
          </p:nvSpPr>
          <p:spPr>
            <a:xfrm>
              <a:off x="5246307" y="5604327"/>
              <a:ext cx="131245" cy="131245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xmlns="" id="{D297525B-661C-40A7-B6F5-A5B82B003139}"/>
                </a:ext>
              </a:extLst>
            </p:cNvPr>
            <p:cNvSpPr/>
            <p:nvPr/>
          </p:nvSpPr>
          <p:spPr>
            <a:xfrm>
              <a:off x="5278502" y="5463741"/>
              <a:ext cx="131245" cy="131245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xmlns="" id="{783D7880-1F26-4080-B087-0FA16B5A1B24}"/>
                </a:ext>
              </a:extLst>
            </p:cNvPr>
            <p:cNvSpPr/>
            <p:nvPr/>
          </p:nvSpPr>
          <p:spPr>
            <a:xfrm>
              <a:off x="5639554" y="4950199"/>
              <a:ext cx="131245" cy="131245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xmlns="" id="{74116A67-3AEF-43A7-89C4-09C28A116D24}"/>
                </a:ext>
              </a:extLst>
            </p:cNvPr>
            <p:cNvGrpSpPr/>
            <p:nvPr/>
          </p:nvGrpSpPr>
          <p:grpSpPr>
            <a:xfrm>
              <a:off x="4680834" y="4009776"/>
              <a:ext cx="219991" cy="293030"/>
              <a:chOff x="5688651" y="1813834"/>
              <a:chExt cx="2106612" cy="2806030"/>
            </a:xfrm>
          </p:grpSpPr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xmlns="" id="{5D2ACC6A-E379-4871-893A-498395228A0A}"/>
                  </a:ext>
                </a:extLst>
              </p:cNvPr>
              <p:cNvSpPr/>
              <p:nvPr/>
            </p:nvSpPr>
            <p:spPr>
              <a:xfrm>
                <a:off x="5688651" y="1813834"/>
                <a:ext cx="2106612" cy="2806030"/>
              </a:xfrm>
              <a:custGeom>
                <a:avLst/>
                <a:gdLst>
                  <a:gd name="connsiteX0" fmla="*/ 2106612 w 2106612"/>
                  <a:gd name="connsiteY0" fmla="*/ 0 h 2806030"/>
                  <a:gd name="connsiteX1" fmla="*/ 2106612 w 2106612"/>
                  <a:gd name="connsiteY1" fmla="*/ 2806030 h 2806030"/>
                  <a:gd name="connsiteX2" fmla="*/ 0 w 2106612"/>
                  <a:gd name="connsiteY2" fmla="*/ 2806030 h 2806030"/>
                  <a:gd name="connsiteX3" fmla="*/ 0 w 2106612"/>
                  <a:gd name="connsiteY3" fmla="*/ 1256931 h 2806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6612" h="2806030">
                    <a:moveTo>
                      <a:pt x="2106612" y="0"/>
                    </a:moveTo>
                    <a:lnTo>
                      <a:pt x="2106612" y="2806030"/>
                    </a:lnTo>
                    <a:lnTo>
                      <a:pt x="0" y="2806030"/>
                    </a:lnTo>
                    <a:lnTo>
                      <a:pt x="0" y="125693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250" name="Freeform 35">
                <a:extLst>
                  <a:ext uri="{FF2B5EF4-FFF2-40B4-BE49-F238E27FC236}">
                    <a16:creationId xmlns:a16="http://schemas.microsoft.com/office/drawing/2014/main" xmlns="" id="{0A56BA71-8095-4AA2-A782-869CFCB7D9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46825" y="2862263"/>
                <a:ext cx="862013" cy="1501775"/>
              </a:xfrm>
              <a:custGeom>
                <a:avLst/>
                <a:gdLst>
                  <a:gd name="T0" fmla="*/ 103 w 207"/>
                  <a:gd name="T1" fmla="*/ 0 h 363"/>
                  <a:gd name="T2" fmla="*/ 0 w 207"/>
                  <a:gd name="T3" fmla="*/ 131 h 363"/>
                  <a:gd name="T4" fmla="*/ 95 w 207"/>
                  <a:gd name="T5" fmla="*/ 263 h 363"/>
                  <a:gd name="T6" fmla="*/ 158 w 207"/>
                  <a:gd name="T7" fmla="*/ 244 h 363"/>
                  <a:gd name="T8" fmla="*/ 158 w 207"/>
                  <a:gd name="T9" fmla="*/ 275 h 363"/>
                  <a:gd name="T10" fmla="*/ 101 w 207"/>
                  <a:gd name="T11" fmla="*/ 319 h 363"/>
                  <a:gd name="T12" fmla="*/ 32 w 207"/>
                  <a:gd name="T13" fmla="*/ 312 h 363"/>
                  <a:gd name="T14" fmla="*/ 25 w 207"/>
                  <a:gd name="T15" fmla="*/ 354 h 363"/>
                  <a:gd name="T16" fmla="*/ 106 w 207"/>
                  <a:gd name="T17" fmla="*/ 363 h 363"/>
                  <a:gd name="T18" fmla="*/ 207 w 207"/>
                  <a:gd name="T19" fmla="*/ 281 h 363"/>
                  <a:gd name="T20" fmla="*/ 207 w 207"/>
                  <a:gd name="T21" fmla="*/ 17 h 363"/>
                  <a:gd name="T22" fmla="*/ 103 w 207"/>
                  <a:gd name="T23" fmla="*/ 0 h 363"/>
                  <a:gd name="T24" fmla="*/ 158 w 207"/>
                  <a:gd name="T25" fmla="*/ 208 h 363"/>
                  <a:gd name="T26" fmla="*/ 106 w 207"/>
                  <a:gd name="T27" fmla="*/ 220 h 363"/>
                  <a:gd name="T28" fmla="*/ 50 w 207"/>
                  <a:gd name="T29" fmla="*/ 133 h 363"/>
                  <a:gd name="T30" fmla="*/ 108 w 207"/>
                  <a:gd name="T31" fmla="*/ 41 h 363"/>
                  <a:gd name="T32" fmla="*/ 158 w 207"/>
                  <a:gd name="T33" fmla="*/ 46 h 363"/>
                  <a:gd name="T34" fmla="*/ 158 w 207"/>
                  <a:gd name="T35" fmla="*/ 208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7" h="363">
                    <a:moveTo>
                      <a:pt x="103" y="0"/>
                    </a:moveTo>
                    <a:cubicBezTo>
                      <a:pt x="31" y="0"/>
                      <a:pt x="0" y="39"/>
                      <a:pt x="0" y="131"/>
                    </a:cubicBezTo>
                    <a:cubicBezTo>
                      <a:pt x="0" y="217"/>
                      <a:pt x="26" y="263"/>
                      <a:pt x="95" y="263"/>
                    </a:cubicBezTo>
                    <a:cubicBezTo>
                      <a:pt x="118" y="263"/>
                      <a:pt x="138" y="257"/>
                      <a:pt x="158" y="244"/>
                    </a:cubicBezTo>
                    <a:cubicBezTo>
                      <a:pt x="158" y="244"/>
                      <a:pt x="158" y="244"/>
                      <a:pt x="158" y="275"/>
                    </a:cubicBezTo>
                    <a:cubicBezTo>
                      <a:pt x="158" y="313"/>
                      <a:pt x="132" y="319"/>
                      <a:pt x="101" y="319"/>
                    </a:cubicBezTo>
                    <a:cubicBezTo>
                      <a:pt x="77" y="319"/>
                      <a:pt x="52" y="315"/>
                      <a:pt x="32" y="312"/>
                    </a:cubicBezTo>
                    <a:cubicBezTo>
                      <a:pt x="32" y="312"/>
                      <a:pt x="32" y="312"/>
                      <a:pt x="25" y="354"/>
                    </a:cubicBezTo>
                    <a:cubicBezTo>
                      <a:pt x="49" y="359"/>
                      <a:pt x="79" y="363"/>
                      <a:pt x="106" y="363"/>
                    </a:cubicBezTo>
                    <a:cubicBezTo>
                      <a:pt x="166" y="363"/>
                      <a:pt x="207" y="342"/>
                      <a:pt x="207" y="281"/>
                    </a:cubicBezTo>
                    <a:cubicBezTo>
                      <a:pt x="207" y="281"/>
                      <a:pt x="207" y="281"/>
                      <a:pt x="207" y="17"/>
                    </a:cubicBezTo>
                    <a:cubicBezTo>
                      <a:pt x="180" y="8"/>
                      <a:pt x="136" y="0"/>
                      <a:pt x="103" y="0"/>
                    </a:cubicBezTo>
                    <a:close/>
                    <a:moveTo>
                      <a:pt x="158" y="208"/>
                    </a:moveTo>
                    <a:cubicBezTo>
                      <a:pt x="141" y="216"/>
                      <a:pt x="121" y="220"/>
                      <a:pt x="106" y="220"/>
                    </a:cubicBezTo>
                    <a:cubicBezTo>
                      <a:pt x="61" y="220"/>
                      <a:pt x="50" y="190"/>
                      <a:pt x="50" y="133"/>
                    </a:cubicBezTo>
                    <a:cubicBezTo>
                      <a:pt x="50" y="68"/>
                      <a:pt x="62" y="41"/>
                      <a:pt x="108" y="41"/>
                    </a:cubicBezTo>
                    <a:cubicBezTo>
                      <a:pt x="122" y="41"/>
                      <a:pt x="143" y="44"/>
                      <a:pt x="158" y="46"/>
                    </a:cubicBezTo>
                    <a:cubicBezTo>
                      <a:pt x="158" y="46"/>
                      <a:pt x="158" y="46"/>
                      <a:pt x="158" y="2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xmlns="" id="{CAA51DD8-A205-42E2-8BFF-9D662563EB95}"/>
                </a:ext>
              </a:extLst>
            </p:cNvPr>
            <p:cNvGrpSpPr/>
            <p:nvPr/>
          </p:nvGrpSpPr>
          <p:grpSpPr>
            <a:xfrm>
              <a:off x="4894557" y="4632574"/>
              <a:ext cx="219991" cy="293030"/>
              <a:chOff x="5688651" y="1813834"/>
              <a:chExt cx="2106612" cy="2806030"/>
            </a:xfrm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xmlns="" id="{F433CB31-9882-4157-B46C-07798EEC8927}"/>
                  </a:ext>
                </a:extLst>
              </p:cNvPr>
              <p:cNvSpPr/>
              <p:nvPr/>
            </p:nvSpPr>
            <p:spPr>
              <a:xfrm>
                <a:off x="5688651" y="1813834"/>
                <a:ext cx="2106612" cy="2806030"/>
              </a:xfrm>
              <a:custGeom>
                <a:avLst/>
                <a:gdLst>
                  <a:gd name="connsiteX0" fmla="*/ 2106612 w 2106612"/>
                  <a:gd name="connsiteY0" fmla="*/ 0 h 2806030"/>
                  <a:gd name="connsiteX1" fmla="*/ 2106612 w 2106612"/>
                  <a:gd name="connsiteY1" fmla="*/ 2806030 h 2806030"/>
                  <a:gd name="connsiteX2" fmla="*/ 0 w 2106612"/>
                  <a:gd name="connsiteY2" fmla="*/ 2806030 h 2806030"/>
                  <a:gd name="connsiteX3" fmla="*/ 0 w 2106612"/>
                  <a:gd name="connsiteY3" fmla="*/ 1256931 h 2806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6612" h="2806030">
                    <a:moveTo>
                      <a:pt x="2106612" y="0"/>
                    </a:moveTo>
                    <a:lnTo>
                      <a:pt x="2106612" y="2806030"/>
                    </a:lnTo>
                    <a:lnTo>
                      <a:pt x="0" y="2806030"/>
                    </a:lnTo>
                    <a:lnTo>
                      <a:pt x="0" y="125693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35">
                <a:extLst>
                  <a:ext uri="{FF2B5EF4-FFF2-40B4-BE49-F238E27FC236}">
                    <a16:creationId xmlns:a16="http://schemas.microsoft.com/office/drawing/2014/main" xmlns="" id="{32C7759E-B0EF-4D25-8022-84454658FE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46825" y="2862263"/>
                <a:ext cx="862013" cy="1501775"/>
              </a:xfrm>
              <a:custGeom>
                <a:avLst/>
                <a:gdLst>
                  <a:gd name="T0" fmla="*/ 103 w 207"/>
                  <a:gd name="T1" fmla="*/ 0 h 363"/>
                  <a:gd name="T2" fmla="*/ 0 w 207"/>
                  <a:gd name="T3" fmla="*/ 131 h 363"/>
                  <a:gd name="T4" fmla="*/ 95 w 207"/>
                  <a:gd name="T5" fmla="*/ 263 h 363"/>
                  <a:gd name="T6" fmla="*/ 158 w 207"/>
                  <a:gd name="T7" fmla="*/ 244 h 363"/>
                  <a:gd name="T8" fmla="*/ 158 w 207"/>
                  <a:gd name="T9" fmla="*/ 275 h 363"/>
                  <a:gd name="T10" fmla="*/ 101 w 207"/>
                  <a:gd name="T11" fmla="*/ 319 h 363"/>
                  <a:gd name="T12" fmla="*/ 32 w 207"/>
                  <a:gd name="T13" fmla="*/ 312 h 363"/>
                  <a:gd name="T14" fmla="*/ 25 w 207"/>
                  <a:gd name="T15" fmla="*/ 354 h 363"/>
                  <a:gd name="T16" fmla="*/ 106 w 207"/>
                  <a:gd name="T17" fmla="*/ 363 h 363"/>
                  <a:gd name="T18" fmla="*/ 207 w 207"/>
                  <a:gd name="T19" fmla="*/ 281 h 363"/>
                  <a:gd name="T20" fmla="*/ 207 w 207"/>
                  <a:gd name="T21" fmla="*/ 17 h 363"/>
                  <a:gd name="T22" fmla="*/ 103 w 207"/>
                  <a:gd name="T23" fmla="*/ 0 h 363"/>
                  <a:gd name="T24" fmla="*/ 158 w 207"/>
                  <a:gd name="T25" fmla="*/ 208 h 363"/>
                  <a:gd name="T26" fmla="*/ 106 w 207"/>
                  <a:gd name="T27" fmla="*/ 220 h 363"/>
                  <a:gd name="T28" fmla="*/ 50 w 207"/>
                  <a:gd name="T29" fmla="*/ 133 h 363"/>
                  <a:gd name="T30" fmla="*/ 108 w 207"/>
                  <a:gd name="T31" fmla="*/ 41 h 363"/>
                  <a:gd name="T32" fmla="*/ 158 w 207"/>
                  <a:gd name="T33" fmla="*/ 46 h 363"/>
                  <a:gd name="T34" fmla="*/ 158 w 207"/>
                  <a:gd name="T35" fmla="*/ 208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7" h="363">
                    <a:moveTo>
                      <a:pt x="103" y="0"/>
                    </a:moveTo>
                    <a:cubicBezTo>
                      <a:pt x="31" y="0"/>
                      <a:pt x="0" y="39"/>
                      <a:pt x="0" y="131"/>
                    </a:cubicBezTo>
                    <a:cubicBezTo>
                      <a:pt x="0" y="217"/>
                      <a:pt x="26" y="263"/>
                      <a:pt x="95" y="263"/>
                    </a:cubicBezTo>
                    <a:cubicBezTo>
                      <a:pt x="118" y="263"/>
                      <a:pt x="138" y="257"/>
                      <a:pt x="158" y="244"/>
                    </a:cubicBezTo>
                    <a:cubicBezTo>
                      <a:pt x="158" y="244"/>
                      <a:pt x="158" y="244"/>
                      <a:pt x="158" y="275"/>
                    </a:cubicBezTo>
                    <a:cubicBezTo>
                      <a:pt x="158" y="313"/>
                      <a:pt x="132" y="319"/>
                      <a:pt x="101" y="319"/>
                    </a:cubicBezTo>
                    <a:cubicBezTo>
                      <a:pt x="77" y="319"/>
                      <a:pt x="52" y="315"/>
                      <a:pt x="32" y="312"/>
                    </a:cubicBezTo>
                    <a:cubicBezTo>
                      <a:pt x="32" y="312"/>
                      <a:pt x="32" y="312"/>
                      <a:pt x="25" y="354"/>
                    </a:cubicBezTo>
                    <a:cubicBezTo>
                      <a:pt x="49" y="359"/>
                      <a:pt x="79" y="363"/>
                      <a:pt x="106" y="363"/>
                    </a:cubicBezTo>
                    <a:cubicBezTo>
                      <a:pt x="166" y="363"/>
                      <a:pt x="207" y="342"/>
                      <a:pt x="207" y="281"/>
                    </a:cubicBezTo>
                    <a:cubicBezTo>
                      <a:pt x="207" y="281"/>
                      <a:pt x="207" y="281"/>
                      <a:pt x="207" y="17"/>
                    </a:cubicBezTo>
                    <a:cubicBezTo>
                      <a:pt x="180" y="8"/>
                      <a:pt x="136" y="0"/>
                      <a:pt x="103" y="0"/>
                    </a:cubicBezTo>
                    <a:close/>
                    <a:moveTo>
                      <a:pt x="158" y="208"/>
                    </a:moveTo>
                    <a:cubicBezTo>
                      <a:pt x="141" y="216"/>
                      <a:pt x="121" y="220"/>
                      <a:pt x="106" y="220"/>
                    </a:cubicBezTo>
                    <a:cubicBezTo>
                      <a:pt x="61" y="220"/>
                      <a:pt x="50" y="190"/>
                      <a:pt x="50" y="133"/>
                    </a:cubicBezTo>
                    <a:cubicBezTo>
                      <a:pt x="50" y="68"/>
                      <a:pt x="62" y="41"/>
                      <a:pt x="108" y="41"/>
                    </a:cubicBezTo>
                    <a:cubicBezTo>
                      <a:pt x="122" y="41"/>
                      <a:pt x="143" y="44"/>
                      <a:pt x="158" y="46"/>
                    </a:cubicBezTo>
                    <a:cubicBezTo>
                      <a:pt x="158" y="46"/>
                      <a:pt x="158" y="46"/>
                      <a:pt x="158" y="2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12E78E-40D8-487D-A674-7986E49A9E92}"/>
              </a:ext>
            </a:extLst>
          </p:cNvPr>
          <p:cNvGrpSpPr/>
          <p:nvPr/>
        </p:nvGrpSpPr>
        <p:grpSpPr>
          <a:xfrm>
            <a:off x="2792738" y="1683902"/>
            <a:ext cx="1145309" cy="1711302"/>
            <a:chOff x="2792738" y="1683902"/>
            <a:chExt cx="1145309" cy="1711302"/>
          </a:xfrm>
        </p:grpSpPr>
        <p:sp>
          <p:nvSpPr>
            <p:cNvPr id="263" name="Freeform 35">
              <a:extLst>
                <a:ext uri="{FF2B5EF4-FFF2-40B4-BE49-F238E27FC236}">
                  <a16:creationId xmlns:a16="http://schemas.microsoft.com/office/drawing/2014/main" xmlns="" id="{F9235BDC-4406-40EE-9AFD-09076069E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738" y="1683902"/>
              <a:ext cx="1145309" cy="1711302"/>
            </a:xfrm>
            <a:custGeom>
              <a:avLst/>
              <a:gdLst>
                <a:gd name="T0" fmla="*/ 1419 w 1419"/>
                <a:gd name="T1" fmla="*/ 1018 h 1844"/>
                <a:gd name="T2" fmla="*/ 0 w 1419"/>
                <a:gd name="T3" fmla="*/ 1844 h 1844"/>
                <a:gd name="T4" fmla="*/ 0 w 1419"/>
                <a:gd name="T5" fmla="*/ 0 h 1844"/>
                <a:gd name="T6" fmla="*/ 1419 w 1419"/>
                <a:gd name="T7" fmla="*/ 0 h 1844"/>
                <a:gd name="T8" fmla="*/ 1419 w 1419"/>
                <a:gd name="T9" fmla="*/ 1018 h 1844"/>
                <a:gd name="T10" fmla="*/ 1419 w 1419"/>
                <a:gd name="T11" fmla="*/ 1018 h 1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9" h="1844">
                  <a:moveTo>
                    <a:pt x="1419" y="1018"/>
                  </a:moveTo>
                  <a:lnTo>
                    <a:pt x="0" y="1844"/>
                  </a:lnTo>
                  <a:lnTo>
                    <a:pt x="0" y="0"/>
                  </a:lnTo>
                  <a:lnTo>
                    <a:pt x="1419" y="0"/>
                  </a:lnTo>
                  <a:lnTo>
                    <a:pt x="1419" y="1018"/>
                  </a:lnTo>
                  <a:lnTo>
                    <a:pt x="1419" y="10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72000" tIns="108000" rIns="3600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Technology team</a:t>
              </a:r>
              <a:endParaRPr kumimoji="0" lang="en-US" sz="1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316" name="Freeform 78">
              <a:extLst>
                <a:ext uri="{FF2B5EF4-FFF2-40B4-BE49-F238E27FC236}">
                  <a16:creationId xmlns:a16="http://schemas.microsoft.com/office/drawing/2014/main" xmlns="" id="{0D35E109-5E85-46C1-9BB2-FD7882AA38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3548" y="2243284"/>
              <a:ext cx="222084" cy="390669"/>
            </a:xfrm>
            <a:custGeom>
              <a:avLst/>
              <a:gdLst>
                <a:gd name="T0" fmla="*/ 284 w 325"/>
                <a:gd name="T1" fmla="*/ 0 h 575"/>
                <a:gd name="T2" fmla="*/ 42 w 325"/>
                <a:gd name="T3" fmla="*/ 0 h 575"/>
                <a:gd name="T4" fmla="*/ 0 w 325"/>
                <a:gd name="T5" fmla="*/ 42 h 575"/>
                <a:gd name="T6" fmla="*/ 0 w 325"/>
                <a:gd name="T7" fmla="*/ 533 h 575"/>
                <a:gd name="T8" fmla="*/ 42 w 325"/>
                <a:gd name="T9" fmla="*/ 575 h 575"/>
                <a:gd name="T10" fmla="*/ 284 w 325"/>
                <a:gd name="T11" fmla="*/ 575 h 575"/>
                <a:gd name="T12" fmla="*/ 325 w 325"/>
                <a:gd name="T13" fmla="*/ 533 h 575"/>
                <a:gd name="T14" fmla="*/ 325 w 325"/>
                <a:gd name="T15" fmla="*/ 42 h 575"/>
                <a:gd name="T16" fmla="*/ 284 w 325"/>
                <a:gd name="T17" fmla="*/ 0 h 575"/>
                <a:gd name="T18" fmla="*/ 103 w 325"/>
                <a:gd name="T19" fmla="*/ 26 h 575"/>
                <a:gd name="T20" fmla="*/ 222 w 325"/>
                <a:gd name="T21" fmla="*/ 26 h 575"/>
                <a:gd name="T22" fmla="*/ 228 w 325"/>
                <a:gd name="T23" fmla="*/ 36 h 575"/>
                <a:gd name="T24" fmla="*/ 222 w 325"/>
                <a:gd name="T25" fmla="*/ 46 h 575"/>
                <a:gd name="T26" fmla="*/ 103 w 325"/>
                <a:gd name="T27" fmla="*/ 46 h 575"/>
                <a:gd name="T28" fmla="*/ 97 w 325"/>
                <a:gd name="T29" fmla="*/ 36 h 575"/>
                <a:gd name="T30" fmla="*/ 103 w 325"/>
                <a:gd name="T31" fmla="*/ 26 h 575"/>
                <a:gd name="T32" fmla="*/ 163 w 325"/>
                <a:gd name="T33" fmla="*/ 534 h 575"/>
                <a:gd name="T34" fmla="*/ 136 w 325"/>
                <a:gd name="T35" fmla="*/ 507 h 575"/>
                <a:gd name="T36" fmla="*/ 163 w 325"/>
                <a:gd name="T37" fmla="*/ 481 h 575"/>
                <a:gd name="T38" fmla="*/ 189 w 325"/>
                <a:gd name="T39" fmla="*/ 507 h 575"/>
                <a:gd name="T40" fmla="*/ 163 w 325"/>
                <a:gd name="T41" fmla="*/ 534 h 575"/>
                <a:gd name="T42" fmla="*/ 294 w 325"/>
                <a:gd name="T43" fmla="*/ 442 h 575"/>
                <a:gd name="T44" fmla="*/ 31 w 325"/>
                <a:gd name="T45" fmla="*/ 442 h 575"/>
                <a:gd name="T46" fmla="*/ 31 w 325"/>
                <a:gd name="T47" fmla="*/ 71 h 575"/>
                <a:gd name="T48" fmla="*/ 294 w 325"/>
                <a:gd name="T49" fmla="*/ 71 h 575"/>
                <a:gd name="T50" fmla="*/ 294 w 325"/>
                <a:gd name="T51" fmla="*/ 442 h 575"/>
                <a:gd name="T52" fmla="*/ 294 w 325"/>
                <a:gd name="T53" fmla="*/ 442 h 575"/>
                <a:gd name="T54" fmla="*/ 294 w 325"/>
                <a:gd name="T55" fmla="*/ 442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5" h="575">
                  <a:moveTo>
                    <a:pt x="284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8" y="0"/>
                    <a:pt x="0" y="19"/>
                    <a:pt x="0" y="42"/>
                  </a:cubicBezTo>
                  <a:cubicBezTo>
                    <a:pt x="0" y="533"/>
                    <a:pt x="0" y="533"/>
                    <a:pt x="0" y="533"/>
                  </a:cubicBezTo>
                  <a:cubicBezTo>
                    <a:pt x="0" y="557"/>
                    <a:pt x="18" y="575"/>
                    <a:pt x="42" y="575"/>
                  </a:cubicBezTo>
                  <a:cubicBezTo>
                    <a:pt x="284" y="575"/>
                    <a:pt x="284" y="575"/>
                    <a:pt x="284" y="575"/>
                  </a:cubicBezTo>
                  <a:cubicBezTo>
                    <a:pt x="307" y="575"/>
                    <a:pt x="325" y="557"/>
                    <a:pt x="325" y="533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19"/>
                    <a:pt x="307" y="0"/>
                    <a:pt x="284" y="0"/>
                  </a:cubicBezTo>
                  <a:close/>
                  <a:moveTo>
                    <a:pt x="103" y="26"/>
                  </a:moveTo>
                  <a:cubicBezTo>
                    <a:pt x="222" y="26"/>
                    <a:pt x="222" y="26"/>
                    <a:pt x="222" y="26"/>
                  </a:cubicBezTo>
                  <a:cubicBezTo>
                    <a:pt x="225" y="26"/>
                    <a:pt x="228" y="30"/>
                    <a:pt x="228" y="36"/>
                  </a:cubicBezTo>
                  <a:cubicBezTo>
                    <a:pt x="228" y="41"/>
                    <a:pt x="225" y="46"/>
                    <a:pt x="222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0" y="46"/>
                    <a:pt x="97" y="41"/>
                    <a:pt x="97" y="36"/>
                  </a:cubicBezTo>
                  <a:cubicBezTo>
                    <a:pt x="97" y="30"/>
                    <a:pt x="100" y="26"/>
                    <a:pt x="103" y="26"/>
                  </a:cubicBezTo>
                  <a:close/>
                  <a:moveTo>
                    <a:pt x="163" y="534"/>
                  </a:moveTo>
                  <a:cubicBezTo>
                    <a:pt x="148" y="534"/>
                    <a:pt x="136" y="522"/>
                    <a:pt x="136" y="507"/>
                  </a:cubicBezTo>
                  <a:cubicBezTo>
                    <a:pt x="136" y="493"/>
                    <a:pt x="148" y="481"/>
                    <a:pt x="163" y="481"/>
                  </a:cubicBezTo>
                  <a:cubicBezTo>
                    <a:pt x="177" y="481"/>
                    <a:pt x="189" y="493"/>
                    <a:pt x="189" y="507"/>
                  </a:cubicBezTo>
                  <a:cubicBezTo>
                    <a:pt x="189" y="522"/>
                    <a:pt x="177" y="534"/>
                    <a:pt x="163" y="534"/>
                  </a:cubicBezTo>
                  <a:close/>
                  <a:moveTo>
                    <a:pt x="294" y="442"/>
                  </a:moveTo>
                  <a:cubicBezTo>
                    <a:pt x="31" y="442"/>
                    <a:pt x="31" y="442"/>
                    <a:pt x="31" y="442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294" y="71"/>
                    <a:pt x="294" y="71"/>
                    <a:pt x="294" y="71"/>
                  </a:cubicBezTo>
                  <a:lnTo>
                    <a:pt x="294" y="442"/>
                  </a:lnTo>
                  <a:close/>
                  <a:moveTo>
                    <a:pt x="294" y="442"/>
                  </a:moveTo>
                  <a:cubicBezTo>
                    <a:pt x="294" y="442"/>
                    <a:pt x="294" y="442"/>
                    <a:pt x="294" y="442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FFC2903-B13B-4947-A3DC-0D7BCE919AD4}"/>
              </a:ext>
            </a:extLst>
          </p:cNvPr>
          <p:cNvGrpSpPr/>
          <p:nvPr/>
        </p:nvGrpSpPr>
        <p:grpSpPr>
          <a:xfrm>
            <a:off x="4004532" y="1683902"/>
            <a:ext cx="1145309" cy="1737248"/>
            <a:chOff x="4004532" y="1683902"/>
            <a:chExt cx="1145309" cy="1737248"/>
          </a:xfrm>
        </p:grpSpPr>
        <p:sp>
          <p:nvSpPr>
            <p:cNvPr id="262" name="Freeform 35">
              <a:extLst>
                <a:ext uri="{FF2B5EF4-FFF2-40B4-BE49-F238E27FC236}">
                  <a16:creationId xmlns:a16="http://schemas.microsoft.com/office/drawing/2014/main" xmlns="" id="{2C9CED71-DA98-46AE-8E46-D32E67282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532" y="1683902"/>
              <a:ext cx="1145309" cy="1737248"/>
            </a:xfrm>
            <a:custGeom>
              <a:avLst/>
              <a:gdLst>
                <a:gd name="T0" fmla="*/ 1419 w 1419"/>
                <a:gd name="T1" fmla="*/ 1018 h 1844"/>
                <a:gd name="T2" fmla="*/ 0 w 1419"/>
                <a:gd name="T3" fmla="*/ 1844 h 1844"/>
                <a:gd name="T4" fmla="*/ 0 w 1419"/>
                <a:gd name="T5" fmla="*/ 0 h 1844"/>
                <a:gd name="T6" fmla="*/ 1419 w 1419"/>
                <a:gd name="T7" fmla="*/ 0 h 1844"/>
                <a:gd name="T8" fmla="*/ 1419 w 1419"/>
                <a:gd name="T9" fmla="*/ 1018 h 1844"/>
                <a:gd name="T10" fmla="*/ 1419 w 1419"/>
                <a:gd name="T11" fmla="*/ 1018 h 1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9" h="1844">
                  <a:moveTo>
                    <a:pt x="1419" y="1018"/>
                  </a:moveTo>
                  <a:lnTo>
                    <a:pt x="0" y="1844"/>
                  </a:lnTo>
                  <a:lnTo>
                    <a:pt x="0" y="0"/>
                  </a:lnTo>
                  <a:lnTo>
                    <a:pt x="1419" y="0"/>
                  </a:lnTo>
                  <a:lnTo>
                    <a:pt x="1419" y="1018"/>
                  </a:lnTo>
                  <a:lnTo>
                    <a:pt x="1419" y="10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72000" tIns="108000" rIns="3600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Asset design team</a:t>
              </a:r>
              <a:endParaRPr kumimoji="0" lang="en-US" sz="1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xmlns="" id="{31AE0DF6-4F13-4EBD-A529-C68949E5DA8B}"/>
                </a:ext>
              </a:extLst>
            </p:cNvPr>
            <p:cNvGrpSpPr/>
            <p:nvPr/>
          </p:nvGrpSpPr>
          <p:grpSpPr>
            <a:xfrm>
              <a:off x="4259548" y="2253312"/>
              <a:ext cx="621236" cy="381194"/>
              <a:chOff x="4168374" y="2111546"/>
              <a:chExt cx="680506" cy="417562"/>
            </a:xfrm>
          </p:grpSpPr>
          <p:sp>
            <p:nvSpPr>
              <p:cNvPr id="311" name="Freeform 74">
                <a:extLst>
                  <a:ext uri="{FF2B5EF4-FFF2-40B4-BE49-F238E27FC236}">
                    <a16:creationId xmlns:a16="http://schemas.microsoft.com/office/drawing/2014/main" xmlns="" id="{3563EC88-0938-4E87-AB1D-3D80ED5B15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07729" y="2111546"/>
                <a:ext cx="341151" cy="417562"/>
              </a:xfrm>
              <a:custGeom>
                <a:avLst/>
                <a:gdLst>
                  <a:gd name="T0" fmla="*/ 55 w 121"/>
                  <a:gd name="T1" fmla="*/ 8 h 149"/>
                  <a:gd name="T2" fmla="*/ 48 w 121"/>
                  <a:gd name="T3" fmla="*/ 0 h 149"/>
                  <a:gd name="T4" fmla="*/ 37 w 121"/>
                  <a:gd name="T5" fmla="*/ 11 h 149"/>
                  <a:gd name="T6" fmla="*/ 28 w 121"/>
                  <a:gd name="T7" fmla="*/ 17 h 149"/>
                  <a:gd name="T8" fmla="*/ 68 w 121"/>
                  <a:gd name="T9" fmla="*/ 17 h 149"/>
                  <a:gd name="T10" fmla="*/ 48 w 121"/>
                  <a:gd name="T11" fmla="*/ 11 h 149"/>
                  <a:gd name="T12" fmla="*/ 51 w 121"/>
                  <a:gd name="T13" fmla="*/ 8 h 149"/>
                  <a:gd name="T14" fmla="*/ 9 w 121"/>
                  <a:gd name="T15" fmla="*/ 134 h 149"/>
                  <a:gd name="T16" fmla="*/ 6 w 121"/>
                  <a:gd name="T17" fmla="*/ 15 h 149"/>
                  <a:gd name="T18" fmla="*/ 34 w 121"/>
                  <a:gd name="T19" fmla="*/ 28 h 149"/>
                  <a:gd name="T20" fmla="*/ 72 w 121"/>
                  <a:gd name="T21" fmla="*/ 15 h 149"/>
                  <a:gd name="T22" fmla="*/ 96 w 121"/>
                  <a:gd name="T23" fmla="*/ 88 h 149"/>
                  <a:gd name="T24" fmla="*/ 85 w 121"/>
                  <a:gd name="T25" fmla="*/ 38 h 149"/>
                  <a:gd name="T26" fmla="*/ 60 w 121"/>
                  <a:gd name="T27" fmla="*/ 124 h 149"/>
                  <a:gd name="T28" fmla="*/ 66 w 121"/>
                  <a:gd name="T29" fmla="*/ 121 h 149"/>
                  <a:gd name="T30" fmla="*/ 94 w 121"/>
                  <a:gd name="T31" fmla="*/ 94 h 149"/>
                  <a:gd name="T32" fmla="*/ 91 w 121"/>
                  <a:gd name="T33" fmla="*/ 136 h 149"/>
                  <a:gd name="T34" fmla="*/ 78 w 121"/>
                  <a:gd name="T35" fmla="*/ 121 h 149"/>
                  <a:gd name="T36" fmla="*/ 105 w 121"/>
                  <a:gd name="T37" fmla="*/ 110 h 149"/>
                  <a:gd name="T38" fmla="*/ 74 w 121"/>
                  <a:gd name="T39" fmla="*/ 75 h 149"/>
                  <a:gd name="T40" fmla="*/ 38 w 121"/>
                  <a:gd name="T41" fmla="*/ 70 h 149"/>
                  <a:gd name="T42" fmla="*/ 77 w 121"/>
                  <a:gd name="T43" fmla="*/ 70 h 149"/>
                  <a:gd name="T44" fmla="*/ 74 w 121"/>
                  <a:gd name="T45" fmla="*/ 56 h 149"/>
                  <a:gd name="T46" fmla="*/ 38 w 121"/>
                  <a:gd name="T47" fmla="*/ 51 h 149"/>
                  <a:gd name="T48" fmla="*/ 77 w 121"/>
                  <a:gd name="T49" fmla="*/ 51 h 149"/>
                  <a:gd name="T50" fmla="*/ 64 w 121"/>
                  <a:gd name="T51" fmla="*/ 92 h 149"/>
                  <a:gd name="T52" fmla="*/ 38 w 121"/>
                  <a:gd name="T53" fmla="*/ 87 h 149"/>
                  <a:gd name="T54" fmla="*/ 66 w 121"/>
                  <a:gd name="T55" fmla="*/ 87 h 149"/>
                  <a:gd name="T56" fmla="*/ 60 w 121"/>
                  <a:gd name="T57" fmla="*/ 111 h 149"/>
                  <a:gd name="T58" fmla="*/ 38 w 121"/>
                  <a:gd name="T59" fmla="*/ 107 h 149"/>
                  <a:gd name="T60" fmla="*/ 62 w 121"/>
                  <a:gd name="T61" fmla="*/ 107 h 149"/>
                  <a:gd name="T62" fmla="*/ 34 w 121"/>
                  <a:gd name="T63" fmla="*/ 48 h 149"/>
                  <a:gd name="T64" fmla="*/ 24 w 121"/>
                  <a:gd name="T65" fmla="*/ 57 h 149"/>
                  <a:gd name="T66" fmla="*/ 21 w 121"/>
                  <a:gd name="T67" fmla="*/ 50 h 149"/>
                  <a:gd name="T68" fmla="*/ 34 w 121"/>
                  <a:gd name="T69" fmla="*/ 45 h 149"/>
                  <a:gd name="T70" fmla="*/ 26 w 121"/>
                  <a:gd name="T71" fmla="*/ 75 h 149"/>
                  <a:gd name="T72" fmla="*/ 19 w 121"/>
                  <a:gd name="T73" fmla="*/ 72 h 149"/>
                  <a:gd name="T74" fmla="*/ 25 w 121"/>
                  <a:gd name="T75" fmla="*/ 71 h 149"/>
                  <a:gd name="T76" fmla="*/ 34 w 121"/>
                  <a:gd name="T77" fmla="*/ 67 h 149"/>
                  <a:gd name="T78" fmla="*/ 25 w 121"/>
                  <a:gd name="T79" fmla="*/ 94 h 149"/>
                  <a:gd name="T80" fmla="*/ 18 w 121"/>
                  <a:gd name="T81" fmla="*/ 87 h 149"/>
                  <a:gd name="T82" fmla="*/ 31 w 121"/>
                  <a:gd name="T83" fmla="*/ 82 h 149"/>
                  <a:gd name="T84" fmla="*/ 34 w 121"/>
                  <a:gd name="T85" fmla="*/ 103 h 149"/>
                  <a:gd name="T86" fmla="*/ 24 w 121"/>
                  <a:gd name="T87" fmla="*/ 112 h 149"/>
                  <a:gd name="T88" fmla="*/ 21 w 121"/>
                  <a:gd name="T89" fmla="*/ 105 h 149"/>
                  <a:gd name="T90" fmla="*/ 34 w 121"/>
                  <a:gd name="T91" fmla="*/ 100 h 149"/>
                  <a:gd name="T92" fmla="*/ 34 w 121"/>
                  <a:gd name="T93" fmla="*/ 10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1" h="149">
                    <a:moveTo>
                      <a:pt x="62" y="11"/>
                    </a:moveTo>
                    <a:cubicBezTo>
                      <a:pt x="58" y="11"/>
                      <a:pt x="58" y="11"/>
                      <a:pt x="58" y="11"/>
                    </a:cubicBezTo>
                    <a:cubicBezTo>
                      <a:pt x="57" y="11"/>
                      <a:pt x="55" y="9"/>
                      <a:pt x="55" y="8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5" y="3"/>
                      <a:pt x="52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4" y="0"/>
                      <a:pt x="40" y="3"/>
                      <a:pt x="4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9"/>
                      <a:pt x="39" y="11"/>
                      <a:pt x="37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0" y="11"/>
                      <a:pt x="28" y="14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21"/>
                      <a:pt x="30" y="24"/>
                      <a:pt x="34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5" y="24"/>
                      <a:pt x="68" y="21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4"/>
                      <a:pt x="65" y="11"/>
                      <a:pt x="62" y="11"/>
                    </a:cubicBezTo>
                    <a:close/>
                    <a:moveTo>
                      <a:pt x="48" y="11"/>
                    </a:moveTo>
                    <a:cubicBezTo>
                      <a:pt x="46" y="11"/>
                      <a:pt x="45" y="9"/>
                      <a:pt x="45" y="8"/>
                    </a:cubicBezTo>
                    <a:cubicBezTo>
                      <a:pt x="45" y="6"/>
                      <a:pt x="46" y="4"/>
                      <a:pt x="48" y="4"/>
                    </a:cubicBezTo>
                    <a:cubicBezTo>
                      <a:pt x="50" y="4"/>
                      <a:pt x="51" y="6"/>
                      <a:pt x="51" y="8"/>
                    </a:cubicBezTo>
                    <a:cubicBezTo>
                      <a:pt x="51" y="9"/>
                      <a:pt x="50" y="11"/>
                      <a:pt x="48" y="11"/>
                    </a:cubicBezTo>
                    <a:close/>
                    <a:moveTo>
                      <a:pt x="62" y="134"/>
                    </a:moveTo>
                    <a:cubicBezTo>
                      <a:pt x="9" y="134"/>
                      <a:pt x="9" y="134"/>
                      <a:pt x="9" y="134"/>
                    </a:cubicBezTo>
                    <a:cubicBezTo>
                      <a:pt x="4" y="134"/>
                      <a:pt x="0" y="130"/>
                      <a:pt x="0" y="12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9"/>
                      <a:pt x="4" y="15"/>
                      <a:pt x="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23"/>
                      <a:pt x="28" y="28"/>
                      <a:pt x="34" y="28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8" y="28"/>
                      <a:pt x="72" y="23"/>
                      <a:pt x="72" y="17"/>
                    </a:cubicBezTo>
                    <a:cubicBezTo>
                      <a:pt x="72" y="16"/>
                      <a:pt x="72" y="16"/>
                      <a:pt x="72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92" y="15"/>
                      <a:pt x="96" y="19"/>
                      <a:pt x="96" y="24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5" y="88"/>
                      <a:pt x="94" y="87"/>
                      <a:pt x="94" y="87"/>
                    </a:cubicBezTo>
                    <a:cubicBezTo>
                      <a:pt x="91" y="87"/>
                      <a:pt x="88" y="88"/>
                      <a:pt x="85" y="89"/>
                    </a:cubicBezTo>
                    <a:cubicBezTo>
                      <a:pt x="85" y="38"/>
                      <a:pt x="85" y="38"/>
                      <a:pt x="85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124"/>
                      <a:pt x="11" y="124"/>
                      <a:pt x="11" y="124"/>
                    </a:cubicBezTo>
                    <a:cubicBezTo>
                      <a:pt x="60" y="124"/>
                      <a:pt x="60" y="124"/>
                      <a:pt x="60" y="124"/>
                    </a:cubicBezTo>
                    <a:cubicBezTo>
                      <a:pt x="60" y="127"/>
                      <a:pt x="61" y="131"/>
                      <a:pt x="62" y="134"/>
                    </a:cubicBezTo>
                    <a:close/>
                    <a:moveTo>
                      <a:pt x="94" y="94"/>
                    </a:moveTo>
                    <a:cubicBezTo>
                      <a:pt x="78" y="94"/>
                      <a:pt x="66" y="106"/>
                      <a:pt x="66" y="121"/>
                    </a:cubicBezTo>
                    <a:cubicBezTo>
                      <a:pt x="66" y="137"/>
                      <a:pt x="78" y="149"/>
                      <a:pt x="94" y="149"/>
                    </a:cubicBezTo>
                    <a:cubicBezTo>
                      <a:pt x="109" y="149"/>
                      <a:pt x="121" y="137"/>
                      <a:pt x="121" y="121"/>
                    </a:cubicBezTo>
                    <a:cubicBezTo>
                      <a:pt x="121" y="106"/>
                      <a:pt x="109" y="94"/>
                      <a:pt x="94" y="94"/>
                    </a:cubicBezTo>
                    <a:close/>
                    <a:moveTo>
                      <a:pt x="112" y="116"/>
                    </a:moveTo>
                    <a:cubicBezTo>
                      <a:pt x="95" y="135"/>
                      <a:pt x="95" y="135"/>
                      <a:pt x="95" y="135"/>
                    </a:cubicBezTo>
                    <a:cubicBezTo>
                      <a:pt x="94" y="136"/>
                      <a:pt x="93" y="136"/>
                      <a:pt x="91" y="136"/>
                    </a:cubicBezTo>
                    <a:cubicBezTo>
                      <a:pt x="91" y="136"/>
                      <a:pt x="90" y="136"/>
                      <a:pt x="89" y="135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76" y="125"/>
                      <a:pt x="76" y="123"/>
                      <a:pt x="78" y="121"/>
                    </a:cubicBezTo>
                    <a:cubicBezTo>
                      <a:pt x="79" y="119"/>
                      <a:pt x="82" y="119"/>
                      <a:pt x="84" y="120"/>
                    </a:cubicBezTo>
                    <a:cubicBezTo>
                      <a:pt x="91" y="126"/>
                      <a:pt x="91" y="126"/>
                      <a:pt x="91" y="126"/>
                    </a:cubicBezTo>
                    <a:cubicBezTo>
                      <a:pt x="105" y="110"/>
                      <a:pt x="105" y="110"/>
                      <a:pt x="105" y="110"/>
                    </a:cubicBezTo>
                    <a:cubicBezTo>
                      <a:pt x="107" y="108"/>
                      <a:pt x="110" y="108"/>
                      <a:pt x="111" y="110"/>
                    </a:cubicBezTo>
                    <a:cubicBezTo>
                      <a:pt x="113" y="111"/>
                      <a:pt x="113" y="114"/>
                      <a:pt x="112" y="116"/>
                    </a:cubicBezTo>
                    <a:close/>
                    <a:moveTo>
                      <a:pt x="74" y="75"/>
                    </a:moveTo>
                    <a:cubicBezTo>
                      <a:pt x="40" y="75"/>
                      <a:pt x="40" y="75"/>
                      <a:pt x="40" y="75"/>
                    </a:cubicBezTo>
                    <a:cubicBezTo>
                      <a:pt x="39" y="75"/>
                      <a:pt x="38" y="74"/>
                      <a:pt x="38" y="73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8" y="69"/>
                      <a:pt x="39" y="68"/>
                      <a:pt x="40" y="68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76" y="68"/>
                      <a:pt x="77" y="69"/>
                      <a:pt x="77" y="70"/>
                    </a:cubicBezTo>
                    <a:cubicBezTo>
                      <a:pt x="77" y="73"/>
                      <a:pt x="77" y="73"/>
                      <a:pt x="77" y="73"/>
                    </a:cubicBezTo>
                    <a:cubicBezTo>
                      <a:pt x="77" y="74"/>
                      <a:pt x="76" y="75"/>
                      <a:pt x="74" y="75"/>
                    </a:cubicBezTo>
                    <a:close/>
                    <a:moveTo>
                      <a:pt x="74" y="56"/>
                    </a:moveTo>
                    <a:cubicBezTo>
                      <a:pt x="40" y="56"/>
                      <a:pt x="40" y="56"/>
                      <a:pt x="40" y="56"/>
                    </a:cubicBezTo>
                    <a:cubicBezTo>
                      <a:pt x="39" y="56"/>
                      <a:pt x="38" y="55"/>
                      <a:pt x="38" y="53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0"/>
                      <a:pt x="39" y="49"/>
                      <a:pt x="40" y="49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6" y="49"/>
                      <a:pt x="77" y="50"/>
                      <a:pt x="77" y="51"/>
                    </a:cubicBezTo>
                    <a:cubicBezTo>
                      <a:pt x="77" y="53"/>
                      <a:pt x="77" y="53"/>
                      <a:pt x="77" y="53"/>
                    </a:cubicBezTo>
                    <a:cubicBezTo>
                      <a:pt x="77" y="55"/>
                      <a:pt x="76" y="56"/>
                      <a:pt x="74" y="56"/>
                    </a:cubicBezTo>
                    <a:close/>
                    <a:moveTo>
                      <a:pt x="64" y="92"/>
                    </a:moveTo>
                    <a:cubicBezTo>
                      <a:pt x="40" y="92"/>
                      <a:pt x="40" y="92"/>
                      <a:pt x="40" y="92"/>
                    </a:cubicBezTo>
                    <a:cubicBezTo>
                      <a:pt x="39" y="92"/>
                      <a:pt x="38" y="91"/>
                      <a:pt x="38" y="90"/>
                    </a:cubicBezTo>
                    <a:cubicBezTo>
                      <a:pt x="38" y="87"/>
                      <a:pt x="38" y="87"/>
                      <a:pt x="38" y="87"/>
                    </a:cubicBezTo>
                    <a:cubicBezTo>
                      <a:pt x="38" y="86"/>
                      <a:pt x="39" y="85"/>
                      <a:pt x="40" y="85"/>
                    </a:cubicBezTo>
                    <a:cubicBezTo>
                      <a:pt x="64" y="85"/>
                      <a:pt x="64" y="85"/>
                      <a:pt x="64" y="85"/>
                    </a:cubicBezTo>
                    <a:cubicBezTo>
                      <a:pt x="65" y="85"/>
                      <a:pt x="66" y="86"/>
                      <a:pt x="66" y="87"/>
                    </a:cubicBezTo>
                    <a:cubicBezTo>
                      <a:pt x="66" y="90"/>
                      <a:pt x="66" y="90"/>
                      <a:pt x="66" y="90"/>
                    </a:cubicBezTo>
                    <a:cubicBezTo>
                      <a:pt x="66" y="91"/>
                      <a:pt x="65" y="92"/>
                      <a:pt x="64" y="92"/>
                    </a:cubicBezTo>
                    <a:close/>
                    <a:moveTo>
                      <a:pt x="60" y="111"/>
                    </a:moveTo>
                    <a:cubicBezTo>
                      <a:pt x="40" y="111"/>
                      <a:pt x="40" y="111"/>
                      <a:pt x="40" y="111"/>
                    </a:cubicBezTo>
                    <a:cubicBezTo>
                      <a:pt x="39" y="111"/>
                      <a:pt x="38" y="110"/>
                      <a:pt x="38" y="109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8" y="105"/>
                      <a:pt x="39" y="104"/>
                      <a:pt x="40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1" y="104"/>
                      <a:pt x="62" y="105"/>
                      <a:pt x="62" y="107"/>
                    </a:cubicBezTo>
                    <a:cubicBezTo>
                      <a:pt x="62" y="109"/>
                      <a:pt x="62" y="109"/>
                      <a:pt x="62" y="109"/>
                    </a:cubicBezTo>
                    <a:cubicBezTo>
                      <a:pt x="62" y="110"/>
                      <a:pt x="61" y="111"/>
                      <a:pt x="60" y="111"/>
                    </a:cubicBezTo>
                    <a:close/>
                    <a:moveTo>
                      <a:pt x="34" y="48"/>
                    </a:move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57"/>
                      <a:pt x="25" y="57"/>
                      <a:pt x="25" y="57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8" y="52"/>
                      <a:pt x="18" y="51"/>
                      <a:pt x="18" y="50"/>
                    </a:cubicBezTo>
                    <a:cubicBezTo>
                      <a:pt x="19" y="49"/>
                      <a:pt x="20" y="49"/>
                      <a:pt x="21" y="50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2" y="44"/>
                      <a:pt x="33" y="44"/>
                      <a:pt x="34" y="45"/>
                    </a:cubicBezTo>
                    <a:cubicBezTo>
                      <a:pt x="35" y="46"/>
                      <a:pt x="35" y="47"/>
                      <a:pt x="34" y="48"/>
                    </a:cubicBezTo>
                    <a:close/>
                    <a:moveTo>
                      <a:pt x="34" y="67"/>
                    </a:moveTo>
                    <a:cubicBezTo>
                      <a:pt x="26" y="75"/>
                      <a:pt x="26" y="75"/>
                      <a:pt x="26" y="75"/>
                    </a:cubicBezTo>
                    <a:cubicBezTo>
                      <a:pt x="26" y="76"/>
                      <a:pt x="25" y="76"/>
                      <a:pt x="25" y="76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8" y="71"/>
                      <a:pt x="18" y="70"/>
                      <a:pt x="18" y="69"/>
                    </a:cubicBezTo>
                    <a:cubicBezTo>
                      <a:pt x="19" y="68"/>
                      <a:pt x="20" y="68"/>
                      <a:pt x="21" y="69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2" y="63"/>
                      <a:pt x="33" y="63"/>
                      <a:pt x="34" y="64"/>
                    </a:cubicBezTo>
                    <a:cubicBezTo>
                      <a:pt x="35" y="65"/>
                      <a:pt x="35" y="66"/>
                      <a:pt x="34" y="67"/>
                    </a:cubicBezTo>
                    <a:close/>
                    <a:moveTo>
                      <a:pt x="34" y="85"/>
                    </a:moveTo>
                    <a:cubicBezTo>
                      <a:pt x="26" y="94"/>
                      <a:pt x="26" y="94"/>
                      <a:pt x="26" y="94"/>
                    </a:cubicBezTo>
                    <a:cubicBezTo>
                      <a:pt x="26" y="94"/>
                      <a:pt x="25" y="94"/>
                      <a:pt x="25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19" y="90"/>
                      <a:pt x="19" y="90"/>
                      <a:pt x="19" y="90"/>
                    </a:cubicBezTo>
                    <a:cubicBezTo>
                      <a:pt x="18" y="89"/>
                      <a:pt x="18" y="88"/>
                      <a:pt x="18" y="87"/>
                    </a:cubicBezTo>
                    <a:cubicBezTo>
                      <a:pt x="19" y="86"/>
                      <a:pt x="20" y="86"/>
                      <a:pt x="21" y="87"/>
                    </a:cubicBezTo>
                    <a:cubicBezTo>
                      <a:pt x="25" y="90"/>
                      <a:pt x="25" y="90"/>
                      <a:pt x="25" y="90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32" y="81"/>
                      <a:pt x="33" y="81"/>
                      <a:pt x="34" y="82"/>
                    </a:cubicBezTo>
                    <a:cubicBezTo>
                      <a:pt x="35" y="83"/>
                      <a:pt x="35" y="84"/>
                      <a:pt x="34" y="85"/>
                    </a:cubicBezTo>
                    <a:close/>
                    <a:moveTo>
                      <a:pt x="34" y="103"/>
                    </a:moveTo>
                    <a:cubicBezTo>
                      <a:pt x="26" y="112"/>
                      <a:pt x="26" y="112"/>
                      <a:pt x="26" y="112"/>
                    </a:cubicBezTo>
                    <a:cubicBezTo>
                      <a:pt x="26" y="112"/>
                      <a:pt x="25" y="112"/>
                      <a:pt x="25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9" y="108"/>
                      <a:pt x="19" y="108"/>
                      <a:pt x="19" y="108"/>
                    </a:cubicBezTo>
                    <a:cubicBezTo>
                      <a:pt x="18" y="107"/>
                      <a:pt x="18" y="106"/>
                      <a:pt x="18" y="105"/>
                    </a:cubicBezTo>
                    <a:cubicBezTo>
                      <a:pt x="19" y="104"/>
                      <a:pt x="20" y="104"/>
                      <a:pt x="21" y="105"/>
                    </a:cubicBezTo>
                    <a:cubicBezTo>
                      <a:pt x="25" y="108"/>
                      <a:pt x="25" y="108"/>
                      <a:pt x="25" y="108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32" y="100"/>
                      <a:pt x="33" y="99"/>
                      <a:pt x="34" y="100"/>
                    </a:cubicBezTo>
                    <a:cubicBezTo>
                      <a:pt x="35" y="101"/>
                      <a:pt x="35" y="102"/>
                      <a:pt x="34" y="103"/>
                    </a:cubicBezTo>
                    <a:close/>
                    <a:moveTo>
                      <a:pt x="34" y="103"/>
                    </a:moveTo>
                    <a:cubicBezTo>
                      <a:pt x="34" y="103"/>
                      <a:pt x="34" y="103"/>
                      <a:pt x="34" y="103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8">
                <a:extLst>
                  <a:ext uri="{FF2B5EF4-FFF2-40B4-BE49-F238E27FC236}">
                    <a16:creationId xmlns:a16="http://schemas.microsoft.com/office/drawing/2014/main" xmlns="" id="{AE36C5F8-6B5C-4DA9-A4A3-3105D0FF75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68374" y="2126559"/>
                <a:ext cx="347289" cy="361150"/>
              </a:xfrm>
              <a:custGeom>
                <a:avLst/>
                <a:gdLst>
                  <a:gd name="T0" fmla="*/ 364 w 364"/>
                  <a:gd name="T1" fmla="*/ 329 h 380"/>
                  <a:gd name="T2" fmla="*/ 351 w 364"/>
                  <a:gd name="T3" fmla="*/ 301 h 380"/>
                  <a:gd name="T4" fmla="*/ 244 w 364"/>
                  <a:gd name="T5" fmla="*/ 232 h 380"/>
                  <a:gd name="T6" fmla="*/ 243 w 364"/>
                  <a:gd name="T7" fmla="*/ 230 h 380"/>
                  <a:gd name="T8" fmla="*/ 243 w 364"/>
                  <a:gd name="T9" fmla="*/ 195 h 380"/>
                  <a:gd name="T10" fmla="*/ 253 w 364"/>
                  <a:gd name="T11" fmla="*/ 167 h 380"/>
                  <a:gd name="T12" fmla="*/ 268 w 364"/>
                  <a:gd name="T13" fmla="*/ 141 h 380"/>
                  <a:gd name="T14" fmla="*/ 261 w 364"/>
                  <a:gd name="T15" fmla="*/ 110 h 380"/>
                  <a:gd name="T16" fmla="*/ 235 w 364"/>
                  <a:gd name="T17" fmla="*/ 33 h 380"/>
                  <a:gd name="T18" fmla="*/ 187 w 364"/>
                  <a:gd name="T19" fmla="*/ 5 h 380"/>
                  <a:gd name="T20" fmla="*/ 122 w 364"/>
                  <a:gd name="T21" fmla="*/ 4 h 380"/>
                  <a:gd name="T22" fmla="*/ 129 w 364"/>
                  <a:gd name="T23" fmla="*/ 20 h 380"/>
                  <a:gd name="T24" fmla="*/ 103 w 364"/>
                  <a:gd name="T25" fmla="*/ 110 h 380"/>
                  <a:gd name="T26" fmla="*/ 97 w 364"/>
                  <a:gd name="T27" fmla="*/ 141 h 380"/>
                  <a:gd name="T28" fmla="*/ 111 w 364"/>
                  <a:gd name="T29" fmla="*/ 167 h 380"/>
                  <a:gd name="T30" fmla="*/ 122 w 364"/>
                  <a:gd name="T31" fmla="*/ 195 h 380"/>
                  <a:gd name="T32" fmla="*/ 122 w 364"/>
                  <a:gd name="T33" fmla="*/ 230 h 380"/>
                  <a:gd name="T34" fmla="*/ 120 w 364"/>
                  <a:gd name="T35" fmla="*/ 232 h 380"/>
                  <a:gd name="T36" fmla="*/ 13 w 364"/>
                  <a:gd name="T37" fmla="*/ 301 h 380"/>
                  <a:gd name="T38" fmla="*/ 0 w 364"/>
                  <a:gd name="T39" fmla="*/ 329 h 380"/>
                  <a:gd name="T40" fmla="*/ 0 w 364"/>
                  <a:gd name="T41" fmla="*/ 380 h 380"/>
                  <a:gd name="T42" fmla="*/ 364 w 364"/>
                  <a:gd name="T43" fmla="*/ 380 h 380"/>
                  <a:gd name="T44" fmla="*/ 364 w 364"/>
                  <a:gd name="T45" fmla="*/ 329 h 380"/>
                  <a:gd name="T46" fmla="*/ 364 w 364"/>
                  <a:gd name="T47" fmla="*/ 329 h 380"/>
                  <a:gd name="T48" fmla="*/ 364 w 364"/>
                  <a:gd name="T49" fmla="*/ 329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64" h="380">
                    <a:moveTo>
                      <a:pt x="364" y="329"/>
                    </a:moveTo>
                    <a:cubicBezTo>
                      <a:pt x="364" y="318"/>
                      <a:pt x="359" y="308"/>
                      <a:pt x="351" y="301"/>
                    </a:cubicBezTo>
                    <a:cubicBezTo>
                      <a:pt x="305" y="263"/>
                      <a:pt x="255" y="237"/>
                      <a:pt x="244" y="232"/>
                    </a:cubicBezTo>
                    <a:cubicBezTo>
                      <a:pt x="243" y="232"/>
                      <a:pt x="243" y="231"/>
                      <a:pt x="243" y="230"/>
                    </a:cubicBezTo>
                    <a:cubicBezTo>
                      <a:pt x="243" y="195"/>
                      <a:pt x="243" y="195"/>
                      <a:pt x="243" y="195"/>
                    </a:cubicBezTo>
                    <a:cubicBezTo>
                      <a:pt x="248" y="186"/>
                      <a:pt x="251" y="176"/>
                      <a:pt x="253" y="167"/>
                    </a:cubicBezTo>
                    <a:cubicBezTo>
                      <a:pt x="257" y="166"/>
                      <a:pt x="262" y="161"/>
                      <a:pt x="268" y="141"/>
                    </a:cubicBezTo>
                    <a:cubicBezTo>
                      <a:pt x="275" y="115"/>
                      <a:pt x="268" y="110"/>
                      <a:pt x="261" y="110"/>
                    </a:cubicBezTo>
                    <a:cubicBezTo>
                      <a:pt x="278" y="34"/>
                      <a:pt x="235" y="33"/>
                      <a:pt x="235" y="33"/>
                    </a:cubicBezTo>
                    <a:cubicBezTo>
                      <a:pt x="231" y="17"/>
                      <a:pt x="208" y="0"/>
                      <a:pt x="187" y="5"/>
                    </a:cubicBezTo>
                    <a:cubicBezTo>
                      <a:pt x="166" y="9"/>
                      <a:pt x="122" y="4"/>
                      <a:pt x="122" y="4"/>
                    </a:cubicBezTo>
                    <a:cubicBezTo>
                      <a:pt x="121" y="14"/>
                      <a:pt x="129" y="20"/>
                      <a:pt x="129" y="20"/>
                    </a:cubicBezTo>
                    <a:cubicBezTo>
                      <a:pt x="90" y="44"/>
                      <a:pt x="99" y="96"/>
                      <a:pt x="103" y="110"/>
                    </a:cubicBezTo>
                    <a:cubicBezTo>
                      <a:pt x="96" y="110"/>
                      <a:pt x="89" y="115"/>
                      <a:pt x="97" y="141"/>
                    </a:cubicBezTo>
                    <a:cubicBezTo>
                      <a:pt x="102" y="161"/>
                      <a:pt x="107" y="166"/>
                      <a:pt x="111" y="167"/>
                    </a:cubicBezTo>
                    <a:cubicBezTo>
                      <a:pt x="113" y="176"/>
                      <a:pt x="116" y="186"/>
                      <a:pt x="122" y="195"/>
                    </a:cubicBezTo>
                    <a:cubicBezTo>
                      <a:pt x="122" y="230"/>
                      <a:pt x="122" y="230"/>
                      <a:pt x="122" y="230"/>
                    </a:cubicBezTo>
                    <a:cubicBezTo>
                      <a:pt x="122" y="231"/>
                      <a:pt x="121" y="232"/>
                      <a:pt x="120" y="232"/>
                    </a:cubicBezTo>
                    <a:cubicBezTo>
                      <a:pt x="110" y="238"/>
                      <a:pt x="60" y="263"/>
                      <a:pt x="13" y="301"/>
                    </a:cubicBezTo>
                    <a:cubicBezTo>
                      <a:pt x="5" y="308"/>
                      <a:pt x="0" y="318"/>
                      <a:pt x="0" y="329"/>
                    </a:cubicBezTo>
                    <a:cubicBezTo>
                      <a:pt x="0" y="380"/>
                      <a:pt x="0" y="380"/>
                      <a:pt x="0" y="380"/>
                    </a:cubicBezTo>
                    <a:cubicBezTo>
                      <a:pt x="364" y="380"/>
                      <a:pt x="364" y="380"/>
                      <a:pt x="364" y="380"/>
                    </a:cubicBezTo>
                    <a:cubicBezTo>
                      <a:pt x="364" y="329"/>
                      <a:pt x="364" y="329"/>
                      <a:pt x="364" y="329"/>
                    </a:cubicBezTo>
                    <a:close/>
                    <a:moveTo>
                      <a:pt x="364" y="329"/>
                    </a:moveTo>
                    <a:cubicBezTo>
                      <a:pt x="364" y="329"/>
                      <a:pt x="364" y="329"/>
                      <a:pt x="364" y="329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xmlns="" id="{66CD19AB-B302-42B2-B56C-E9343614BAF5}"/>
              </a:ext>
            </a:extLst>
          </p:cNvPr>
          <p:cNvGrpSpPr/>
          <p:nvPr/>
        </p:nvGrpSpPr>
        <p:grpSpPr>
          <a:xfrm>
            <a:off x="764799" y="4752373"/>
            <a:ext cx="1410407" cy="293030"/>
            <a:chOff x="764799" y="4752373"/>
            <a:chExt cx="1410407" cy="293030"/>
          </a:xfrm>
        </p:grpSpPr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xmlns="" id="{6036CD46-9D4A-4573-88D7-8BFA6FDDAD07}"/>
                </a:ext>
              </a:extLst>
            </p:cNvPr>
            <p:cNvGrpSpPr/>
            <p:nvPr/>
          </p:nvGrpSpPr>
          <p:grpSpPr>
            <a:xfrm>
              <a:off x="764799" y="4752373"/>
              <a:ext cx="219991" cy="293030"/>
              <a:chOff x="5688651" y="1813834"/>
              <a:chExt cx="2106612" cy="2806030"/>
            </a:xfrm>
          </p:grpSpPr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xmlns="" id="{E975B2E8-FF9C-4C6F-BB36-F606368B45E4}"/>
                  </a:ext>
                </a:extLst>
              </p:cNvPr>
              <p:cNvSpPr/>
              <p:nvPr/>
            </p:nvSpPr>
            <p:spPr>
              <a:xfrm>
                <a:off x="5688651" y="1813834"/>
                <a:ext cx="2106612" cy="2806030"/>
              </a:xfrm>
              <a:custGeom>
                <a:avLst/>
                <a:gdLst>
                  <a:gd name="connsiteX0" fmla="*/ 2106612 w 2106612"/>
                  <a:gd name="connsiteY0" fmla="*/ 0 h 2806030"/>
                  <a:gd name="connsiteX1" fmla="*/ 2106612 w 2106612"/>
                  <a:gd name="connsiteY1" fmla="*/ 2806030 h 2806030"/>
                  <a:gd name="connsiteX2" fmla="*/ 0 w 2106612"/>
                  <a:gd name="connsiteY2" fmla="*/ 2806030 h 2806030"/>
                  <a:gd name="connsiteX3" fmla="*/ 0 w 2106612"/>
                  <a:gd name="connsiteY3" fmla="*/ 1256931 h 2806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6612" h="2806030">
                    <a:moveTo>
                      <a:pt x="2106612" y="0"/>
                    </a:moveTo>
                    <a:lnTo>
                      <a:pt x="2106612" y="2806030"/>
                    </a:lnTo>
                    <a:lnTo>
                      <a:pt x="0" y="2806030"/>
                    </a:lnTo>
                    <a:lnTo>
                      <a:pt x="0" y="125693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  <p:sp>
            <p:nvSpPr>
              <p:cNvPr id="341" name="Freeform 35">
                <a:extLst>
                  <a:ext uri="{FF2B5EF4-FFF2-40B4-BE49-F238E27FC236}">
                    <a16:creationId xmlns:a16="http://schemas.microsoft.com/office/drawing/2014/main" xmlns="" id="{F5ED5EE4-84D6-4772-AF45-CADC8B4D16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46825" y="2862263"/>
                <a:ext cx="862013" cy="1501775"/>
              </a:xfrm>
              <a:custGeom>
                <a:avLst/>
                <a:gdLst>
                  <a:gd name="T0" fmla="*/ 103 w 207"/>
                  <a:gd name="T1" fmla="*/ 0 h 363"/>
                  <a:gd name="T2" fmla="*/ 0 w 207"/>
                  <a:gd name="T3" fmla="*/ 131 h 363"/>
                  <a:gd name="T4" fmla="*/ 95 w 207"/>
                  <a:gd name="T5" fmla="*/ 263 h 363"/>
                  <a:gd name="T6" fmla="*/ 158 w 207"/>
                  <a:gd name="T7" fmla="*/ 244 h 363"/>
                  <a:gd name="T8" fmla="*/ 158 w 207"/>
                  <a:gd name="T9" fmla="*/ 275 h 363"/>
                  <a:gd name="T10" fmla="*/ 101 w 207"/>
                  <a:gd name="T11" fmla="*/ 319 h 363"/>
                  <a:gd name="T12" fmla="*/ 32 w 207"/>
                  <a:gd name="T13" fmla="*/ 312 h 363"/>
                  <a:gd name="T14" fmla="*/ 25 w 207"/>
                  <a:gd name="T15" fmla="*/ 354 h 363"/>
                  <a:gd name="T16" fmla="*/ 106 w 207"/>
                  <a:gd name="T17" fmla="*/ 363 h 363"/>
                  <a:gd name="T18" fmla="*/ 207 w 207"/>
                  <a:gd name="T19" fmla="*/ 281 h 363"/>
                  <a:gd name="T20" fmla="*/ 207 w 207"/>
                  <a:gd name="T21" fmla="*/ 17 h 363"/>
                  <a:gd name="T22" fmla="*/ 103 w 207"/>
                  <a:gd name="T23" fmla="*/ 0 h 363"/>
                  <a:gd name="T24" fmla="*/ 158 w 207"/>
                  <a:gd name="T25" fmla="*/ 208 h 363"/>
                  <a:gd name="T26" fmla="*/ 106 w 207"/>
                  <a:gd name="T27" fmla="*/ 220 h 363"/>
                  <a:gd name="T28" fmla="*/ 50 w 207"/>
                  <a:gd name="T29" fmla="*/ 133 h 363"/>
                  <a:gd name="T30" fmla="*/ 108 w 207"/>
                  <a:gd name="T31" fmla="*/ 41 h 363"/>
                  <a:gd name="T32" fmla="*/ 158 w 207"/>
                  <a:gd name="T33" fmla="*/ 46 h 363"/>
                  <a:gd name="T34" fmla="*/ 158 w 207"/>
                  <a:gd name="T35" fmla="*/ 208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7" h="363">
                    <a:moveTo>
                      <a:pt x="103" y="0"/>
                    </a:moveTo>
                    <a:cubicBezTo>
                      <a:pt x="31" y="0"/>
                      <a:pt x="0" y="39"/>
                      <a:pt x="0" y="131"/>
                    </a:cubicBezTo>
                    <a:cubicBezTo>
                      <a:pt x="0" y="217"/>
                      <a:pt x="26" y="263"/>
                      <a:pt x="95" y="263"/>
                    </a:cubicBezTo>
                    <a:cubicBezTo>
                      <a:pt x="118" y="263"/>
                      <a:pt x="138" y="257"/>
                      <a:pt x="158" y="244"/>
                    </a:cubicBezTo>
                    <a:cubicBezTo>
                      <a:pt x="158" y="244"/>
                      <a:pt x="158" y="244"/>
                      <a:pt x="158" y="275"/>
                    </a:cubicBezTo>
                    <a:cubicBezTo>
                      <a:pt x="158" y="313"/>
                      <a:pt x="132" y="319"/>
                      <a:pt x="101" y="319"/>
                    </a:cubicBezTo>
                    <a:cubicBezTo>
                      <a:pt x="77" y="319"/>
                      <a:pt x="52" y="315"/>
                      <a:pt x="32" y="312"/>
                    </a:cubicBezTo>
                    <a:cubicBezTo>
                      <a:pt x="32" y="312"/>
                      <a:pt x="32" y="312"/>
                      <a:pt x="25" y="354"/>
                    </a:cubicBezTo>
                    <a:cubicBezTo>
                      <a:pt x="49" y="359"/>
                      <a:pt x="79" y="363"/>
                      <a:pt x="106" y="363"/>
                    </a:cubicBezTo>
                    <a:cubicBezTo>
                      <a:pt x="166" y="363"/>
                      <a:pt x="207" y="342"/>
                      <a:pt x="207" y="281"/>
                    </a:cubicBezTo>
                    <a:cubicBezTo>
                      <a:pt x="207" y="281"/>
                      <a:pt x="207" y="281"/>
                      <a:pt x="207" y="17"/>
                    </a:cubicBezTo>
                    <a:cubicBezTo>
                      <a:pt x="180" y="8"/>
                      <a:pt x="136" y="0"/>
                      <a:pt x="103" y="0"/>
                    </a:cubicBezTo>
                    <a:close/>
                    <a:moveTo>
                      <a:pt x="158" y="208"/>
                    </a:moveTo>
                    <a:cubicBezTo>
                      <a:pt x="141" y="216"/>
                      <a:pt x="121" y="220"/>
                      <a:pt x="106" y="220"/>
                    </a:cubicBezTo>
                    <a:cubicBezTo>
                      <a:pt x="61" y="220"/>
                      <a:pt x="50" y="190"/>
                      <a:pt x="50" y="133"/>
                    </a:cubicBezTo>
                    <a:cubicBezTo>
                      <a:pt x="50" y="68"/>
                      <a:pt x="62" y="41"/>
                      <a:pt x="108" y="41"/>
                    </a:cubicBezTo>
                    <a:cubicBezTo>
                      <a:pt x="122" y="41"/>
                      <a:pt x="143" y="44"/>
                      <a:pt x="158" y="46"/>
                    </a:cubicBezTo>
                    <a:cubicBezTo>
                      <a:pt x="158" y="46"/>
                      <a:pt x="158" y="46"/>
                      <a:pt x="158" y="2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xmlns="" id="{9797262E-0BC4-4F67-ADFC-74810417D705}"/>
                </a:ext>
              </a:extLst>
            </p:cNvPr>
            <p:cNvSpPr/>
            <p:nvPr/>
          </p:nvSpPr>
          <p:spPr>
            <a:xfrm>
              <a:off x="955000" y="4779089"/>
              <a:ext cx="1220206" cy="258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Grainger office</a:t>
              </a:r>
              <a:endParaRPr kumimoji="0" lang="en-US" sz="1200" b="0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xmlns="" id="{568E36AF-F7CA-47D7-A5C8-EB3557DE5E72}"/>
              </a:ext>
            </a:extLst>
          </p:cNvPr>
          <p:cNvGrpSpPr/>
          <p:nvPr/>
        </p:nvGrpSpPr>
        <p:grpSpPr>
          <a:xfrm>
            <a:off x="764799" y="5155172"/>
            <a:ext cx="1277463" cy="258532"/>
            <a:chOff x="764799" y="5155172"/>
            <a:chExt cx="1277463" cy="258532"/>
          </a:xfrm>
        </p:grpSpPr>
        <p:sp>
          <p:nvSpPr>
            <p:cNvPr id="338" name="Oval 337">
              <a:extLst>
                <a:ext uri="{FF2B5EF4-FFF2-40B4-BE49-F238E27FC236}">
                  <a16:creationId xmlns:a16="http://schemas.microsoft.com/office/drawing/2014/main" xmlns="" id="{EC87D48D-DD8A-4731-942B-27EF2ADA5F7E}"/>
                </a:ext>
              </a:extLst>
            </p:cNvPr>
            <p:cNvSpPr/>
            <p:nvPr/>
          </p:nvSpPr>
          <p:spPr>
            <a:xfrm>
              <a:off x="764799" y="5179761"/>
              <a:ext cx="220831" cy="22083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xmlns="" id="{D4258F63-EFA1-482B-8DB8-556F893DB3F6}"/>
                </a:ext>
              </a:extLst>
            </p:cNvPr>
            <p:cNvSpPr/>
            <p:nvPr/>
          </p:nvSpPr>
          <p:spPr>
            <a:xfrm>
              <a:off x="958952" y="5155172"/>
              <a:ext cx="1083310" cy="258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4D858D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Asset cluster</a:t>
              </a:r>
              <a:endParaRPr kumimoji="0" lang="en-US" sz="1200" b="0" i="0" u="none" strike="noStrike" kern="1200" cap="none" spc="-6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9DA09F-172A-44A4-89EC-5AC1AEB92C33}"/>
              </a:ext>
            </a:extLst>
          </p:cNvPr>
          <p:cNvGrpSpPr/>
          <p:nvPr/>
        </p:nvGrpSpPr>
        <p:grpSpPr>
          <a:xfrm>
            <a:off x="369150" y="1683902"/>
            <a:ext cx="1145309" cy="1711302"/>
            <a:chOff x="369150" y="1683902"/>
            <a:chExt cx="1145309" cy="1711302"/>
          </a:xfrm>
        </p:grpSpPr>
        <p:sp>
          <p:nvSpPr>
            <p:cNvPr id="265" name="Freeform 35">
              <a:extLst>
                <a:ext uri="{FF2B5EF4-FFF2-40B4-BE49-F238E27FC236}">
                  <a16:creationId xmlns:a16="http://schemas.microsoft.com/office/drawing/2014/main" xmlns="" id="{A2DDBC9E-4AC4-496B-9671-AFF299842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150" y="1683902"/>
              <a:ext cx="1145309" cy="1711302"/>
            </a:xfrm>
            <a:custGeom>
              <a:avLst/>
              <a:gdLst>
                <a:gd name="T0" fmla="*/ 1419 w 1419"/>
                <a:gd name="T1" fmla="*/ 1018 h 1844"/>
                <a:gd name="T2" fmla="*/ 0 w 1419"/>
                <a:gd name="T3" fmla="*/ 1844 h 1844"/>
                <a:gd name="T4" fmla="*/ 0 w 1419"/>
                <a:gd name="T5" fmla="*/ 0 h 1844"/>
                <a:gd name="T6" fmla="*/ 1419 w 1419"/>
                <a:gd name="T7" fmla="*/ 0 h 1844"/>
                <a:gd name="T8" fmla="*/ 1419 w 1419"/>
                <a:gd name="T9" fmla="*/ 1018 h 1844"/>
                <a:gd name="T10" fmla="*/ 1419 w 1419"/>
                <a:gd name="T11" fmla="*/ 1018 h 1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9" h="1844">
                  <a:moveTo>
                    <a:pt x="1419" y="1018"/>
                  </a:moveTo>
                  <a:lnTo>
                    <a:pt x="0" y="1844"/>
                  </a:lnTo>
                  <a:lnTo>
                    <a:pt x="0" y="0"/>
                  </a:lnTo>
                  <a:lnTo>
                    <a:pt x="1419" y="0"/>
                  </a:lnTo>
                  <a:lnTo>
                    <a:pt x="1419" y="1018"/>
                  </a:lnTo>
                  <a:lnTo>
                    <a:pt x="1419" y="101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72000" tIns="108000" rIns="3600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Asset managers</a:t>
              </a:r>
              <a:endParaRPr kumimoji="0" lang="en-US" sz="1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xmlns="" id="{C73BBFFA-21C9-42B1-A314-B79E8277DBF4}"/>
                </a:ext>
              </a:extLst>
            </p:cNvPr>
            <p:cNvGrpSpPr/>
            <p:nvPr/>
          </p:nvGrpSpPr>
          <p:grpSpPr>
            <a:xfrm>
              <a:off x="513753" y="2328020"/>
              <a:ext cx="771518" cy="306486"/>
              <a:chOff x="7797362" y="2252022"/>
              <a:chExt cx="684754" cy="272019"/>
            </a:xfrm>
          </p:grpSpPr>
          <p:grpSp>
            <p:nvGrpSpPr>
              <p:cNvPr id="327" name="Group 4">
                <a:extLst>
                  <a:ext uri="{FF2B5EF4-FFF2-40B4-BE49-F238E27FC236}">
                    <a16:creationId xmlns:a16="http://schemas.microsoft.com/office/drawing/2014/main" xmlns="" id="{BD2FFD29-3121-4244-B2BD-D71726A0451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797362" y="2252022"/>
                <a:ext cx="445263" cy="272019"/>
                <a:chOff x="6003" y="-157"/>
                <a:chExt cx="1722" cy="1052"/>
              </a:xfrm>
              <a:solidFill>
                <a:schemeClr val="bg2"/>
              </a:solidFill>
            </p:grpSpPr>
            <p:sp>
              <p:nvSpPr>
                <p:cNvPr id="328" name="Freeform 6">
                  <a:extLst>
                    <a:ext uri="{FF2B5EF4-FFF2-40B4-BE49-F238E27FC236}">
                      <a16:creationId xmlns:a16="http://schemas.microsoft.com/office/drawing/2014/main" xmlns="" id="{4B9634F1-9540-46E7-BF2D-0C9A5D727BC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21" y="-157"/>
                  <a:ext cx="644" cy="1029"/>
                </a:xfrm>
                <a:custGeom>
                  <a:avLst/>
                  <a:gdLst>
                    <a:gd name="T0" fmla="*/ 169 w 246"/>
                    <a:gd name="T1" fmla="*/ 261 h 395"/>
                    <a:gd name="T2" fmla="*/ 169 w 246"/>
                    <a:gd name="T3" fmla="*/ 244 h 395"/>
                    <a:gd name="T4" fmla="*/ 246 w 246"/>
                    <a:gd name="T5" fmla="*/ 221 h 395"/>
                    <a:gd name="T6" fmla="*/ 216 w 246"/>
                    <a:gd name="T7" fmla="*/ 145 h 395"/>
                    <a:gd name="T8" fmla="*/ 156 w 246"/>
                    <a:gd name="T9" fmla="*/ 27 h 395"/>
                    <a:gd name="T10" fmla="*/ 88 w 246"/>
                    <a:gd name="T11" fmla="*/ 17 h 395"/>
                    <a:gd name="T12" fmla="*/ 33 w 246"/>
                    <a:gd name="T13" fmla="*/ 129 h 395"/>
                    <a:gd name="T14" fmla="*/ 0 w 246"/>
                    <a:gd name="T15" fmla="*/ 220 h 395"/>
                    <a:gd name="T16" fmla="*/ 78 w 246"/>
                    <a:gd name="T17" fmla="*/ 245 h 395"/>
                    <a:gd name="T18" fmla="*/ 78 w 246"/>
                    <a:gd name="T19" fmla="*/ 262 h 395"/>
                    <a:gd name="T20" fmla="*/ 124 w 246"/>
                    <a:gd name="T21" fmla="*/ 395 h 395"/>
                    <a:gd name="T22" fmla="*/ 169 w 246"/>
                    <a:gd name="T23" fmla="*/ 262 h 395"/>
                    <a:gd name="T24" fmla="*/ 169 w 246"/>
                    <a:gd name="T25" fmla="*/ 261 h 395"/>
                    <a:gd name="T26" fmla="*/ 169 w 246"/>
                    <a:gd name="T27" fmla="*/ 261 h 395"/>
                    <a:gd name="T28" fmla="*/ 169 w 246"/>
                    <a:gd name="T29" fmla="*/ 261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6" h="395">
                      <a:moveTo>
                        <a:pt x="169" y="261"/>
                      </a:moveTo>
                      <a:cubicBezTo>
                        <a:pt x="169" y="244"/>
                        <a:pt x="169" y="244"/>
                        <a:pt x="169" y="244"/>
                      </a:cubicBezTo>
                      <a:cubicBezTo>
                        <a:pt x="169" y="244"/>
                        <a:pt x="221" y="246"/>
                        <a:pt x="246" y="221"/>
                      </a:cubicBezTo>
                      <a:cubicBezTo>
                        <a:pt x="246" y="221"/>
                        <a:pt x="210" y="211"/>
                        <a:pt x="216" y="145"/>
                      </a:cubicBezTo>
                      <a:cubicBezTo>
                        <a:pt x="223" y="80"/>
                        <a:pt x="208" y="23"/>
                        <a:pt x="156" y="27"/>
                      </a:cubicBezTo>
                      <a:cubicBezTo>
                        <a:pt x="156" y="27"/>
                        <a:pt x="133" y="0"/>
                        <a:pt x="88" y="17"/>
                      </a:cubicBezTo>
                      <a:cubicBezTo>
                        <a:pt x="72" y="23"/>
                        <a:pt x="30" y="38"/>
                        <a:pt x="33" y="129"/>
                      </a:cubicBezTo>
                      <a:cubicBezTo>
                        <a:pt x="35" y="219"/>
                        <a:pt x="0" y="220"/>
                        <a:pt x="0" y="220"/>
                      </a:cubicBezTo>
                      <a:cubicBezTo>
                        <a:pt x="0" y="220"/>
                        <a:pt x="18" y="245"/>
                        <a:pt x="78" y="245"/>
                      </a:cubicBezTo>
                      <a:cubicBezTo>
                        <a:pt x="78" y="262"/>
                        <a:pt x="78" y="262"/>
                        <a:pt x="78" y="262"/>
                      </a:cubicBezTo>
                      <a:cubicBezTo>
                        <a:pt x="124" y="395"/>
                        <a:pt x="124" y="395"/>
                        <a:pt x="124" y="395"/>
                      </a:cubicBezTo>
                      <a:cubicBezTo>
                        <a:pt x="169" y="262"/>
                        <a:pt x="169" y="262"/>
                        <a:pt x="169" y="262"/>
                      </a:cubicBezTo>
                      <a:lnTo>
                        <a:pt x="169" y="261"/>
                      </a:lnTo>
                      <a:close/>
                      <a:moveTo>
                        <a:pt x="169" y="261"/>
                      </a:moveTo>
                      <a:cubicBezTo>
                        <a:pt x="169" y="261"/>
                        <a:pt x="169" y="261"/>
                        <a:pt x="169" y="26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 7">
                  <a:extLst>
                    <a:ext uri="{FF2B5EF4-FFF2-40B4-BE49-F238E27FC236}">
                      <a16:creationId xmlns:a16="http://schemas.microsoft.com/office/drawing/2014/main" xmlns="" id="{450D3CE2-BF9E-4990-AB38-9660DF0E2A1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03" y="560"/>
                  <a:ext cx="882" cy="335"/>
                </a:xfrm>
                <a:custGeom>
                  <a:avLst/>
                  <a:gdLst>
                    <a:gd name="T0" fmla="*/ 327 w 337"/>
                    <a:gd name="T1" fmla="*/ 71 h 129"/>
                    <a:gd name="T2" fmla="*/ 299 w 337"/>
                    <a:gd name="T3" fmla="*/ 33 h 129"/>
                    <a:gd name="T4" fmla="*/ 241 w 337"/>
                    <a:gd name="T5" fmla="*/ 5 h 129"/>
                    <a:gd name="T6" fmla="*/ 232 w 337"/>
                    <a:gd name="T7" fmla="*/ 0 h 129"/>
                    <a:gd name="T8" fmla="*/ 250 w 337"/>
                    <a:gd name="T9" fmla="*/ 53 h 129"/>
                    <a:gd name="T10" fmla="*/ 225 w 337"/>
                    <a:gd name="T11" fmla="*/ 51 h 129"/>
                    <a:gd name="T12" fmla="*/ 169 w 337"/>
                    <a:gd name="T13" fmla="*/ 120 h 129"/>
                    <a:gd name="T14" fmla="*/ 113 w 337"/>
                    <a:gd name="T15" fmla="*/ 51 h 129"/>
                    <a:gd name="T16" fmla="*/ 87 w 337"/>
                    <a:gd name="T17" fmla="*/ 53 h 129"/>
                    <a:gd name="T18" fmla="*/ 106 w 337"/>
                    <a:gd name="T19" fmla="*/ 0 h 129"/>
                    <a:gd name="T20" fmla="*/ 94 w 337"/>
                    <a:gd name="T21" fmla="*/ 6 h 129"/>
                    <a:gd name="T22" fmla="*/ 39 w 337"/>
                    <a:gd name="T23" fmla="*/ 33 h 129"/>
                    <a:gd name="T24" fmla="*/ 10 w 337"/>
                    <a:gd name="T25" fmla="*/ 71 h 129"/>
                    <a:gd name="T26" fmla="*/ 1 w 337"/>
                    <a:gd name="T27" fmla="*/ 122 h 129"/>
                    <a:gd name="T28" fmla="*/ 7 w 337"/>
                    <a:gd name="T29" fmla="*/ 129 h 129"/>
                    <a:gd name="T30" fmla="*/ 331 w 337"/>
                    <a:gd name="T31" fmla="*/ 129 h 129"/>
                    <a:gd name="T32" fmla="*/ 337 w 337"/>
                    <a:gd name="T33" fmla="*/ 122 h 129"/>
                    <a:gd name="T34" fmla="*/ 327 w 337"/>
                    <a:gd name="T35" fmla="*/ 71 h 129"/>
                    <a:gd name="T36" fmla="*/ 327 w 337"/>
                    <a:gd name="T37" fmla="*/ 71 h 129"/>
                    <a:gd name="T38" fmla="*/ 327 w 337"/>
                    <a:gd name="T39" fmla="*/ 71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37" h="129">
                      <a:moveTo>
                        <a:pt x="327" y="71"/>
                      </a:moveTo>
                      <a:cubicBezTo>
                        <a:pt x="324" y="55"/>
                        <a:pt x="314" y="41"/>
                        <a:pt x="299" y="33"/>
                      </a:cubicBezTo>
                      <a:cubicBezTo>
                        <a:pt x="241" y="5"/>
                        <a:pt x="241" y="5"/>
                        <a:pt x="241" y="5"/>
                      </a:cubicBezTo>
                      <a:cubicBezTo>
                        <a:pt x="238" y="4"/>
                        <a:pt x="235" y="2"/>
                        <a:pt x="232" y="0"/>
                      </a:cubicBezTo>
                      <a:cubicBezTo>
                        <a:pt x="250" y="53"/>
                        <a:pt x="250" y="53"/>
                        <a:pt x="250" y="53"/>
                      </a:cubicBezTo>
                      <a:cubicBezTo>
                        <a:pt x="225" y="51"/>
                        <a:pt x="225" y="51"/>
                        <a:pt x="225" y="51"/>
                      </a:cubicBezTo>
                      <a:cubicBezTo>
                        <a:pt x="169" y="120"/>
                        <a:pt x="169" y="120"/>
                        <a:pt x="169" y="120"/>
                      </a:cubicBezTo>
                      <a:cubicBezTo>
                        <a:pt x="113" y="51"/>
                        <a:pt x="113" y="51"/>
                        <a:pt x="113" y="51"/>
                      </a:cubicBezTo>
                      <a:cubicBezTo>
                        <a:pt x="87" y="53"/>
                        <a:pt x="87" y="53"/>
                        <a:pt x="87" y="53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94" y="6"/>
                        <a:pt x="94" y="6"/>
                        <a:pt x="94" y="6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24" y="41"/>
                        <a:pt x="13" y="55"/>
                        <a:pt x="10" y="71"/>
                      </a:cubicBezTo>
                      <a:cubicBezTo>
                        <a:pt x="1" y="122"/>
                        <a:pt x="1" y="122"/>
                        <a:pt x="1" y="122"/>
                      </a:cubicBezTo>
                      <a:cubicBezTo>
                        <a:pt x="0" y="126"/>
                        <a:pt x="3" y="129"/>
                        <a:pt x="7" y="129"/>
                      </a:cubicBezTo>
                      <a:cubicBezTo>
                        <a:pt x="331" y="129"/>
                        <a:pt x="331" y="129"/>
                        <a:pt x="331" y="129"/>
                      </a:cubicBezTo>
                      <a:cubicBezTo>
                        <a:pt x="334" y="129"/>
                        <a:pt x="337" y="126"/>
                        <a:pt x="337" y="122"/>
                      </a:cubicBezTo>
                      <a:lnTo>
                        <a:pt x="327" y="71"/>
                      </a:lnTo>
                      <a:close/>
                      <a:moveTo>
                        <a:pt x="327" y="71"/>
                      </a:moveTo>
                      <a:cubicBezTo>
                        <a:pt x="327" y="71"/>
                        <a:pt x="327" y="71"/>
                        <a:pt x="327" y="7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 8">
                  <a:extLst>
                    <a:ext uri="{FF2B5EF4-FFF2-40B4-BE49-F238E27FC236}">
                      <a16:creationId xmlns:a16="http://schemas.microsoft.com/office/drawing/2014/main" xmlns="" id="{870BEAB5-318D-41F1-BF87-D4089D51593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73" y="-95"/>
                  <a:ext cx="952" cy="990"/>
                </a:xfrm>
                <a:custGeom>
                  <a:avLst/>
                  <a:gdLst>
                    <a:gd name="T0" fmla="*/ 364 w 364"/>
                    <a:gd name="T1" fmla="*/ 329 h 380"/>
                    <a:gd name="T2" fmla="*/ 351 w 364"/>
                    <a:gd name="T3" fmla="*/ 301 h 380"/>
                    <a:gd name="T4" fmla="*/ 244 w 364"/>
                    <a:gd name="T5" fmla="*/ 232 h 380"/>
                    <a:gd name="T6" fmla="*/ 243 w 364"/>
                    <a:gd name="T7" fmla="*/ 230 h 380"/>
                    <a:gd name="T8" fmla="*/ 243 w 364"/>
                    <a:gd name="T9" fmla="*/ 195 h 380"/>
                    <a:gd name="T10" fmla="*/ 253 w 364"/>
                    <a:gd name="T11" fmla="*/ 167 h 380"/>
                    <a:gd name="T12" fmla="*/ 268 w 364"/>
                    <a:gd name="T13" fmla="*/ 141 h 380"/>
                    <a:gd name="T14" fmla="*/ 261 w 364"/>
                    <a:gd name="T15" fmla="*/ 110 h 380"/>
                    <a:gd name="T16" fmla="*/ 235 w 364"/>
                    <a:gd name="T17" fmla="*/ 33 h 380"/>
                    <a:gd name="T18" fmla="*/ 187 w 364"/>
                    <a:gd name="T19" fmla="*/ 5 h 380"/>
                    <a:gd name="T20" fmla="*/ 122 w 364"/>
                    <a:gd name="T21" fmla="*/ 4 h 380"/>
                    <a:gd name="T22" fmla="*/ 129 w 364"/>
                    <a:gd name="T23" fmla="*/ 20 h 380"/>
                    <a:gd name="T24" fmla="*/ 103 w 364"/>
                    <a:gd name="T25" fmla="*/ 110 h 380"/>
                    <a:gd name="T26" fmla="*/ 97 w 364"/>
                    <a:gd name="T27" fmla="*/ 141 h 380"/>
                    <a:gd name="T28" fmla="*/ 111 w 364"/>
                    <a:gd name="T29" fmla="*/ 167 h 380"/>
                    <a:gd name="T30" fmla="*/ 122 w 364"/>
                    <a:gd name="T31" fmla="*/ 195 h 380"/>
                    <a:gd name="T32" fmla="*/ 122 w 364"/>
                    <a:gd name="T33" fmla="*/ 230 h 380"/>
                    <a:gd name="T34" fmla="*/ 120 w 364"/>
                    <a:gd name="T35" fmla="*/ 232 h 380"/>
                    <a:gd name="T36" fmla="*/ 13 w 364"/>
                    <a:gd name="T37" fmla="*/ 301 h 380"/>
                    <a:gd name="T38" fmla="*/ 0 w 364"/>
                    <a:gd name="T39" fmla="*/ 329 h 380"/>
                    <a:gd name="T40" fmla="*/ 0 w 364"/>
                    <a:gd name="T41" fmla="*/ 380 h 380"/>
                    <a:gd name="T42" fmla="*/ 364 w 364"/>
                    <a:gd name="T43" fmla="*/ 380 h 380"/>
                    <a:gd name="T44" fmla="*/ 364 w 364"/>
                    <a:gd name="T45" fmla="*/ 329 h 380"/>
                    <a:gd name="T46" fmla="*/ 364 w 364"/>
                    <a:gd name="T47" fmla="*/ 329 h 380"/>
                    <a:gd name="T48" fmla="*/ 364 w 364"/>
                    <a:gd name="T49" fmla="*/ 329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64" h="380">
                      <a:moveTo>
                        <a:pt x="364" y="329"/>
                      </a:moveTo>
                      <a:cubicBezTo>
                        <a:pt x="364" y="318"/>
                        <a:pt x="359" y="308"/>
                        <a:pt x="351" y="301"/>
                      </a:cubicBezTo>
                      <a:cubicBezTo>
                        <a:pt x="305" y="263"/>
                        <a:pt x="255" y="237"/>
                        <a:pt x="244" y="232"/>
                      </a:cubicBezTo>
                      <a:cubicBezTo>
                        <a:pt x="243" y="232"/>
                        <a:pt x="243" y="231"/>
                        <a:pt x="243" y="230"/>
                      </a:cubicBezTo>
                      <a:cubicBezTo>
                        <a:pt x="243" y="195"/>
                        <a:pt x="243" y="195"/>
                        <a:pt x="243" y="195"/>
                      </a:cubicBezTo>
                      <a:cubicBezTo>
                        <a:pt x="248" y="186"/>
                        <a:pt x="251" y="176"/>
                        <a:pt x="253" y="167"/>
                      </a:cubicBezTo>
                      <a:cubicBezTo>
                        <a:pt x="257" y="166"/>
                        <a:pt x="262" y="161"/>
                        <a:pt x="268" y="141"/>
                      </a:cubicBezTo>
                      <a:cubicBezTo>
                        <a:pt x="275" y="115"/>
                        <a:pt x="268" y="110"/>
                        <a:pt x="261" y="110"/>
                      </a:cubicBezTo>
                      <a:cubicBezTo>
                        <a:pt x="278" y="34"/>
                        <a:pt x="235" y="33"/>
                        <a:pt x="235" y="33"/>
                      </a:cubicBezTo>
                      <a:cubicBezTo>
                        <a:pt x="231" y="17"/>
                        <a:pt x="208" y="0"/>
                        <a:pt x="187" y="5"/>
                      </a:cubicBezTo>
                      <a:cubicBezTo>
                        <a:pt x="166" y="9"/>
                        <a:pt x="122" y="4"/>
                        <a:pt x="122" y="4"/>
                      </a:cubicBezTo>
                      <a:cubicBezTo>
                        <a:pt x="121" y="14"/>
                        <a:pt x="129" y="20"/>
                        <a:pt x="129" y="20"/>
                      </a:cubicBezTo>
                      <a:cubicBezTo>
                        <a:pt x="90" y="44"/>
                        <a:pt x="99" y="96"/>
                        <a:pt x="103" y="110"/>
                      </a:cubicBezTo>
                      <a:cubicBezTo>
                        <a:pt x="96" y="110"/>
                        <a:pt x="89" y="115"/>
                        <a:pt x="97" y="141"/>
                      </a:cubicBezTo>
                      <a:cubicBezTo>
                        <a:pt x="102" y="161"/>
                        <a:pt x="107" y="166"/>
                        <a:pt x="111" y="167"/>
                      </a:cubicBezTo>
                      <a:cubicBezTo>
                        <a:pt x="113" y="176"/>
                        <a:pt x="116" y="186"/>
                        <a:pt x="122" y="195"/>
                      </a:cubicBezTo>
                      <a:cubicBezTo>
                        <a:pt x="122" y="230"/>
                        <a:pt x="122" y="230"/>
                        <a:pt x="122" y="230"/>
                      </a:cubicBezTo>
                      <a:cubicBezTo>
                        <a:pt x="122" y="231"/>
                        <a:pt x="121" y="232"/>
                        <a:pt x="120" y="232"/>
                      </a:cubicBezTo>
                      <a:cubicBezTo>
                        <a:pt x="110" y="238"/>
                        <a:pt x="60" y="263"/>
                        <a:pt x="13" y="301"/>
                      </a:cubicBezTo>
                      <a:cubicBezTo>
                        <a:pt x="5" y="308"/>
                        <a:pt x="0" y="318"/>
                        <a:pt x="0" y="329"/>
                      </a:cubicBezTo>
                      <a:cubicBezTo>
                        <a:pt x="0" y="380"/>
                        <a:pt x="0" y="380"/>
                        <a:pt x="0" y="380"/>
                      </a:cubicBezTo>
                      <a:cubicBezTo>
                        <a:pt x="364" y="380"/>
                        <a:pt x="364" y="380"/>
                        <a:pt x="364" y="380"/>
                      </a:cubicBezTo>
                      <a:cubicBezTo>
                        <a:pt x="364" y="329"/>
                        <a:pt x="364" y="329"/>
                        <a:pt x="364" y="329"/>
                      </a:cubicBezTo>
                      <a:close/>
                      <a:moveTo>
                        <a:pt x="364" y="329"/>
                      </a:moveTo>
                      <a:cubicBezTo>
                        <a:pt x="364" y="329"/>
                        <a:pt x="364" y="329"/>
                        <a:pt x="364" y="329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3" name="Group 81">
                <a:extLst>
                  <a:ext uri="{FF2B5EF4-FFF2-40B4-BE49-F238E27FC236}">
                    <a16:creationId xmlns:a16="http://schemas.microsoft.com/office/drawing/2014/main" xmlns="" id="{3DB013E1-7DD1-4451-9391-A9991CA20DD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232189" y="2269892"/>
                <a:ext cx="249927" cy="249000"/>
                <a:chOff x="2071" y="1354"/>
                <a:chExt cx="1618" cy="1612"/>
              </a:xfrm>
              <a:solidFill>
                <a:schemeClr val="bg2"/>
              </a:solidFill>
            </p:grpSpPr>
            <p:sp>
              <p:nvSpPr>
                <p:cNvPr id="335" name="Freeform 82">
                  <a:extLst>
                    <a:ext uri="{FF2B5EF4-FFF2-40B4-BE49-F238E27FC236}">
                      <a16:creationId xmlns:a16="http://schemas.microsoft.com/office/drawing/2014/main" xmlns="" id="{6C627F78-9A6C-4157-9E35-5354ADAA64D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71" y="1354"/>
                  <a:ext cx="1618" cy="974"/>
                </a:xfrm>
                <a:custGeom>
                  <a:avLst/>
                  <a:gdLst>
                    <a:gd name="T0" fmla="*/ 554 w 618"/>
                    <a:gd name="T1" fmla="*/ 331 h 374"/>
                    <a:gd name="T2" fmla="*/ 490 w 618"/>
                    <a:gd name="T3" fmla="*/ 331 h 374"/>
                    <a:gd name="T4" fmla="*/ 490 w 618"/>
                    <a:gd name="T5" fmla="*/ 192 h 374"/>
                    <a:gd name="T6" fmla="*/ 554 w 618"/>
                    <a:gd name="T7" fmla="*/ 192 h 374"/>
                    <a:gd name="T8" fmla="*/ 554 w 618"/>
                    <a:gd name="T9" fmla="*/ 331 h 374"/>
                    <a:gd name="T10" fmla="*/ 448 w 618"/>
                    <a:gd name="T11" fmla="*/ 331 h 374"/>
                    <a:gd name="T12" fmla="*/ 384 w 618"/>
                    <a:gd name="T13" fmla="*/ 331 h 374"/>
                    <a:gd name="T14" fmla="*/ 384 w 618"/>
                    <a:gd name="T15" fmla="*/ 128 h 374"/>
                    <a:gd name="T16" fmla="*/ 448 w 618"/>
                    <a:gd name="T17" fmla="*/ 128 h 374"/>
                    <a:gd name="T18" fmla="*/ 448 w 618"/>
                    <a:gd name="T19" fmla="*/ 331 h 374"/>
                    <a:gd name="T20" fmla="*/ 341 w 618"/>
                    <a:gd name="T21" fmla="*/ 331 h 374"/>
                    <a:gd name="T22" fmla="*/ 277 w 618"/>
                    <a:gd name="T23" fmla="*/ 331 h 374"/>
                    <a:gd name="T24" fmla="*/ 277 w 618"/>
                    <a:gd name="T25" fmla="*/ 54 h 374"/>
                    <a:gd name="T26" fmla="*/ 341 w 618"/>
                    <a:gd name="T27" fmla="*/ 54 h 374"/>
                    <a:gd name="T28" fmla="*/ 341 w 618"/>
                    <a:gd name="T29" fmla="*/ 331 h 374"/>
                    <a:gd name="T30" fmla="*/ 234 w 618"/>
                    <a:gd name="T31" fmla="*/ 331 h 374"/>
                    <a:gd name="T32" fmla="*/ 170 w 618"/>
                    <a:gd name="T33" fmla="*/ 331 h 374"/>
                    <a:gd name="T34" fmla="*/ 170 w 618"/>
                    <a:gd name="T35" fmla="*/ 128 h 374"/>
                    <a:gd name="T36" fmla="*/ 234 w 618"/>
                    <a:gd name="T37" fmla="*/ 128 h 374"/>
                    <a:gd name="T38" fmla="*/ 234 w 618"/>
                    <a:gd name="T39" fmla="*/ 331 h 374"/>
                    <a:gd name="T40" fmla="*/ 128 w 618"/>
                    <a:gd name="T41" fmla="*/ 331 h 374"/>
                    <a:gd name="T42" fmla="*/ 64 w 618"/>
                    <a:gd name="T43" fmla="*/ 331 h 374"/>
                    <a:gd name="T44" fmla="*/ 64 w 618"/>
                    <a:gd name="T45" fmla="*/ 192 h 374"/>
                    <a:gd name="T46" fmla="*/ 128 w 618"/>
                    <a:gd name="T47" fmla="*/ 192 h 374"/>
                    <a:gd name="T48" fmla="*/ 128 w 618"/>
                    <a:gd name="T49" fmla="*/ 331 h 374"/>
                    <a:gd name="T50" fmla="*/ 597 w 618"/>
                    <a:gd name="T51" fmla="*/ 0 h 374"/>
                    <a:gd name="T52" fmla="*/ 21 w 618"/>
                    <a:gd name="T53" fmla="*/ 0 h 374"/>
                    <a:gd name="T54" fmla="*/ 0 w 618"/>
                    <a:gd name="T55" fmla="*/ 22 h 374"/>
                    <a:gd name="T56" fmla="*/ 0 w 618"/>
                    <a:gd name="T57" fmla="*/ 374 h 374"/>
                    <a:gd name="T58" fmla="*/ 618 w 618"/>
                    <a:gd name="T59" fmla="*/ 374 h 374"/>
                    <a:gd name="T60" fmla="*/ 618 w 618"/>
                    <a:gd name="T61" fmla="*/ 22 h 374"/>
                    <a:gd name="T62" fmla="*/ 597 w 618"/>
                    <a:gd name="T63" fmla="*/ 0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18" h="374">
                      <a:moveTo>
                        <a:pt x="554" y="331"/>
                      </a:moveTo>
                      <a:cubicBezTo>
                        <a:pt x="490" y="331"/>
                        <a:pt x="490" y="331"/>
                        <a:pt x="490" y="331"/>
                      </a:cubicBezTo>
                      <a:cubicBezTo>
                        <a:pt x="490" y="192"/>
                        <a:pt x="490" y="192"/>
                        <a:pt x="490" y="192"/>
                      </a:cubicBezTo>
                      <a:cubicBezTo>
                        <a:pt x="554" y="192"/>
                        <a:pt x="554" y="192"/>
                        <a:pt x="554" y="192"/>
                      </a:cubicBezTo>
                      <a:cubicBezTo>
                        <a:pt x="554" y="331"/>
                        <a:pt x="554" y="331"/>
                        <a:pt x="554" y="331"/>
                      </a:cubicBezTo>
                      <a:close/>
                      <a:moveTo>
                        <a:pt x="448" y="331"/>
                      </a:moveTo>
                      <a:cubicBezTo>
                        <a:pt x="384" y="331"/>
                        <a:pt x="384" y="331"/>
                        <a:pt x="384" y="331"/>
                      </a:cubicBezTo>
                      <a:cubicBezTo>
                        <a:pt x="384" y="128"/>
                        <a:pt x="384" y="128"/>
                        <a:pt x="384" y="128"/>
                      </a:cubicBezTo>
                      <a:cubicBezTo>
                        <a:pt x="448" y="128"/>
                        <a:pt x="448" y="128"/>
                        <a:pt x="448" y="128"/>
                      </a:cubicBezTo>
                      <a:cubicBezTo>
                        <a:pt x="448" y="331"/>
                        <a:pt x="448" y="331"/>
                        <a:pt x="448" y="331"/>
                      </a:cubicBezTo>
                      <a:close/>
                      <a:moveTo>
                        <a:pt x="341" y="331"/>
                      </a:moveTo>
                      <a:cubicBezTo>
                        <a:pt x="277" y="331"/>
                        <a:pt x="277" y="331"/>
                        <a:pt x="277" y="331"/>
                      </a:cubicBezTo>
                      <a:cubicBezTo>
                        <a:pt x="277" y="54"/>
                        <a:pt x="277" y="54"/>
                        <a:pt x="277" y="54"/>
                      </a:cubicBezTo>
                      <a:cubicBezTo>
                        <a:pt x="341" y="54"/>
                        <a:pt x="341" y="54"/>
                        <a:pt x="341" y="54"/>
                      </a:cubicBezTo>
                      <a:cubicBezTo>
                        <a:pt x="341" y="331"/>
                        <a:pt x="341" y="331"/>
                        <a:pt x="341" y="331"/>
                      </a:cubicBezTo>
                      <a:close/>
                      <a:moveTo>
                        <a:pt x="234" y="331"/>
                      </a:moveTo>
                      <a:cubicBezTo>
                        <a:pt x="170" y="331"/>
                        <a:pt x="170" y="331"/>
                        <a:pt x="170" y="331"/>
                      </a:cubicBezTo>
                      <a:cubicBezTo>
                        <a:pt x="170" y="128"/>
                        <a:pt x="170" y="128"/>
                        <a:pt x="170" y="128"/>
                      </a:cubicBezTo>
                      <a:cubicBezTo>
                        <a:pt x="234" y="128"/>
                        <a:pt x="234" y="128"/>
                        <a:pt x="234" y="128"/>
                      </a:cubicBezTo>
                      <a:cubicBezTo>
                        <a:pt x="234" y="331"/>
                        <a:pt x="234" y="331"/>
                        <a:pt x="234" y="331"/>
                      </a:cubicBezTo>
                      <a:close/>
                      <a:moveTo>
                        <a:pt x="128" y="331"/>
                      </a:moveTo>
                      <a:cubicBezTo>
                        <a:pt x="64" y="331"/>
                        <a:pt x="64" y="331"/>
                        <a:pt x="64" y="331"/>
                      </a:cubicBezTo>
                      <a:cubicBezTo>
                        <a:pt x="64" y="192"/>
                        <a:pt x="64" y="192"/>
                        <a:pt x="64" y="192"/>
                      </a:cubicBezTo>
                      <a:cubicBezTo>
                        <a:pt x="128" y="192"/>
                        <a:pt x="128" y="192"/>
                        <a:pt x="128" y="192"/>
                      </a:cubicBezTo>
                      <a:cubicBezTo>
                        <a:pt x="128" y="331"/>
                        <a:pt x="128" y="331"/>
                        <a:pt x="128" y="331"/>
                      </a:cubicBezTo>
                      <a:close/>
                      <a:moveTo>
                        <a:pt x="597" y="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9" y="0"/>
                        <a:pt x="0" y="10"/>
                        <a:pt x="0" y="22"/>
                      </a:cubicBezTo>
                      <a:cubicBezTo>
                        <a:pt x="0" y="374"/>
                        <a:pt x="0" y="374"/>
                        <a:pt x="0" y="374"/>
                      </a:cubicBezTo>
                      <a:cubicBezTo>
                        <a:pt x="618" y="374"/>
                        <a:pt x="618" y="374"/>
                        <a:pt x="618" y="374"/>
                      </a:cubicBezTo>
                      <a:cubicBezTo>
                        <a:pt x="618" y="22"/>
                        <a:pt x="618" y="22"/>
                        <a:pt x="618" y="22"/>
                      </a:cubicBezTo>
                      <a:cubicBezTo>
                        <a:pt x="618" y="10"/>
                        <a:pt x="609" y="0"/>
                        <a:pt x="5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 83">
                  <a:extLst>
                    <a:ext uri="{FF2B5EF4-FFF2-40B4-BE49-F238E27FC236}">
                      <a16:creationId xmlns:a16="http://schemas.microsoft.com/office/drawing/2014/main" xmlns="" id="{B5F92B2D-618B-4B31-ADCE-C29B033F486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71" y="2383"/>
                  <a:ext cx="1618" cy="583"/>
                </a:xfrm>
                <a:custGeom>
                  <a:avLst/>
                  <a:gdLst>
                    <a:gd name="T0" fmla="*/ 277 w 618"/>
                    <a:gd name="T1" fmla="*/ 21 h 224"/>
                    <a:gd name="T2" fmla="*/ 341 w 618"/>
                    <a:gd name="T3" fmla="*/ 21 h 224"/>
                    <a:gd name="T4" fmla="*/ 341 w 618"/>
                    <a:gd name="T5" fmla="*/ 43 h 224"/>
                    <a:gd name="T6" fmla="*/ 277 w 618"/>
                    <a:gd name="T7" fmla="*/ 43 h 224"/>
                    <a:gd name="T8" fmla="*/ 277 w 618"/>
                    <a:gd name="T9" fmla="*/ 21 h 224"/>
                    <a:gd name="T10" fmla="*/ 0 w 618"/>
                    <a:gd name="T11" fmla="*/ 0 h 224"/>
                    <a:gd name="T12" fmla="*/ 0 w 618"/>
                    <a:gd name="T13" fmla="*/ 43 h 224"/>
                    <a:gd name="T14" fmla="*/ 21 w 618"/>
                    <a:gd name="T15" fmla="*/ 64 h 224"/>
                    <a:gd name="T16" fmla="*/ 234 w 618"/>
                    <a:gd name="T17" fmla="*/ 64 h 224"/>
                    <a:gd name="T18" fmla="*/ 230 w 618"/>
                    <a:gd name="T19" fmla="*/ 85 h 224"/>
                    <a:gd name="T20" fmla="*/ 230 w 618"/>
                    <a:gd name="T21" fmla="*/ 85 h 224"/>
                    <a:gd name="T22" fmla="*/ 213 w 618"/>
                    <a:gd name="T23" fmla="*/ 181 h 224"/>
                    <a:gd name="T24" fmla="*/ 162 w 618"/>
                    <a:gd name="T25" fmla="*/ 181 h 224"/>
                    <a:gd name="T26" fmla="*/ 143 w 618"/>
                    <a:gd name="T27" fmla="*/ 193 h 224"/>
                    <a:gd name="T28" fmla="*/ 143 w 618"/>
                    <a:gd name="T29" fmla="*/ 193 h 224"/>
                    <a:gd name="T30" fmla="*/ 162 w 618"/>
                    <a:gd name="T31" fmla="*/ 224 h 224"/>
                    <a:gd name="T32" fmla="*/ 456 w 618"/>
                    <a:gd name="T33" fmla="*/ 224 h 224"/>
                    <a:gd name="T34" fmla="*/ 475 w 618"/>
                    <a:gd name="T35" fmla="*/ 193 h 224"/>
                    <a:gd name="T36" fmla="*/ 475 w 618"/>
                    <a:gd name="T37" fmla="*/ 193 h 224"/>
                    <a:gd name="T38" fmla="*/ 456 w 618"/>
                    <a:gd name="T39" fmla="*/ 181 h 224"/>
                    <a:gd name="T40" fmla="*/ 405 w 618"/>
                    <a:gd name="T41" fmla="*/ 181 h 224"/>
                    <a:gd name="T42" fmla="*/ 388 w 618"/>
                    <a:gd name="T43" fmla="*/ 85 h 224"/>
                    <a:gd name="T44" fmla="*/ 388 w 618"/>
                    <a:gd name="T45" fmla="*/ 85 h 224"/>
                    <a:gd name="T46" fmla="*/ 384 w 618"/>
                    <a:gd name="T47" fmla="*/ 64 h 224"/>
                    <a:gd name="T48" fmla="*/ 597 w 618"/>
                    <a:gd name="T49" fmla="*/ 64 h 224"/>
                    <a:gd name="T50" fmla="*/ 618 w 618"/>
                    <a:gd name="T51" fmla="*/ 43 h 224"/>
                    <a:gd name="T52" fmla="*/ 618 w 618"/>
                    <a:gd name="T53" fmla="*/ 0 h 224"/>
                    <a:gd name="T54" fmla="*/ 0 w 618"/>
                    <a:gd name="T55" fmla="*/ 0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618" h="224">
                      <a:moveTo>
                        <a:pt x="277" y="21"/>
                      </a:moveTo>
                      <a:cubicBezTo>
                        <a:pt x="341" y="21"/>
                        <a:pt x="341" y="21"/>
                        <a:pt x="341" y="21"/>
                      </a:cubicBezTo>
                      <a:cubicBezTo>
                        <a:pt x="341" y="43"/>
                        <a:pt x="341" y="43"/>
                        <a:pt x="341" y="43"/>
                      </a:cubicBezTo>
                      <a:cubicBezTo>
                        <a:pt x="277" y="43"/>
                        <a:pt x="277" y="43"/>
                        <a:pt x="277" y="43"/>
                      </a:cubicBezTo>
                      <a:cubicBezTo>
                        <a:pt x="277" y="21"/>
                        <a:pt x="277" y="21"/>
                        <a:pt x="277" y="21"/>
                      </a:cubicBezTo>
                      <a:close/>
                      <a:moveTo>
                        <a:pt x="0" y="0"/>
                      </a:move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54"/>
                        <a:pt x="9" y="64"/>
                        <a:pt x="21" y="64"/>
                      </a:cubicBezTo>
                      <a:cubicBezTo>
                        <a:pt x="234" y="64"/>
                        <a:pt x="234" y="64"/>
                        <a:pt x="234" y="64"/>
                      </a:cubicBezTo>
                      <a:cubicBezTo>
                        <a:pt x="230" y="85"/>
                        <a:pt x="230" y="85"/>
                        <a:pt x="230" y="85"/>
                      </a:cubicBezTo>
                      <a:cubicBezTo>
                        <a:pt x="230" y="85"/>
                        <a:pt x="230" y="85"/>
                        <a:pt x="230" y="85"/>
                      </a:cubicBezTo>
                      <a:cubicBezTo>
                        <a:pt x="213" y="181"/>
                        <a:pt x="213" y="181"/>
                        <a:pt x="213" y="181"/>
                      </a:cubicBezTo>
                      <a:cubicBezTo>
                        <a:pt x="162" y="181"/>
                        <a:pt x="162" y="181"/>
                        <a:pt x="162" y="181"/>
                      </a:cubicBezTo>
                      <a:cubicBezTo>
                        <a:pt x="154" y="181"/>
                        <a:pt x="147" y="186"/>
                        <a:pt x="143" y="193"/>
                      </a:cubicBezTo>
                      <a:cubicBezTo>
                        <a:pt x="143" y="193"/>
                        <a:pt x="143" y="193"/>
                        <a:pt x="143" y="193"/>
                      </a:cubicBezTo>
                      <a:cubicBezTo>
                        <a:pt x="136" y="207"/>
                        <a:pt x="146" y="224"/>
                        <a:pt x="162" y="224"/>
                      </a:cubicBezTo>
                      <a:cubicBezTo>
                        <a:pt x="456" y="224"/>
                        <a:pt x="456" y="224"/>
                        <a:pt x="456" y="224"/>
                      </a:cubicBezTo>
                      <a:cubicBezTo>
                        <a:pt x="472" y="224"/>
                        <a:pt x="482" y="207"/>
                        <a:pt x="475" y="193"/>
                      </a:cubicBezTo>
                      <a:cubicBezTo>
                        <a:pt x="475" y="193"/>
                        <a:pt x="475" y="193"/>
                        <a:pt x="475" y="193"/>
                      </a:cubicBezTo>
                      <a:cubicBezTo>
                        <a:pt x="471" y="186"/>
                        <a:pt x="464" y="181"/>
                        <a:pt x="456" y="181"/>
                      </a:cubicBezTo>
                      <a:cubicBezTo>
                        <a:pt x="405" y="181"/>
                        <a:pt x="405" y="181"/>
                        <a:pt x="405" y="181"/>
                      </a:cubicBezTo>
                      <a:cubicBezTo>
                        <a:pt x="388" y="85"/>
                        <a:pt x="388" y="85"/>
                        <a:pt x="388" y="85"/>
                      </a:cubicBezTo>
                      <a:cubicBezTo>
                        <a:pt x="388" y="85"/>
                        <a:pt x="388" y="85"/>
                        <a:pt x="388" y="85"/>
                      </a:cubicBezTo>
                      <a:cubicBezTo>
                        <a:pt x="384" y="64"/>
                        <a:pt x="384" y="64"/>
                        <a:pt x="384" y="64"/>
                      </a:cubicBezTo>
                      <a:cubicBezTo>
                        <a:pt x="597" y="64"/>
                        <a:pt x="597" y="64"/>
                        <a:pt x="597" y="64"/>
                      </a:cubicBezTo>
                      <a:cubicBezTo>
                        <a:pt x="609" y="64"/>
                        <a:pt x="618" y="54"/>
                        <a:pt x="618" y="43"/>
                      </a:cubicBezTo>
                      <a:cubicBezTo>
                        <a:pt x="618" y="0"/>
                        <a:pt x="618" y="0"/>
                        <a:pt x="6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1" name="Freeform 35">
              <a:extLst>
                <a:ext uri="{FF2B5EF4-FFF2-40B4-BE49-F238E27FC236}">
                  <a16:creationId xmlns:a16="http://schemas.microsoft.com/office/drawing/2014/main" xmlns="" id="{860C62A4-DBC5-44B1-9CB4-86DF5CBCB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055" y="2934817"/>
              <a:ext cx="90019" cy="156828"/>
            </a:xfrm>
            <a:custGeom>
              <a:avLst/>
              <a:gdLst>
                <a:gd name="T0" fmla="*/ 103 w 207"/>
                <a:gd name="T1" fmla="*/ 0 h 363"/>
                <a:gd name="T2" fmla="*/ 0 w 207"/>
                <a:gd name="T3" fmla="*/ 131 h 363"/>
                <a:gd name="T4" fmla="*/ 95 w 207"/>
                <a:gd name="T5" fmla="*/ 263 h 363"/>
                <a:gd name="T6" fmla="*/ 158 w 207"/>
                <a:gd name="T7" fmla="*/ 244 h 363"/>
                <a:gd name="T8" fmla="*/ 158 w 207"/>
                <a:gd name="T9" fmla="*/ 275 h 363"/>
                <a:gd name="T10" fmla="*/ 101 w 207"/>
                <a:gd name="T11" fmla="*/ 319 h 363"/>
                <a:gd name="T12" fmla="*/ 32 w 207"/>
                <a:gd name="T13" fmla="*/ 312 h 363"/>
                <a:gd name="T14" fmla="*/ 25 w 207"/>
                <a:gd name="T15" fmla="*/ 354 h 363"/>
                <a:gd name="T16" fmla="*/ 106 w 207"/>
                <a:gd name="T17" fmla="*/ 363 h 363"/>
                <a:gd name="T18" fmla="*/ 207 w 207"/>
                <a:gd name="T19" fmla="*/ 281 h 363"/>
                <a:gd name="T20" fmla="*/ 207 w 207"/>
                <a:gd name="T21" fmla="*/ 17 h 363"/>
                <a:gd name="T22" fmla="*/ 103 w 207"/>
                <a:gd name="T23" fmla="*/ 0 h 363"/>
                <a:gd name="T24" fmla="*/ 158 w 207"/>
                <a:gd name="T25" fmla="*/ 208 h 363"/>
                <a:gd name="T26" fmla="*/ 106 w 207"/>
                <a:gd name="T27" fmla="*/ 220 h 363"/>
                <a:gd name="T28" fmla="*/ 50 w 207"/>
                <a:gd name="T29" fmla="*/ 133 h 363"/>
                <a:gd name="T30" fmla="*/ 108 w 207"/>
                <a:gd name="T31" fmla="*/ 41 h 363"/>
                <a:gd name="T32" fmla="*/ 158 w 207"/>
                <a:gd name="T33" fmla="*/ 46 h 363"/>
                <a:gd name="T34" fmla="*/ 158 w 207"/>
                <a:gd name="T35" fmla="*/ 20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" h="363">
                  <a:moveTo>
                    <a:pt x="103" y="0"/>
                  </a:moveTo>
                  <a:cubicBezTo>
                    <a:pt x="31" y="0"/>
                    <a:pt x="0" y="39"/>
                    <a:pt x="0" y="131"/>
                  </a:cubicBezTo>
                  <a:cubicBezTo>
                    <a:pt x="0" y="217"/>
                    <a:pt x="26" y="263"/>
                    <a:pt x="95" y="263"/>
                  </a:cubicBezTo>
                  <a:cubicBezTo>
                    <a:pt x="118" y="263"/>
                    <a:pt x="138" y="257"/>
                    <a:pt x="158" y="244"/>
                  </a:cubicBezTo>
                  <a:cubicBezTo>
                    <a:pt x="158" y="244"/>
                    <a:pt x="158" y="244"/>
                    <a:pt x="158" y="275"/>
                  </a:cubicBezTo>
                  <a:cubicBezTo>
                    <a:pt x="158" y="313"/>
                    <a:pt x="132" y="319"/>
                    <a:pt x="101" y="319"/>
                  </a:cubicBezTo>
                  <a:cubicBezTo>
                    <a:pt x="77" y="319"/>
                    <a:pt x="52" y="315"/>
                    <a:pt x="32" y="312"/>
                  </a:cubicBezTo>
                  <a:cubicBezTo>
                    <a:pt x="32" y="312"/>
                    <a:pt x="32" y="312"/>
                    <a:pt x="25" y="354"/>
                  </a:cubicBezTo>
                  <a:cubicBezTo>
                    <a:pt x="49" y="359"/>
                    <a:pt x="79" y="363"/>
                    <a:pt x="106" y="363"/>
                  </a:cubicBezTo>
                  <a:cubicBezTo>
                    <a:pt x="166" y="363"/>
                    <a:pt x="207" y="342"/>
                    <a:pt x="207" y="281"/>
                  </a:cubicBezTo>
                  <a:cubicBezTo>
                    <a:pt x="207" y="281"/>
                    <a:pt x="207" y="281"/>
                    <a:pt x="207" y="17"/>
                  </a:cubicBezTo>
                  <a:cubicBezTo>
                    <a:pt x="180" y="8"/>
                    <a:pt x="136" y="0"/>
                    <a:pt x="103" y="0"/>
                  </a:cubicBezTo>
                  <a:close/>
                  <a:moveTo>
                    <a:pt x="158" y="208"/>
                  </a:moveTo>
                  <a:cubicBezTo>
                    <a:pt x="141" y="216"/>
                    <a:pt x="121" y="220"/>
                    <a:pt x="106" y="220"/>
                  </a:cubicBezTo>
                  <a:cubicBezTo>
                    <a:pt x="61" y="220"/>
                    <a:pt x="50" y="190"/>
                    <a:pt x="50" y="133"/>
                  </a:cubicBezTo>
                  <a:cubicBezTo>
                    <a:pt x="50" y="68"/>
                    <a:pt x="62" y="41"/>
                    <a:pt x="108" y="41"/>
                  </a:cubicBezTo>
                  <a:cubicBezTo>
                    <a:pt x="122" y="41"/>
                    <a:pt x="143" y="44"/>
                    <a:pt x="158" y="46"/>
                  </a:cubicBezTo>
                  <a:cubicBezTo>
                    <a:pt x="158" y="46"/>
                    <a:pt x="158" y="46"/>
                    <a:pt x="158" y="20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E6C938D-E647-4FFC-95C7-7C25B5A0D2C7}"/>
              </a:ext>
            </a:extLst>
          </p:cNvPr>
          <p:cNvGrpSpPr/>
          <p:nvPr/>
        </p:nvGrpSpPr>
        <p:grpSpPr>
          <a:xfrm>
            <a:off x="1580944" y="1683902"/>
            <a:ext cx="1145309" cy="1712266"/>
            <a:chOff x="1580944" y="1683902"/>
            <a:chExt cx="1145309" cy="1712266"/>
          </a:xfrm>
        </p:grpSpPr>
        <p:sp>
          <p:nvSpPr>
            <p:cNvPr id="264" name="Freeform 35">
              <a:extLst>
                <a:ext uri="{FF2B5EF4-FFF2-40B4-BE49-F238E27FC236}">
                  <a16:creationId xmlns:a16="http://schemas.microsoft.com/office/drawing/2014/main" xmlns="" id="{6C3E9834-75CA-475E-BB7F-032DC8278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0944" y="1683902"/>
              <a:ext cx="1145309" cy="1712266"/>
            </a:xfrm>
            <a:custGeom>
              <a:avLst/>
              <a:gdLst>
                <a:gd name="T0" fmla="*/ 1419 w 1419"/>
                <a:gd name="T1" fmla="*/ 1018 h 1844"/>
                <a:gd name="T2" fmla="*/ 0 w 1419"/>
                <a:gd name="T3" fmla="*/ 1844 h 1844"/>
                <a:gd name="T4" fmla="*/ 0 w 1419"/>
                <a:gd name="T5" fmla="*/ 0 h 1844"/>
                <a:gd name="T6" fmla="*/ 1419 w 1419"/>
                <a:gd name="T7" fmla="*/ 0 h 1844"/>
                <a:gd name="T8" fmla="*/ 1419 w 1419"/>
                <a:gd name="T9" fmla="*/ 1018 h 1844"/>
                <a:gd name="T10" fmla="*/ 1419 w 1419"/>
                <a:gd name="T11" fmla="*/ 1018 h 1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9" h="1844">
                  <a:moveTo>
                    <a:pt x="1419" y="1018"/>
                  </a:moveTo>
                  <a:lnTo>
                    <a:pt x="0" y="1844"/>
                  </a:lnTo>
                  <a:lnTo>
                    <a:pt x="0" y="0"/>
                  </a:lnTo>
                  <a:lnTo>
                    <a:pt x="1419" y="0"/>
                  </a:lnTo>
                  <a:lnTo>
                    <a:pt x="1419" y="1018"/>
                  </a:lnTo>
                  <a:lnTo>
                    <a:pt x="1419" y="101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72000" tIns="108000" rIns="3600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Portfolio managers</a:t>
              </a:r>
              <a:endParaRPr kumimoji="0" lang="en-US" sz="1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F184487D-C541-4978-A0F9-A1DAC05ED8DD}"/>
                </a:ext>
              </a:extLst>
            </p:cNvPr>
            <p:cNvGrpSpPr/>
            <p:nvPr/>
          </p:nvGrpSpPr>
          <p:grpSpPr>
            <a:xfrm>
              <a:off x="1755046" y="2299037"/>
              <a:ext cx="838478" cy="334874"/>
              <a:chOff x="1774873" y="2352310"/>
              <a:chExt cx="706580" cy="282196"/>
            </a:xfrm>
          </p:grpSpPr>
          <p:grpSp>
            <p:nvGrpSpPr>
              <p:cNvPr id="317" name="Group 4">
                <a:extLst>
                  <a:ext uri="{FF2B5EF4-FFF2-40B4-BE49-F238E27FC236}">
                    <a16:creationId xmlns:a16="http://schemas.microsoft.com/office/drawing/2014/main" xmlns="" id="{7BBFBB72-DA8A-4A0C-8889-B96D8742623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157971" y="2352310"/>
                <a:ext cx="323482" cy="282196"/>
                <a:chOff x="441" y="1204"/>
                <a:chExt cx="1332" cy="1162"/>
              </a:xfrm>
              <a:solidFill>
                <a:schemeClr val="bg2"/>
              </a:solidFill>
            </p:grpSpPr>
            <p:sp>
              <p:nvSpPr>
                <p:cNvPr id="318" name="Freeform 5">
                  <a:extLst>
                    <a:ext uri="{FF2B5EF4-FFF2-40B4-BE49-F238E27FC236}">
                      <a16:creationId xmlns:a16="http://schemas.microsoft.com/office/drawing/2014/main" xmlns="" id="{EF0B15AA-4AE3-4F4F-B55C-A4BCF45C62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1" y="1204"/>
                  <a:ext cx="1332" cy="1162"/>
                </a:xfrm>
                <a:custGeom>
                  <a:avLst/>
                  <a:gdLst>
                    <a:gd name="T0" fmla="*/ 165 w 1332"/>
                    <a:gd name="T1" fmla="*/ 1162 h 1162"/>
                    <a:gd name="T2" fmla="*/ 584 w 1332"/>
                    <a:gd name="T3" fmla="*/ 1162 h 1162"/>
                    <a:gd name="T4" fmla="*/ 584 w 1332"/>
                    <a:gd name="T5" fmla="*/ 831 h 1162"/>
                    <a:gd name="T6" fmla="*/ 748 w 1332"/>
                    <a:gd name="T7" fmla="*/ 831 h 1162"/>
                    <a:gd name="T8" fmla="*/ 748 w 1332"/>
                    <a:gd name="T9" fmla="*/ 1162 h 1162"/>
                    <a:gd name="T10" fmla="*/ 1167 w 1332"/>
                    <a:gd name="T11" fmla="*/ 1162 h 1162"/>
                    <a:gd name="T12" fmla="*/ 1167 w 1332"/>
                    <a:gd name="T13" fmla="*/ 664 h 1162"/>
                    <a:gd name="T14" fmla="*/ 1332 w 1332"/>
                    <a:gd name="T15" fmla="*/ 664 h 1162"/>
                    <a:gd name="T16" fmla="*/ 665 w 1332"/>
                    <a:gd name="T17" fmla="*/ 0 h 1162"/>
                    <a:gd name="T18" fmla="*/ 0 w 1332"/>
                    <a:gd name="T19" fmla="*/ 664 h 1162"/>
                    <a:gd name="T20" fmla="*/ 165 w 1332"/>
                    <a:gd name="T21" fmla="*/ 664 h 1162"/>
                    <a:gd name="T22" fmla="*/ 165 w 1332"/>
                    <a:gd name="T23" fmla="*/ 1162 h 1162"/>
                    <a:gd name="T24" fmla="*/ 165 w 1332"/>
                    <a:gd name="T25" fmla="*/ 1162 h 1162"/>
                    <a:gd name="T26" fmla="*/ 165 w 1332"/>
                    <a:gd name="T27" fmla="*/ 1162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32" h="1162">
                      <a:moveTo>
                        <a:pt x="165" y="1162"/>
                      </a:moveTo>
                      <a:lnTo>
                        <a:pt x="584" y="1162"/>
                      </a:lnTo>
                      <a:lnTo>
                        <a:pt x="584" y="831"/>
                      </a:lnTo>
                      <a:lnTo>
                        <a:pt x="748" y="831"/>
                      </a:lnTo>
                      <a:lnTo>
                        <a:pt x="748" y="1162"/>
                      </a:lnTo>
                      <a:lnTo>
                        <a:pt x="1167" y="1162"/>
                      </a:lnTo>
                      <a:lnTo>
                        <a:pt x="1167" y="664"/>
                      </a:lnTo>
                      <a:lnTo>
                        <a:pt x="1332" y="664"/>
                      </a:lnTo>
                      <a:lnTo>
                        <a:pt x="665" y="0"/>
                      </a:lnTo>
                      <a:lnTo>
                        <a:pt x="0" y="664"/>
                      </a:lnTo>
                      <a:lnTo>
                        <a:pt x="165" y="664"/>
                      </a:lnTo>
                      <a:lnTo>
                        <a:pt x="165" y="1162"/>
                      </a:lnTo>
                      <a:close/>
                      <a:moveTo>
                        <a:pt x="165" y="1162"/>
                      </a:moveTo>
                      <a:lnTo>
                        <a:pt x="165" y="11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 6">
                  <a:extLst>
                    <a:ext uri="{FF2B5EF4-FFF2-40B4-BE49-F238E27FC236}">
                      <a16:creationId xmlns:a16="http://schemas.microsoft.com/office/drawing/2014/main" xmlns="" id="{966F0890-554C-4000-BB10-AC347E943E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1" y="1204"/>
                  <a:ext cx="1332" cy="1162"/>
                </a:xfrm>
                <a:custGeom>
                  <a:avLst/>
                  <a:gdLst>
                    <a:gd name="T0" fmla="*/ 165 w 1332"/>
                    <a:gd name="T1" fmla="*/ 1162 h 1162"/>
                    <a:gd name="T2" fmla="*/ 584 w 1332"/>
                    <a:gd name="T3" fmla="*/ 1162 h 1162"/>
                    <a:gd name="T4" fmla="*/ 584 w 1332"/>
                    <a:gd name="T5" fmla="*/ 831 h 1162"/>
                    <a:gd name="T6" fmla="*/ 748 w 1332"/>
                    <a:gd name="T7" fmla="*/ 831 h 1162"/>
                    <a:gd name="T8" fmla="*/ 748 w 1332"/>
                    <a:gd name="T9" fmla="*/ 1162 h 1162"/>
                    <a:gd name="T10" fmla="*/ 1167 w 1332"/>
                    <a:gd name="T11" fmla="*/ 1162 h 1162"/>
                    <a:gd name="T12" fmla="*/ 1167 w 1332"/>
                    <a:gd name="T13" fmla="*/ 664 h 1162"/>
                    <a:gd name="T14" fmla="*/ 1332 w 1332"/>
                    <a:gd name="T15" fmla="*/ 664 h 1162"/>
                    <a:gd name="T16" fmla="*/ 665 w 1332"/>
                    <a:gd name="T17" fmla="*/ 0 h 1162"/>
                    <a:gd name="T18" fmla="*/ 0 w 1332"/>
                    <a:gd name="T19" fmla="*/ 664 h 1162"/>
                    <a:gd name="T20" fmla="*/ 165 w 1332"/>
                    <a:gd name="T21" fmla="*/ 664 h 1162"/>
                    <a:gd name="T22" fmla="*/ 165 w 1332"/>
                    <a:gd name="T23" fmla="*/ 1162 h 1162"/>
                    <a:gd name="T24" fmla="*/ 165 w 1332"/>
                    <a:gd name="T25" fmla="*/ 1162 h 1162"/>
                    <a:gd name="T26" fmla="*/ 165 w 1332"/>
                    <a:gd name="T27" fmla="*/ 1162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32" h="1162">
                      <a:moveTo>
                        <a:pt x="165" y="1162"/>
                      </a:moveTo>
                      <a:lnTo>
                        <a:pt x="584" y="1162"/>
                      </a:lnTo>
                      <a:lnTo>
                        <a:pt x="584" y="831"/>
                      </a:lnTo>
                      <a:lnTo>
                        <a:pt x="748" y="831"/>
                      </a:lnTo>
                      <a:lnTo>
                        <a:pt x="748" y="1162"/>
                      </a:lnTo>
                      <a:lnTo>
                        <a:pt x="1167" y="1162"/>
                      </a:lnTo>
                      <a:lnTo>
                        <a:pt x="1167" y="664"/>
                      </a:lnTo>
                      <a:lnTo>
                        <a:pt x="1332" y="664"/>
                      </a:lnTo>
                      <a:lnTo>
                        <a:pt x="665" y="0"/>
                      </a:lnTo>
                      <a:lnTo>
                        <a:pt x="0" y="664"/>
                      </a:lnTo>
                      <a:lnTo>
                        <a:pt x="165" y="664"/>
                      </a:lnTo>
                      <a:lnTo>
                        <a:pt x="165" y="1162"/>
                      </a:lnTo>
                      <a:moveTo>
                        <a:pt x="165" y="1162"/>
                      </a:moveTo>
                      <a:lnTo>
                        <a:pt x="165" y="1162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0" name="Group 4">
                <a:extLst>
                  <a:ext uri="{FF2B5EF4-FFF2-40B4-BE49-F238E27FC236}">
                    <a16:creationId xmlns:a16="http://schemas.microsoft.com/office/drawing/2014/main" xmlns="" id="{0E5058AF-6B6C-4E1F-8F4C-54F36D604C8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774873" y="2376231"/>
                <a:ext cx="422765" cy="258275"/>
                <a:chOff x="6003" y="-157"/>
                <a:chExt cx="1722" cy="1052"/>
              </a:xfrm>
              <a:solidFill>
                <a:schemeClr val="bg2"/>
              </a:solidFill>
            </p:grpSpPr>
            <p:sp>
              <p:nvSpPr>
                <p:cNvPr id="321" name="Freeform 6">
                  <a:extLst>
                    <a:ext uri="{FF2B5EF4-FFF2-40B4-BE49-F238E27FC236}">
                      <a16:creationId xmlns:a16="http://schemas.microsoft.com/office/drawing/2014/main" xmlns="" id="{D37412D1-66F0-43E9-8BD9-E8075A2877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21" y="-157"/>
                  <a:ext cx="644" cy="1029"/>
                </a:xfrm>
                <a:custGeom>
                  <a:avLst/>
                  <a:gdLst>
                    <a:gd name="T0" fmla="*/ 169 w 246"/>
                    <a:gd name="T1" fmla="*/ 261 h 395"/>
                    <a:gd name="T2" fmla="*/ 169 w 246"/>
                    <a:gd name="T3" fmla="*/ 244 h 395"/>
                    <a:gd name="T4" fmla="*/ 246 w 246"/>
                    <a:gd name="T5" fmla="*/ 221 h 395"/>
                    <a:gd name="T6" fmla="*/ 216 w 246"/>
                    <a:gd name="T7" fmla="*/ 145 h 395"/>
                    <a:gd name="T8" fmla="*/ 156 w 246"/>
                    <a:gd name="T9" fmla="*/ 27 h 395"/>
                    <a:gd name="T10" fmla="*/ 88 w 246"/>
                    <a:gd name="T11" fmla="*/ 17 h 395"/>
                    <a:gd name="T12" fmla="*/ 33 w 246"/>
                    <a:gd name="T13" fmla="*/ 129 h 395"/>
                    <a:gd name="T14" fmla="*/ 0 w 246"/>
                    <a:gd name="T15" fmla="*/ 220 h 395"/>
                    <a:gd name="T16" fmla="*/ 78 w 246"/>
                    <a:gd name="T17" fmla="*/ 245 h 395"/>
                    <a:gd name="T18" fmla="*/ 78 w 246"/>
                    <a:gd name="T19" fmla="*/ 262 h 395"/>
                    <a:gd name="T20" fmla="*/ 124 w 246"/>
                    <a:gd name="T21" fmla="*/ 395 h 395"/>
                    <a:gd name="T22" fmla="*/ 169 w 246"/>
                    <a:gd name="T23" fmla="*/ 262 h 395"/>
                    <a:gd name="T24" fmla="*/ 169 w 246"/>
                    <a:gd name="T25" fmla="*/ 261 h 395"/>
                    <a:gd name="T26" fmla="*/ 169 w 246"/>
                    <a:gd name="T27" fmla="*/ 261 h 395"/>
                    <a:gd name="T28" fmla="*/ 169 w 246"/>
                    <a:gd name="T29" fmla="*/ 261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6" h="395">
                      <a:moveTo>
                        <a:pt x="169" y="261"/>
                      </a:moveTo>
                      <a:cubicBezTo>
                        <a:pt x="169" y="244"/>
                        <a:pt x="169" y="244"/>
                        <a:pt x="169" y="244"/>
                      </a:cubicBezTo>
                      <a:cubicBezTo>
                        <a:pt x="169" y="244"/>
                        <a:pt x="221" y="246"/>
                        <a:pt x="246" y="221"/>
                      </a:cubicBezTo>
                      <a:cubicBezTo>
                        <a:pt x="246" y="221"/>
                        <a:pt x="210" y="211"/>
                        <a:pt x="216" y="145"/>
                      </a:cubicBezTo>
                      <a:cubicBezTo>
                        <a:pt x="223" y="80"/>
                        <a:pt x="208" y="23"/>
                        <a:pt x="156" y="27"/>
                      </a:cubicBezTo>
                      <a:cubicBezTo>
                        <a:pt x="156" y="27"/>
                        <a:pt x="133" y="0"/>
                        <a:pt x="88" y="17"/>
                      </a:cubicBezTo>
                      <a:cubicBezTo>
                        <a:pt x="72" y="23"/>
                        <a:pt x="30" y="38"/>
                        <a:pt x="33" y="129"/>
                      </a:cubicBezTo>
                      <a:cubicBezTo>
                        <a:pt x="35" y="219"/>
                        <a:pt x="0" y="220"/>
                        <a:pt x="0" y="220"/>
                      </a:cubicBezTo>
                      <a:cubicBezTo>
                        <a:pt x="0" y="220"/>
                        <a:pt x="18" y="245"/>
                        <a:pt x="78" y="245"/>
                      </a:cubicBezTo>
                      <a:cubicBezTo>
                        <a:pt x="78" y="262"/>
                        <a:pt x="78" y="262"/>
                        <a:pt x="78" y="262"/>
                      </a:cubicBezTo>
                      <a:cubicBezTo>
                        <a:pt x="124" y="395"/>
                        <a:pt x="124" y="395"/>
                        <a:pt x="124" y="395"/>
                      </a:cubicBezTo>
                      <a:cubicBezTo>
                        <a:pt x="169" y="262"/>
                        <a:pt x="169" y="262"/>
                        <a:pt x="169" y="262"/>
                      </a:cubicBezTo>
                      <a:lnTo>
                        <a:pt x="169" y="261"/>
                      </a:lnTo>
                      <a:close/>
                      <a:moveTo>
                        <a:pt x="169" y="261"/>
                      </a:moveTo>
                      <a:cubicBezTo>
                        <a:pt x="169" y="261"/>
                        <a:pt x="169" y="261"/>
                        <a:pt x="169" y="26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 7">
                  <a:extLst>
                    <a:ext uri="{FF2B5EF4-FFF2-40B4-BE49-F238E27FC236}">
                      <a16:creationId xmlns:a16="http://schemas.microsoft.com/office/drawing/2014/main" xmlns="" id="{1EEA4810-F6F9-4EA5-A8B6-AFC6469A75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03" y="560"/>
                  <a:ext cx="882" cy="335"/>
                </a:xfrm>
                <a:custGeom>
                  <a:avLst/>
                  <a:gdLst>
                    <a:gd name="T0" fmla="*/ 327 w 337"/>
                    <a:gd name="T1" fmla="*/ 71 h 129"/>
                    <a:gd name="T2" fmla="*/ 299 w 337"/>
                    <a:gd name="T3" fmla="*/ 33 h 129"/>
                    <a:gd name="T4" fmla="*/ 241 w 337"/>
                    <a:gd name="T5" fmla="*/ 5 h 129"/>
                    <a:gd name="T6" fmla="*/ 232 w 337"/>
                    <a:gd name="T7" fmla="*/ 0 h 129"/>
                    <a:gd name="T8" fmla="*/ 250 w 337"/>
                    <a:gd name="T9" fmla="*/ 53 h 129"/>
                    <a:gd name="T10" fmla="*/ 225 w 337"/>
                    <a:gd name="T11" fmla="*/ 51 h 129"/>
                    <a:gd name="T12" fmla="*/ 169 w 337"/>
                    <a:gd name="T13" fmla="*/ 120 h 129"/>
                    <a:gd name="T14" fmla="*/ 113 w 337"/>
                    <a:gd name="T15" fmla="*/ 51 h 129"/>
                    <a:gd name="T16" fmla="*/ 87 w 337"/>
                    <a:gd name="T17" fmla="*/ 53 h 129"/>
                    <a:gd name="T18" fmla="*/ 106 w 337"/>
                    <a:gd name="T19" fmla="*/ 0 h 129"/>
                    <a:gd name="T20" fmla="*/ 94 w 337"/>
                    <a:gd name="T21" fmla="*/ 6 h 129"/>
                    <a:gd name="T22" fmla="*/ 39 w 337"/>
                    <a:gd name="T23" fmla="*/ 33 h 129"/>
                    <a:gd name="T24" fmla="*/ 10 w 337"/>
                    <a:gd name="T25" fmla="*/ 71 h 129"/>
                    <a:gd name="T26" fmla="*/ 1 w 337"/>
                    <a:gd name="T27" fmla="*/ 122 h 129"/>
                    <a:gd name="T28" fmla="*/ 7 w 337"/>
                    <a:gd name="T29" fmla="*/ 129 h 129"/>
                    <a:gd name="T30" fmla="*/ 331 w 337"/>
                    <a:gd name="T31" fmla="*/ 129 h 129"/>
                    <a:gd name="T32" fmla="*/ 337 w 337"/>
                    <a:gd name="T33" fmla="*/ 122 h 129"/>
                    <a:gd name="T34" fmla="*/ 327 w 337"/>
                    <a:gd name="T35" fmla="*/ 71 h 129"/>
                    <a:gd name="T36" fmla="*/ 327 w 337"/>
                    <a:gd name="T37" fmla="*/ 71 h 129"/>
                    <a:gd name="T38" fmla="*/ 327 w 337"/>
                    <a:gd name="T39" fmla="*/ 71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37" h="129">
                      <a:moveTo>
                        <a:pt x="327" y="71"/>
                      </a:moveTo>
                      <a:cubicBezTo>
                        <a:pt x="324" y="55"/>
                        <a:pt x="314" y="41"/>
                        <a:pt x="299" y="33"/>
                      </a:cubicBezTo>
                      <a:cubicBezTo>
                        <a:pt x="241" y="5"/>
                        <a:pt x="241" y="5"/>
                        <a:pt x="241" y="5"/>
                      </a:cubicBezTo>
                      <a:cubicBezTo>
                        <a:pt x="238" y="4"/>
                        <a:pt x="235" y="2"/>
                        <a:pt x="232" y="0"/>
                      </a:cubicBezTo>
                      <a:cubicBezTo>
                        <a:pt x="250" y="53"/>
                        <a:pt x="250" y="53"/>
                        <a:pt x="250" y="53"/>
                      </a:cubicBezTo>
                      <a:cubicBezTo>
                        <a:pt x="225" y="51"/>
                        <a:pt x="225" y="51"/>
                        <a:pt x="225" y="51"/>
                      </a:cubicBezTo>
                      <a:cubicBezTo>
                        <a:pt x="169" y="120"/>
                        <a:pt x="169" y="120"/>
                        <a:pt x="169" y="120"/>
                      </a:cubicBezTo>
                      <a:cubicBezTo>
                        <a:pt x="113" y="51"/>
                        <a:pt x="113" y="51"/>
                        <a:pt x="113" y="51"/>
                      </a:cubicBezTo>
                      <a:cubicBezTo>
                        <a:pt x="87" y="53"/>
                        <a:pt x="87" y="53"/>
                        <a:pt x="87" y="53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94" y="6"/>
                        <a:pt x="94" y="6"/>
                        <a:pt x="94" y="6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24" y="41"/>
                        <a:pt x="13" y="55"/>
                        <a:pt x="10" y="71"/>
                      </a:cubicBezTo>
                      <a:cubicBezTo>
                        <a:pt x="1" y="122"/>
                        <a:pt x="1" y="122"/>
                        <a:pt x="1" y="122"/>
                      </a:cubicBezTo>
                      <a:cubicBezTo>
                        <a:pt x="0" y="126"/>
                        <a:pt x="3" y="129"/>
                        <a:pt x="7" y="129"/>
                      </a:cubicBezTo>
                      <a:cubicBezTo>
                        <a:pt x="331" y="129"/>
                        <a:pt x="331" y="129"/>
                        <a:pt x="331" y="129"/>
                      </a:cubicBezTo>
                      <a:cubicBezTo>
                        <a:pt x="334" y="129"/>
                        <a:pt x="337" y="126"/>
                        <a:pt x="337" y="122"/>
                      </a:cubicBezTo>
                      <a:lnTo>
                        <a:pt x="327" y="71"/>
                      </a:lnTo>
                      <a:close/>
                      <a:moveTo>
                        <a:pt x="327" y="71"/>
                      </a:moveTo>
                      <a:cubicBezTo>
                        <a:pt x="327" y="71"/>
                        <a:pt x="327" y="71"/>
                        <a:pt x="327" y="7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 8">
                  <a:extLst>
                    <a:ext uri="{FF2B5EF4-FFF2-40B4-BE49-F238E27FC236}">
                      <a16:creationId xmlns:a16="http://schemas.microsoft.com/office/drawing/2014/main" xmlns="" id="{D4E7C224-AB51-4047-A3E0-5F300F7646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73" y="-95"/>
                  <a:ext cx="952" cy="990"/>
                </a:xfrm>
                <a:custGeom>
                  <a:avLst/>
                  <a:gdLst>
                    <a:gd name="T0" fmla="*/ 364 w 364"/>
                    <a:gd name="T1" fmla="*/ 329 h 380"/>
                    <a:gd name="T2" fmla="*/ 351 w 364"/>
                    <a:gd name="T3" fmla="*/ 301 h 380"/>
                    <a:gd name="T4" fmla="*/ 244 w 364"/>
                    <a:gd name="T5" fmla="*/ 232 h 380"/>
                    <a:gd name="T6" fmla="*/ 243 w 364"/>
                    <a:gd name="T7" fmla="*/ 230 h 380"/>
                    <a:gd name="T8" fmla="*/ 243 w 364"/>
                    <a:gd name="T9" fmla="*/ 195 h 380"/>
                    <a:gd name="T10" fmla="*/ 253 w 364"/>
                    <a:gd name="T11" fmla="*/ 167 h 380"/>
                    <a:gd name="T12" fmla="*/ 268 w 364"/>
                    <a:gd name="T13" fmla="*/ 141 h 380"/>
                    <a:gd name="T14" fmla="*/ 261 w 364"/>
                    <a:gd name="T15" fmla="*/ 110 h 380"/>
                    <a:gd name="T16" fmla="*/ 235 w 364"/>
                    <a:gd name="T17" fmla="*/ 33 h 380"/>
                    <a:gd name="T18" fmla="*/ 187 w 364"/>
                    <a:gd name="T19" fmla="*/ 5 h 380"/>
                    <a:gd name="T20" fmla="*/ 122 w 364"/>
                    <a:gd name="T21" fmla="*/ 4 h 380"/>
                    <a:gd name="T22" fmla="*/ 129 w 364"/>
                    <a:gd name="T23" fmla="*/ 20 h 380"/>
                    <a:gd name="T24" fmla="*/ 103 w 364"/>
                    <a:gd name="T25" fmla="*/ 110 h 380"/>
                    <a:gd name="T26" fmla="*/ 97 w 364"/>
                    <a:gd name="T27" fmla="*/ 141 h 380"/>
                    <a:gd name="T28" fmla="*/ 111 w 364"/>
                    <a:gd name="T29" fmla="*/ 167 h 380"/>
                    <a:gd name="T30" fmla="*/ 122 w 364"/>
                    <a:gd name="T31" fmla="*/ 195 h 380"/>
                    <a:gd name="T32" fmla="*/ 122 w 364"/>
                    <a:gd name="T33" fmla="*/ 230 h 380"/>
                    <a:gd name="T34" fmla="*/ 120 w 364"/>
                    <a:gd name="T35" fmla="*/ 232 h 380"/>
                    <a:gd name="T36" fmla="*/ 13 w 364"/>
                    <a:gd name="T37" fmla="*/ 301 h 380"/>
                    <a:gd name="T38" fmla="*/ 0 w 364"/>
                    <a:gd name="T39" fmla="*/ 329 h 380"/>
                    <a:gd name="T40" fmla="*/ 0 w 364"/>
                    <a:gd name="T41" fmla="*/ 380 h 380"/>
                    <a:gd name="T42" fmla="*/ 364 w 364"/>
                    <a:gd name="T43" fmla="*/ 380 h 380"/>
                    <a:gd name="T44" fmla="*/ 364 w 364"/>
                    <a:gd name="T45" fmla="*/ 329 h 380"/>
                    <a:gd name="T46" fmla="*/ 364 w 364"/>
                    <a:gd name="T47" fmla="*/ 329 h 380"/>
                    <a:gd name="T48" fmla="*/ 364 w 364"/>
                    <a:gd name="T49" fmla="*/ 329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64" h="380">
                      <a:moveTo>
                        <a:pt x="364" y="329"/>
                      </a:moveTo>
                      <a:cubicBezTo>
                        <a:pt x="364" y="318"/>
                        <a:pt x="359" y="308"/>
                        <a:pt x="351" y="301"/>
                      </a:cubicBezTo>
                      <a:cubicBezTo>
                        <a:pt x="305" y="263"/>
                        <a:pt x="255" y="237"/>
                        <a:pt x="244" y="232"/>
                      </a:cubicBezTo>
                      <a:cubicBezTo>
                        <a:pt x="243" y="232"/>
                        <a:pt x="243" y="231"/>
                        <a:pt x="243" y="230"/>
                      </a:cubicBezTo>
                      <a:cubicBezTo>
                        <a:pt x="243" y="195"/>
                        <a:pt x="243" y="195"/>
                        <a:pt x="243" y="195"/>
                      </a:cubicBezTo>
                      <a:cubicBezTo>
                        <a:pt x="248" y="186"/>
                        <a:pt x="251" y="176"/>
                        <a:pt x="253" y="167"/>
                      </a:cubicBezTo>
                      <a:cubicBezTo>
                        <a:pt x="257" y="166"/>
                        <a:pt x="262" y="161"/>
                        <a:pt x="268" y="141"/>
                      </a:cubicBezTo>
                      <a:cubicBezTo>
                        <a:pt x="275" y="115"/>
                        <a:pt x="268" y="110"/>
                        <a:pt x="261" y="110"/>
                      </a:cubicBezTo>
                      <a:cubicBezTo>
                        <a:pt x="278" y="34"/>
                        <a:pt x="235" y="33"/>
                        <a:pt x="235" y="33"/>
                      </a:cubicBezTo>
                      <a:cubicBezTo>
                        <a:pt x="231" y="17"/>
                        <a:pt x="208" y="0"/>
                        <a:pt x="187" y="5"/>
                      </a:cubicBezTo>
                      <a:cubicBezTo>
                        <a:pt x="166" y="9"/>
                        <a:pt x="122" y="4"/>
                        <a:pt x="122" y="4"/>
                      </a:cubicBezTo>
                      <a:cubicBezTo>
                        <a:pt x="121" y="14"/>
                        <a:pt x="129" y="20"/>
                        <a:pt x="129" y="20"/>
                      </a:cubicBezTo>
                      <a:cubicBezTo>
                        <a:pt x="90" y="44"/>
                        <a:pt x="99" y="96"/>
                        <a:pt x="103" y="110"/>
                      </a:cubicBezTo>
                      <a:cubicBezTo>
                        <a:pt x="96" y="110"/>
                        <a:pt x="89" y="115"/>
                        <a:pt x="97" y="141"/>
                      </a:cubicBezTo>
                      <a:cubicBezTo>
                        <a:pt x="102" y="161"/>
                        <a:pt x="107" y="166"/>
                        <a:pt x="111" y="167"/>
                      </a:cubicBezTo>
                      <a:cubicBezTo>
                        <a:pt x="113" y="176"/>
                        <a:pt x="116" y="186"/>
                        <a:pt x="122" y="195"/>
                      </a:cubicBezTo>
                      <a:cubicBezTo>
                        <a:pt x="122" y="230"/>
                        <a:pt x="122" y="230"/>
                        <a:pt x="122" y="230"/>
                      </a:cubicBezTo>
                      <a:cubicBezTo>
                        <a:pt x="122" y="231"/>
                        <a:pt x="121" y="232"/>
                        <a:pt x="120" y="232"/>
                      </a:cubicBezTo>
                      <a:cubicBezTo>
                        <a:pt x="110" y="238"/>
                        <a:pt x="60" y="263"/>
                        <a:pt x="13" y="301"/>
                      </a:cubicBezTo>
                      <a:cubicBezTo>
                        <a:pt x="5" y="308"/>
                        <a:pt x="0" y="318"/>
                        <a:pt x="0" y="329"/>
                      </a:cubicBezTo>
                      <a:cubicBezTo>
                        <a:pt x="0" y="380"/>
                        <a:pt x="0" y="380"/>
                        <a:pt x="0" y="380"/>
                      </a:cubicBezTo>
                      <a:cubicBezTo>
                        <a:pt x="364" y="380"/>
                        <a:pt x="364" y="380"/>
                        <a:pt x="364" y="380"/>
                      </a:cubicBezTo>
                      <a:cubicBezTo>
                        <a:pt x="364" y="329"/>
                        <a:pt x="364" y="329"/>
                        <a:pt x="364" y="329"/>
                      </a:cubicBezTo>
                      <a:close/>
                      <a:moveTo>
                        <a:pt x="364" y="329"/>
                      </a:moveTo>
                      <a:cubicBezTo>
                        <a:pt x="364" y="329"/>
                        <a:pt x="364" y="329"/>
                        <a:pt x="364" y="329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6526599-22B7-4648-8AA8-FF66AAE722D8}"/>
              </a:ext>
            </a:extLst>
          </p:cNvPr>
          <p:cNvGrpSpPr/>
          <p:nvPr/>
        </p:nvGrpSpPr>
        <p:grpSpPr>
          <a:xfrm>
            <a:off x="5216326" y="1683902"/>
            <a:ext cx="1145309" cy="1737248"/>
            <a:chOff x="5216326" y="1683902"/>
            <a:chExt cx="1145309" cy="1737248"/>
          </a:xfrm>
        </p:grpSpPr>
        <p:sp>
          <p:nvSpPr>
            <p:cNvPr id="258" name="Freeform 35">
              <a:extLst>
                <a:ext uri="{FF2B5EF4-FFF2-40B4-BE49-F238E27FC236}">
                  <a16:creationId xmlns:a16="http://schemas.microsoft.com/office/drawing/2014/main" xmlns="" id="{9C288607-3CFB-4735-85A5-E2A5D9027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326" y="1683902"/>
              <a:ext cx="1145309" cy="1737248"/>
            </a:xfrm>
            <a:custGeom>
              <a:avLst/>
              <a:gdLst>
                <a:gd name="T0" fmla="*/ 1419 w 1419"/>
                <a:gd name="T1" fmla="*/ 1018 h 1844"/>
                <a:gd name="T2" fmla="*/ 0 w 1419"/>
                <a:gd name="T3" fmla="*/ 1844 h 1844"/>
                <a:gd name="T4" fmla="*/ 0 w 1419"/>
                <a:gd name="T5" fmla="*/ 0 h 1844"/>
                <a:gd name="T6" fmla="*/ 1419 w 1419"/>
                <a:gd name="T7" fmla="*/ 0 h 1844"/>
                <a:gd name="T8" fmla="*/ 1419 w 1419"/>
                <a:gd name="T9" fmla="*/ 1018 h 1844"/>
                <a:gd name="T10" fmla="*/ 1419 w 1419"/>
                <a:gd name="T11" fmla="*/ 1018 h 1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9" h="1844">
                  <a:moveTo>
                    <a:pt x="1419" y="1018"/>
                  </a:moveTo>
                  <a:lnTo>
                    <a:pt x="0" y="1844"/>
                  </a:lnTo>
                  <a:lnTo>
                    <a:pt x="0" y="0"/>
                  </a:lnTo>
                  <a:lnTo>
                    <a:pt x="1419" y="0"/>
                  </a:lnTo>
                  <a:lnTo>
                    <a:pt x="1419" y="1018"/>
                  </a:lnTo>
                  <a:lnTo>
                    <a:pt x="1419" y="101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72000" tIns="108000" rIns="3600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Central operations</a:t>
              </a:r>
              <a:endParaRPr kumimoji="0" lang="en-US" sz="1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79" name="Freeform 45">
              <a:extLst>
                <a:ext uri="{FF2B5EF4-FFF2-40B4-BE49-F238E27FC236}">
                  <a16:creationId xmlns:a16="http://schemas.microsoft.com/office/drawing/2014/main" xmlns="" id="{127D6CA3-B9BF-4898-8F73-030438ABE6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8438" y="2242678"/>
              <a:ext cx="331487" cy="400270"/>
            </a:xfrm>
            <a:custGeom>
              <a:avLst/>
              <a:gdLst>
                <a:gd name="T0" fmla="*/ 174 w 305"/>
                <a:gd name="T1" fmla="*/ 110 h 371"/>
                <a:gd name="T2" fmla="*/ 198 w 305"/>
                <a:gd name="T3" fmla="*/ 150 h 371"/>
                <a:gd name="T4" fmla="*/ 181 w 305"/>
                <a:gd name="T5" fmla="*/ 0 h 371"/>
                <a:gd name="T6" fmla="*/ 0 w 305"/>
                <a:gd name="T7" fmla="*/ 16 h 371"/>
                <a:gd name="T8" fmla="*/ 17 w 305"/>
                <a:gd name="T9" fmla="*/ 371 h 371"/>
                <a:gd name="T10" fmla="*/ 76 w 305"/>
                <a:gd name="T11" fmla="*/ 263 h 371"/>
                <a:gd name="T12" fmla="*/ 122 w 305"/>
                <a:gd name="T13" fmla="*/ 172 h 371"/>
                <a:gd name="T14" fmla="*/ 139 w 305"/>
                <a:gd name="T15" fmla="*/ 110 h 371"/>
                <a:gd name="T16" fmla="*/ 174 w 305"/>
                <a:gd name="T17" fmla="*/ 33 h 371"/>
                <a:gd name="T18" fmla="*/ 139 w 305"/>
                <a:gd name="T19" fmla="*/ 83 h 371"/>
                <a:gd name="T20" fmla="*/ 59 w 305"/>
                <a:gd name="T21" fmla="*/ 314 h 371"/>
                <a:gd name="T22" fmla="*/ 24 w 305"/>
                <a:gd name="T23" fmla="*/ 264 h 371"/>
                <a:gd name="T24" fmla="*/ 59 w 305"/>
                <a:gd name="T25" fmla="*/ 314 h 371"/>
                <a:gd name="T26" fmla="*/ 24 w 305"/>
                <a:gd name="T27" fmla="*/ 241 h 371"/>
                <a:gd name="T28" fmla="*/ 59 w 305"/>
                <a:gd name="T29" fmla="*/ 191 h 371"/>
                <a:gd name="T30" fmla="*/ 59 w 305"/>
                <a:gd name="T31" fmla="*/ 160 h 371"/>
                <a:gd name="T32" fmla="*/ 24 w 305"/>
                <a:gd name="T33" fmla="*/ 110 h 371"/>
                <a:gd name="T34" fmla="*/ 59 w 305"/>
                <a:gd name="T35" fmla="*/ 160 h 371"/>
                <a:gd name="T36" fmla="*/ 24 w 305"/>
                <a:gd name="T37" fmla="*/ 83 h 371"/>
                <a:gd name="T38" fmla="*/ 59 w 305"/>
                <a:gd name="T39" fmla="*/ 33 h 371"/>
                <a:gd name="T40" fmla="*/ 118 w 305"/>
                <a:gd name="T41" fmla="*/ 241 h 371"/>
                <a:gd name="T42" fmla="*/ 83 w 305"/>
                <a:gd name="T43" fmla="*/ 191 h 371"/>
                <a:gd name="T44" fmla="*/ 118 w 305"/>
                <a:gd name="T45" fmla="*/ 241 h 371"/>
                <a:gd name="T46" fmla="*/ 83 w 305"/>
                <a:gd name="T47" fmla="*/ 160 h 371"/>
                <a:gd name="T48" fmla="*/ 118 w 305"/>
                <a:gd name="T49" fmla="*/ 110 h 371"/>
                <a:gd name="T50" fmla="*/ 118 w 305"/>
                <a:gd name="T51" fmla="*/ 83 h 371"/>
                <a:gd name="T52" fmla="*/ 83 w 305"/>
                <a:gd name="T53" fmla="*/ 33 h 371"/>
                <a:gd name="T54" fmla="*/ 118 w 305"/>
                <a:gd name="T55" fmla="*/ 83 h 371"/>
                <a:gd name="T56" fmla="*/ 152 w 305"/>
                <a:gd name="T57" fmla="*/ 163 h 371"/>
                <a:gd name="T58" fmla="*/ 138 w 305"/>
                <a:gd name="T59" fmla="*/ 362 h 371"/>
                <a:gd name="T60" fmla="*/ 202 w 305"/>
                <a:gd name="T61" fmla="*/ 371 h 371"/>
                <a:gd name="T62" fmla="*/ 242 w 305"/>
                <a:gd name="T63" fmla="*/ 311 h 371"/>
                <a:gd name="T64" fmla="*/ 291 w 305"/>
                <a:gd name="T65" fmla="*/ 371 h 371"/>
                <a:gd name="T66" fmla="*/ 305 w 305"/>
                <a:gd name="T67" fmla="*/ 172 h 371"/>
                <a:gd name="T68" fmla="*/ 188 w 305"/>
                <a:gd name="T69" fmla="*/ 339 h 371"/>
                <a:gd name="T70" fmla="*/ 158 w 305"/>
                <a:gd name="T71" fmla="*/ 311 h 371"/>
                <a:gd name="T72" fmla="*/ 188 w 305"/>
                <a:gd name="T73" fmla="*/ 339 h 371"/>
                <a:gd name="T74" fmla="*/ 158 w 305"/>
                <a:gd name="T75" fmla="*/ 298 h 371"/>
                <a:gd name="T76" fmla="*/ 188 w 305"/>
                <a:gd name="T77" fmla="*/ 270 h 371"/>
                <a:gd name="T78" fmla="*/ 188 w 305"/>
                <a:gd name="T79" fmla="*/ 253 h 371"/>
                <a:gd name="T80" fmla="*/ 158 w 305"/>
                <a:gd name="T81" fmla="*/ 225 h 371"/>
                <a:gd name="T82" fmla="*/ 188 w 305"/>
                <a:gd name="T83" fmla="*/ 253 h 371"/>
                <a:gd name="T84" fmla="*/ 158 w 305"/>
                <a:gd name="T85" fmla="*/ 210 h 371"/>
                <a:gd name="T86" fmla="*/ 188 w 305"/>
                <a:gd name="T87" fmla="*/ 182 h 371"/>
                <a:gd name="T88" fmla="*/ 238 w 305"/>
                <a:gd name="T89" fmla="*/ 298 h 371"/>
                <a:gd name="T90" fmla="*/ 208 w 305"/>
                <a:gd name="T91" fmla="*/ 270 h 371"/>
                <a:gd name="T92" fmla="*/ 238 w 305"/>
                <a:gd name="T93" fmla="*/ 298 h 371"/>
                <a:gd name="T94" fmla="*/ 208 w 305"/>
                <a:gd name="T95" fmla="*/ 253 h 371"/>
                <a:gd name="T96" fmla="*/ 238 w 305"/>
                <a:gd name="T97" fmla="*/ 225 h 371"/>
                <a:gd name="T98" fmla="*/ 238 w 305"/>
                <a:gd name="T99" fmla="*/ 210 h 371"/>
                <a:gd name="T100" fmla="*/ 208 w 305"/>
                <a:gd name="T101" fmla="*/ 182 h 371"/>
                <a:gd name="T102" fmla="*/ 238 w 305"/>
                <a:gd name="T103" fmla="*/ 210 h 371"/>
                <a:gd name="T104" fmla="*/ 256 w 305"/>
                <a:gd name="T105" fmla="*/ 340 h 371"/>
                <a:gd name="T106" fmla="*/ 286 w 305"/>
                <a:gd name="T107" fmla="*/ 312 h 371"/>
                <a:gd name="T108" fmla="*/ 286 w 305"/>
                <a:gd name="T109" fmla="*/ 298 h 371"/>
                <a:gd name="T110" fmla="*/ 256 w 305"/>
                <a:gd name="T111" fmla="*/ 270 h 371"/>
                <a:gd name="T112" fmla="*/ 286 w 305"/>
                <a:gd name="T113" fmla="*/ 298 h 371"/>
                <a:gd name="T114" fmla="*/ 256 w 305"/>
                <a:gd name="T115" fmla="*/ 253 h 371"/>
                <a:gd name="T116" fmla="*/ 286 w 305"/>
                <a:gd name="T117" fmla="*/ 225 h 371"/>
                <a:gd name="T118" fmla="*/ 286 w 305"/>
                <a:gd name="T119" fmla="*/ 210 h 371"/>
                <a:gd name="T120" fmla="*/ 256 w 305"/>
                <a:gd name="T121" fmla="*/ 182 h 371"/>
                <a:gd name="T122" fmla="*/ 286 w 305"/>
                <a:gd name="T123" fmla="*/ 210 h 371"/>
                <a:gd name="T124" fmla="*/ 286 w 305"/>
                <a:gd name="T125" fmla="*/ 21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5" h="371">
                  <a:moveTo>
                    <a:pt x="139" y="110"/>
                  </a:moveTo>
                  <a:cubicBezTo>
                    <a:pt x="174" y="110"/>
                    <a:pt x="174" y="110"/>
                    <a:pt x="174" y="110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98" y="150"/>
                    <a:pt x="198" y="150"/>
                    <a:pt x="198" y="150"/>
                  </a:cubicBezTo>
                  <a:cubicBezTo>
                    <a:pt x="198" y="16"/>
                    <a:pt x="198" y="16"/>
                    <a:pt x="198" y="16"/>
                  </a:cubicBezTo>
                  <a:cubicBezTo>
                    <a:pt x="198" y="7"/>
                    <a:pt x="190" y="0"/>
                    <a:pt x="18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364"/>
                    <a:pt x="7" y="371"/>
                    <a:pt x="17" y="371"/>
                  </a:cubicBezTo>
                  <a:cubicBezTo>
                    <a:pt x="76" y="371"/>
                    <a:pt x="76" y="371"/>
                    <a:pt x="76" y="371"/>
                  </a:cubicBezTo>
                  <a:cubicBezTo>
                    <a:pt x="76" y="263"/>
                    <a:pt x="76" y="263"/>
                    <a:pt x="76" y="263"/>
                  </a:cubicBezTo>
                  <a:cubicBezTo>
                    <a:pt x="122" y="263"/>
                    <a:pt x="122" y="263"/>
                    <a:pt x="122" y="263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2" y="162"/>
                    <a:pt x="129" y="154"/>
                    <a:pt x="139" y="151"/>
                  </a:cubicBezTo>
                  <a:lnTo>
                    <a:pt x="139" y="110"/>
                  </a:lnTo>
                  <a:close/>
                  <a:moveTo>
                    <a:pt x="139" y="33"/>
                  </a:moveTo>
                  <a:cubicBezTo>
                    <a:pt x="174" y="33"/>
                    <a:pt x="174" y="33"/>
                    <a:pt x="174" y="33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39" y="83"/>
                    <a:pt x="139" y="83"/>
                    <a:pt x="139" y="83"/>
                  </a:cubicBezTo>
                  <a:lnTo>
                    <a:pt x="139" y="33"/>
                  </a:lnTo>
                  <a:close/>
                  <a:moveTo>
                    <a:pt x="59" y="314"/>
                  </a:moveTo>
                  <a:cubicBezTo>
                    <a:pt x="24" y="314"/>
                    <a:pt x="24" y="314"/>
                    <a:pt x="24" y="314"/>
                  </a:cubicBezTo>
                  <a:cubicBezTo>
                    <a:pt x="24" y="264"/>
                    <a:pt x="24" y="264"/>
                    <a:pt x="24" y="264"/>
                  </a:cubicBezTo>
                  <a:cubicBezTo>
                    <a:pt x="59" y="264"/>
                    <a:pt x="59" y="264"/>
                    <a:pt x="59" y="264"/>
                  </a:cubicBezTo>
                  <a:lnTo>
                    <a:pt x="59" y="314"/>
                  </a:lnTo>
                  <a:close/>
                  <a:moveTo>
                    <a:pt x="59" y="241"/>
                  </a:moveTo>
                  <a:cubicBezTo>
                    <a:pt x="24" y="241"/>
                    <a:pt x="24" y="241"/>
                    <a:pt x="24" y="241"/>
                  </a:cubicBezTo>
                  <a:cubicBezTo>
                    <a:pt x="24" y="191"/>
                    <a:pt x="24" y="191"/>
                    <a:pt x="24" y="191"/>
                  </a:cubicBezTo>
                  <a:cubicBezTo>
                    <a:pt x="59" y="191"/>
                    <a:pt x="59" y="191"/>
                    <a:pt x="59" y="191"/>
                  </a:cubicBezTo>
                  <a:lnTo>
                    <a:pt x="59" y="241"/>
                  </a:lnTo>
                  <a:close/>
                  <a:moveTo>
                    <a:pt x="59" y="160"/>
                  </a:moveTo>
                  <a:cubicBezTo>
                    <a:pt x="24" y="160"/>
                    <a:pt x="24" y="160"/>
                    <a:pt x="24" y="16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59" y="110"/>
                    <a:pt x="59" y="110"/>
                    <a:pt x="59" y="110"/>
                  </a:cubicBezTo>
                  <a:lnTo>
                    <a:pt x="59" y="160"/>
                  </a:lnTo>
                  <a:close/>
                  <a:moveTo>
                    <a:pt x="59" y="83"/>
                  </a:moveTo>
                  <a:cubicBezTo>
                    <a:pt x="24" y="83"/>
                    <a:pt x="24" y="83"/>
                    <a:pt x="24" y="8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59" y="33"/>
                    <a:pt x="59" y="33"/>
                    <a:pt x="59" y="33"/>
                  </a:cubicBezTo>
                  <a:lnTo>
                    <a:pt x="59" y="83"/>
                  </a:lnTo>
                  <a:close/>
                  <a:moveTo>
                    <a:pt x="118" y="241"/>
                  </a:moveTo>
                  <a:cubicBezTo>
                    <a:pt x="83" y="241"/>
                    <a:pt x="83" y="241"/>
                    <a:pt x="83" y="241"/>
                  </a:cubicBezTo>
                  <a:cubicBezTo>
                    <a:pt x="83" y="191"/>
                    <a:pt x="83" y="191"/>
                    <a:pt x="83" y="191"/>
                  </a:cubicBezTo>
                  <a:cubicBezTo>
                    <a:pt x="118" y="191"/>
                    <a:pt x="118" y="191"/>
                    <a:pt x="118" y="191"/>
                  </a:cubicBezTo>
                  <a:lnTo>
                    <a:pt x="118" y="241"/>
                  </a:lnTo>
                  <a:close/>
                  <a:moveTo>
                    <a:pt x="118" y="160"/>
                  </a:moveTo>
                  <a:cubicBezTo>
                    <a:pt x="83" y="160"/>
                    <a:pt x="83" y="160"/>
                    <a:pt x="83" y="160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118" y="110"/>
                    <a:pt x="118" y="110"/>
                    <a:pt x="118" y="110"/>
                  </a:cubicBezTo>
                  <a:lnTo>
                    <a:pt x="118" y="160"/>
                  </a:lnTo>
                  <a:close/>
                  <a:moveTo>
                    <a:pt x="118" y="83"/>
                  </a:moveTo>
                  <a:cubicBezTo>
                    <a:pt x="83" y="83"/>
                    <a:pt x="83" y="83"/>
                    <a:pt x="83" y="8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118" y="33"/>
                    <a:pt x="118" y="33"/>
                    <a:pt x="118" y="33"/>
                  </a:cubicBezTo>
                  <a:lnTo>
                    <a:pt x="118" y="83"/>
                  </a:lnTo>
                  <a:close/>
                  <a:moveTo>
                    <a:pt x="291" y="163"/>
                  </a:moveTo>
                  <a:cubicBezTo>
                    <a:pt x="152" y="163"/>
                    <a:pt x="152" y="163"/>
                    <a:pt x="152" y="163"/>
                  </a:cubicBezTo>
                  <a:cubicBezTo>
                    <a:pt x="144" y="163"/>
                    <a:pt x="138" y="167"/>
                    <a:pt x="138" y="172"/>
                  </a:cubicBezTo>
                  <a:cubicBezTo>
                    <a:pt x="138" y="362"/>
                    <a:pt x="138" y="362"/>
                    <a:pt x="138" y="362"/>
                  </a:cubicBezTo>
                  <a:cubicBezTo>
                    <a:pt x="138" y="367"/>
                    <a:pt x="144" y="371"/>
                    <a:pt x="152" y="371"/>
                  </a:cubicBezTo>
                  <a:cubicBezTo>
                    <a:pt x="202" y="371"/>
                    <a:pt x="202" y="371"/>
                    <a:pt x="202" y="371"/>
                  </a:cubicBezTo>
                  <a:cubicBezTo>
                    <a:pt x="202" y="311"/>
                    <a:pt x="202" y="311"/>
                    <a:pt x="202" y="311"/>
                  </a:cubicBezTo>
                  <a:cubicBezTo>
                    <a:pt x="242" y="311"/>
                    <a:pt x="242" y="311"/>
                    <a:pt x="242" y="311"/>
                  </a:cubicBezTo>
                  <a:cubicBezTo>
                    <a:pt x="242" y="371"/>
                    <a:pt x="242" y="371"/>
                    <a:pt x="242" y="371"/>
                  </a:cubicBezTo>
                  <a:cubicBezTo>
                    <a:pt x="291" y="371"/>
                    <a:pt x="291" y="371"/>
                    <a:pt x="291" y="371"/>
                  </a:cubicBezTo>
                  <a:cubicBezTo>
                    <a:pt x="299" y="371"/>
                    <a:pt x="305" y="367"/>
                    <a:pt x="305" y="362"/>
                  </a:cubicBezTo>
                  <a:cubicBezTo>
                    <a:pt x="305" y="172"/>
                    <a:pt x="305" y="172"/>
                    <a:pt x="305" y="172"/>
                  </a:cubicBezTo>
                  <a:cubicBezTo>
                    <a:pt x="305" y="167"/>
                    <a:pt x="299" y="163"/>
                    <a:pt x="291" y="163"/>
                  </a:cubicBezTo>
                  <a:close/>
                  <a:moveTo>
                    <a:pt x="188" y="339"/>
                  </a:moveTo>
                  <a:cubicBezTo>
                    <a:pt x="158" y="339"/>
                    <a:pt x="158" y="339"/>
                    <a:pt x="158" y="339"/>
                  </a:cubicBezTo>
                  <a:cubicBezTo>
                    <a:pt x="158" y="311"/>
                    <a:pt x="158" y="311"/>
                    <a:pt x="158" y="311"/>
                  </a:cubicBezTo>
                  <a:cubicBezTo>
                    <a:pt x="188" y="311"/>
                    <a:pt x="188" y="311"/>
                    <a:pt x="188" y="311"/>
                  </a:cubicBezTo>
                  <a:lnTo>
                    <a:pt x="188" y="339"/>
                  </a:lnTo>
                  <a:close/>
                  <a:moveTo>
                    <a:pt x="188" y="298"/>
                  </a:moveTo>
                  <a:cubicBezTo>
                    <a:pt x="158" y="298"/>
                    <a:pt x="158" y="298"/>
                    <a:pt x="158" y="298"/>
                  </a:cubicBezTo>
                  <a:cubicBezTo>
                    <a:pt x="158" y="270"/>
                    <a:pt x="158" y="270"/>
                    <a:pt x="158" y="270"/>
                  </a:cubicBezTo>
                  <a:cubicBezTo>
                    <a:pt x="188" y="270"/>
                    <a:pt x="188" y="270"/>
                    <a:pt x="188" y="270"/>
                  </a:cubicBezTo>
                  <a:lnTo>
                    <a:pt x="188" y="298"/>
                  </a:lnTo>
                  <a:close/>
                  <a:moveTo>
                    <a:pt x="188" y="253"/>
                  </a:moveTo>
                  <a:cubicBezTo>
                    <a:pt x="158" y="253"/>
                    <a:pt x="158" y="253"/>
                    <a:pt x="158" y="253"/>
                  </a:cubicBezTo>
                  <a:cubicBezTo>
                    <a:pt x="158" y="225"/>
                    <a:pt x="158" y="225"/>
                    <a:pt x="158" y="225"/>
                  </a:cubicBezTo>
                  <a:cubicBezTo>
                    <a:pt x="188" y="225"/>
                    <a:pt x="188" y="225"/>
                    <a:pt x="188" y="225"/>
                  </a:cubicBezTo>
                  <a:lnTo>
                    <a:pt x="188" y="253"/>
                  </a:lnTo>
                  <a:close/>
                  <a:moveTo>
                    <a:pt x="188" y="210"/>
                  </a:moveTo>
                  <a:cubicBezTo>
                    <a:pt x="158" y="210"/>
                    <a:pt x="158" y="210"/>
                    <a:pt x="158" y="210"/>
                  </a:cubicBezTo>
                  <a:cubicBezTo>
                    <a:pt x="158" y="182"/>
                    <a:pt x="158" y="182"/>
                    <a:pt x="158" y="182"/>
                  </a:cubicBezTo>
                  <a:cubicBezTo>
                    <a:pt x="188" y="182"/>
                    <a:pt x="188" y="182"/>
                    <a:pt x="188" y="182"/>
                  </a:cubicBezTo>
                  <a:lnTo>
                    <a:pt x="188" y="210"/>
                  </a:lnTo>
                  <a:close/>
                  <a:moveTo>
                    <a:pt x="238" y="298"/>
                  </a:moveTo>
                  <a:cubicBezTo>
                    <a:pt x="208" y="298"/>
                    <a:pt x="208" y="298"/>
                    <a:pt x="208" y="298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38" y="270"/>
                    <a:pt x="238" y="270"/>
                    <a:pt x="238" y="270"/>
                  </a:cubicBezTo>
                  <a:lnTo>
                    <a:pt x="238" y="298"/>
                  </a:lnTo>
                  <a:close/>
                  <a:moveTo>
                    <a:pt x="238" y="253"/>
                  </a:moveTo>
                  <a:cubicBezTo>
                    <a:pt x="208" y="253"/>
                    <a:pt x="208" y="253"/>
                    <a:pt x="208" y="253"/>
                  </a:cubicBezTo>
                  <a:cubicBezTo>
                    <a:pt x="208" y="225"/>
                    <a:pt x="208" y="225"/>
                    <a:pt x="208" y="225"/>
                  </a:cubicBezTo>
                  <a:cubicBezTo>
                    <a:pt x="238" y="225"/>
                    <a:pt x="238" y="225"/>
                    <a:pt x="238" y="225"/>
                  </a:cubicBezTo>
                  <a:lnTo>
                    <a:pt x="238" y="253"/>
                  </a:lnTo>
                  <a:close/>
                  <a:moveTo>
                    <a:pt x="238" y="210"/>
                  </a:moveTo>
                  <a:cubicBezTo>
                    <a:pt x="208" y="210"/>
                    <a:pt x="208" y="210"/>
                    <a:pt x="208" y="210"/>
                  </a:cubicBezTo>
                  <a:cubicBezTo>
                    <a:pt x="208" y="182"/>
                    <a:pt x="208" y="182"/>
                    <a:pt x="208" y="182"/>
                  </a:cubicBezTo>
                  <a:cubicBezTo>
                    <a:pt x="238" y="182"/>
                    <a:pt x="238" y="182"/>
                    <a:pt x="238" y="182"/>
                  </a:cubicBezTo>
                  <a:lnTo>
                    <a:pt x="238" y="210"/>
                  </a:lnTo>
                  <a:close/>
                  <a:moveTo>
                    <a:pt x="286" y="340"/>
                  </a:moveTo>
                  <a:cubicBezTo>
                    <a:pt x="256" y="340"/>
                    <a:pt x="256" y="340"/>
                    <a:pt x="256" y="340"/>
                  </a:cubicBezTo>
                  <a:cubicBezTo>
                    <a:pt x="256" y="312"/>
                    <a:pt x="256" y="312"/>
                    <a:pt x="256" y="312"/>
                  </a:cubicBezTo>
                  <a:cubicBezTo>
                    <a:pt x="286" y="312"/>
                    <a:pt x="286" y="312"/>
                    <a:pt x="286" y="312"/>
                  </a:cubicBezTo>
                  <a:lnTo>
                    <a:pt x="286" y="340"/>
                  </a:lnTo>
                  <a:close/>
                  <a:moveTo>
                    <a:pt x="286" y="298"/>
                  </a:moveTo>
                  <a:cubicBezTo>
                    <a:pt x="256" y="298"/>
                    <a:pt x="256" y="298"/>
                    <a:pt x="256" y="298"/>
                  </a:cubicBezTo>
                  <a:cubicBezTo>
                    <a:pt x="256" y="270"/>
                    <a:pt x="256" y="270"/>
                    <a:pt x="256" y="270"/>
                  </a:cubicBezTo>
                  <a:cubicBezTo>
                    <a:pt x="286" y="270"/>
                    <a:pt x="286" y="270"/>
                    <a:pt x="286" y="270"/>
                  </a:cubicBezTo>
                  <a:lnTo>
                    <a:pt x="286" y="298"/>
                  </a:lnTo>
                  <a:close/>
                  <a:moveTo>
                    <a:pt x="286" y="253"/>
                  </a:moveTo>
                  <a:cubicBezTo>
                    <a:pt x="256" y="253"/>
                    <a:pt x="256" y="253"/>
                    <a:pt x="256" y="253"/>
                  </a:cubicBezTo>
                  <a:cubicBezTo>
                    <a:pt x="256" y="225"/>
                    <a:pt x="256" y="225"/>
                    <a:pt x="256" y="225"/>
                  </a:cubicBezTo>
                  <a:cubicBezTo>
                    <a:pt x="286" y="225"/>
                    <a:pt x="286" y="225"/>
                    <a:pt x="286" y="225"/>
                  </a:cubicBezTo>
                  <a:lnTo>
                    <a:pt x="286" y="253"/>
                  </a:lnTo>
                  <a:close/>
                  <a:moveTo>
                    <a:pt x="286" y="210"/>
                  </a:moveTo>
                  <a:cubicBezTo>
                    <a:pt x="256" y="210"/>
                    <a:pt x="256" y="210"/>
                    <a:pt x="256" y="210"/>
                  </a:cubicBezTo>
                  <a:cubicBezTo>
                    <a:pt x="256" y="182"/>
                    <a:pt x="256" y="182"/>
                    <a:pt x="256" y="182"/>
                  </a:cubicBezTo>
                  <a:cubicBezTo>
                    <a:pt x="286" y="182"/>
                    <a:pt x="286" y="182"/>
                    <a:pt x="286" y="182"/>
                  </a:cubicBezTo>
                  <a:lnTo>
                    <a:pt x="286" y="210"/>
                  </a:lnTo>
                  <a:close/>
                  <a:moveTo>
                    <a:pt x="286" y="210"/>
                  </a:moveTo>
                  <a:cubicBezTo>
                    <a:pt x="286" y="210"/>
                    <a:pt x="286" y="210"/>
                    <a:pt x="286" y="21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18" name="Freeform 35">
              <a:extLst>
                <a:ext uri="{FF2B5EF4-FFF2-40B4-BE49-F238E27FC236}">
                  <a16:creationId xmlns:a16="http://schemas.microsoft.com/office/drawing/2014/main" xmlns="" id="{B8585A28-CF6D-4B13-B8A6-ABE3AC2A53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2616" y="2949365"/>
              <a:ext cx="90019" cy="156828"/>
            </a:xfrm>
            <a:custGeom>
              <a:avLst/>
              <a:gdLst>
                <a:gd name="T0" fmla="*/ 103 w 207"/>
                <a:gd name="T1" fmla="*/ 0 h 363"/>
                <a:gd name="T2" fmla="*/ 0 w 207"/>
                <a:gd name="T3" fmla="*/ 131 h 363"/>
                <a:gd name="T4" fmla="*/ 95 w 207"/>
                <a:gd name="T5" fmla="*/ 263 h 363"/>
                <a:gd name="T6" fmla="*/ 158 w 207"/>
                <a:gd name="T7" fmla="*/ 244 h 363"/>
                <a:gd name="T8" fmla="*/ 158 w 207"/>
                <a:gd name="T9" fmla="*/ 275 h 363"/>
                <a:gd name="T10" fmla="*/ 101 w 207"/>
                <a:gd name="T11" fmla="*/ 319 h 363"/>
                <a:gd name="T12" fmla="*/ 32 w 207"/>
                <a:gd name="T13" fmla="*/ 312 h 363"/>
                <a:gd name="T14" fmla="*/ 25 w 207"/>
                <a:gd name="T15" fmla="*/ 354 h 363"/>
                <a:gd name="T16" fmla="*/ 106 w 207"/>
                <a:gd name="T17" fmla="*/ 363 h 363"/>
                <a:gd name="T18" fmla="*/ 207 w 207"/>
                <a:gd name="T19" fmla="*/ 281 h 363"/>
                <a:gd name="T20" fmla="*/ 207 w 207"/>
                <a:gd name="T21" fmla="*/ 17 h 363"/>
                <a:gd name="T22" fmla="*/ 103 w 207"/>
                <a:gd name="T23" fmla="*/ 0 h 363"/>
                <a:gd name="T24" fmla="*/ 158 w 207"/>
                <a:gd name="T25" fmla="*/ 208 h 363"/>
                <a:gd name="T26" fmla="*/ 106 w 207"/>
                <a:gd name="T27" fmla="*/ 220 h 363"/>
                <a:gd name="T28" fmla="*/ 50 w 207"/>
                <a:gd name="T29" fmla="*/ 133 h 363"/>
                <a:gd name="T30" fmla="*/ 108 w 207"/>
                <a:gd name="T31" fmla="*/ 41 h 363"/>
                <a:gd name="T32" fmla="*/ 158 w 207"/>
                <a:gd name="T33" fmla="*/ 46 h 363"/>
                <a:gd name="T34" fmla="*/ 158 w 207"/>
                <a:gd name="T35" fmla="*/ 20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" h="363">
                  <a:moveTo>
                    <a:pt x="103" y="0"/>
                  </a:moveTo>
                  <a:cubicBezTo>
                    <a:pt x="31" y="0"/>
                    <a:pt x="0" y="39"/>
                    <a:pt x="0" y="131"/>
                  </a:cubicBezTo>
                  <a:cubicBezTo>
                    <a:pt x="0" y="217"/>
                    <a:pt x="26" y="263"/>
                    <a:pt x="95" y="263"/>
                  </a:cubicBezTo>
                  <a:cubicBezTo>
                    <a:pt x="118" y="263"/>
                    <a:pt x="138" y="257"/>
                    <a:pt x="158" y="244"/>
                  </a:cubicBezTo>
                  <a:cubicBezTo>
                    <a:pt x="158" y="244"/>
                    <a:pt x="158" y="244"/>
                    <a:pt x="158" y="275"/>
                  </a:cubicBezTo>
                  <a:cubicBezTo>
                    <a:pt x="158" y="313"/>
                    <a:pt x="132" y="319"/>
                    <a:pt x="101" y="319"/>
                  </a:cubicBezTo>
                  <a:cubicBezTo>
                    <a:pt x="77" y="319"/>
                    <a:pt x="52" y="315"/>
                    <a:pt x="32" y="312"/>
                  </a:cubicBezTo>
                  <a:cubicBezTo>
                    <a:pt x="32" y="312"/>
                    <a:pt x="32" y="312"/>
                    <a:pt x="25" y="354"/>
                  </a:cubicBezTo>
                  <a:cubicBezTo>
                    <a:pt x="49" y="359"/>
                    <a:pt x="79" y="363"/>
                    <a:pt x="106" y="363"/>
                  </a:cubicBezTo>
                  <a:cubicBezTo>
                    <a:pt x="166" y="363"/>
                    <a:pt x="207" y="342"/>
                    <a:pt x="207" y="281"/>
                  </a:cubicBezTo>
                  <a:cubicBezTo>
                    <a:pt x="207" y="281"/>
                    <a:pt x="207" y="281"/>
                    <a:pt x="207" y="17"/>
                  </a:cubicBezTo>
                  <a:cubicBezTo>
                    <a:pt x="180" y="8"/>
                    <a:pt x="136" y="0"/>
                    <a:pt x="103" y="0"/>
                  </a:cubicBezTo>
                  <a:close/>
                  <a:moveTo>
                    <a:pt x="158" y="208"/>
                  </a:moveTo>
                  <a:cubicBezTo>
                    <a:pt x="141" y="216"/>
                    <a:pt x="121" y="220"/>
                    <a:pt x="106" y="220"/>
                  </a:cubicBezTo>
                  <a:cubicBezTo>
                    <a:pt x="61" y="220"/>
                    <a:pt x="50" y="190"/>
                    <a:pt x="50" y="133"/>
                  </a:cubicBezTo>
                  <a:cubicBezTo>
                    <a:pt x="50" y="68"/>
                    <a:pt x="62" y="41"/>
                    <a:pt x="108" y="41"/>
                  </a:cubicBezTo>
                  <a:cubicBezTo>
                    <a:pt x="122" y="41"/>
                    <a:pt x="143" y="44"/>
                    <a:pt x="158" y="46"/>
                  </a:cubicBezTo>
                  <a:cubicBezTo>
                    <a:pt x="158" y="46"/>
                    <a:pt x="158" y="46"/>
                    <a:pt x="158" y="20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A7258-1108-494A-BB11-59AD2AB9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70088"/>
            <a:ext cx="8541824" cy="581897"/>
          </a:xfrm>
        </p:spPr>
        <p:txBody>
          <a:bodyPr/>
          <a:lstStyle/>
          <a:p>
            <a:r>
              <a:rPr lang="en-GB" dirty="0"/>
              <a:t>The UK’s leading </a:t>
            </a:r>
            <a:br>
              <a:rPr lang="en-GB" dirty="0"/>
            </a:br>
            <a:r>
              <a:rPr lang="en-GB" dirty="0"/>
              <a:t>national operating platform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28120" y="1683902"/>
            <a:ext cx="1145309" cy="1737248"/>
            <a:chOff x="6428120" y="1683902"/>
            <a:chExt cx="1145309" cy="17372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89600DF-B7CE-4D41-B9A1-F02D6E56BA9C}"/>
                </a:ext>
              </a:extLst>
            </p:cNvPr>
            <p:cNvGrpSpPr/>
            <p:nvPr/>
          </p:nvGrpSpPr>
          <p:grpSpPr>
            <a:xfrm>
              <a:off x="6428120" y="1683902"/>
              <a:ext cx="1145309" cy="1737248"/>
              <a:chOff x="6428120" y="1683902"/>
              <a:chExt cx="1145309" cy="1737248"/>
            </a:xfrm>
          </p:grpSpPr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xmlns="" id="{959C902B-A2B3-4D53-A3A1-B602A14FB6C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511057" y="2816055"/>
                <a:ext cx="193068" cy="331040"/>
                <a:chOff x="2068" y="0"/>
                <a:chExt cx="2523" cy="4326"/>
              </a:xfrm>
              <a:solidFill>
                <a:schemeClr val="bg2"/>
              </a:solidFill>
            </p:grpSpPr>
            <p:sp>
              <p:nvSpPr>
                <p:cNvPr id="243" name="Freeform 6">
                  <a:extLst>
                    <a:ext uri="{FF2B5EF4-FFF2-40B4-BE49-F238E27FC236}">
                      <a16:creationId xmlns:a16="http://schemas.microsoft.com/office/drawing/2014/main" xmlns="" id="{CEA17561-F792-468C-B31D-97551CA483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0" y="3572"/>
                  <a:ext cx="72" cy="34"/>
                </a:xfrm>
                <a:custGeom>
                  <a:avLst/>
                  <a:gdLst>
                    <a:gd name="T0" fmla="*/ 1 w 13"/>
                    <a:gd name="T1" fmla="*/ 3 h 6"/>
                    <a:gd name="T2" fmla="*/ 4 w 13"/>
                    <a:gd name="T3" fmla="*/ 6 h 6"/>
                    <a:gd name="T4" fmla="*/ 10 w 13"/>
                    <a:gd name="T5" fmla="*/ 6 h 6"/>
                    <a:gd name="T6" fmla="*/ 9 w 13"/>
                    <a:gd name="T7" fmla="*/ 2 h 6"/>
                    <a:gd name="T8" fmla="*/ 7 w 13"/>
                    <a:gd name="T9" fmla="*/ 1 h 6"/>
                    <a:gd name="T10" fmla="*/ 6 w 13"/>
                    <a:gd name="T11" fmla="*/ 2 h 6"/>
                    <a:gd name="T12" fmla="*/ 5 w 13"/>
                    <a:gd name="T13" fmla="*/ 1 h 6"/>
                    <a:gd name="T14" fmla="*/ 4 w 13"/>
                    <a:gd name="T15" fmla="*/ 0 h 6"/>
                    <a:gd name="T16" fmla="*/ 1 w 13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">
                      <a:moveTo>
                        <a:pt x="1" y="3"/>
                      </a:moveTo>
                      <a:cubicBezTo>
                        <a:pt x="1" y="5"/>
                        <a:pt x="2" y="5"/>
                        <a:pt x="4" y="6"/>
                      </a:cubicBezTo>
                      <a:cubicBezTo>
                        <a:pt x="6" y="6"/>
                        <a:pt x="8" y="6"/>
                        <a:pt x="10" y="6"/>
                      </a:cubicBezTo>
                      <a:cubicBezTo>
                        <a:pt x="13" y="5"/>
                        <a:pt x="11" y="2"/>
                        <a:pt x="9" y="2"/>
                      </a:cubicBezTo>
                      <a:cubicBezTo>
                        <a:pt x="8" y="1"/>
                        <a:pt x="8" y="1"/>
                        <a:pt x="7" y="1"/>
                      </a:cubicBezTo>
                      <a:cubicBezTo>
                        <a:pt x="7" y="1"/>
                        <a:pt x="7" y="2"/>
                        <a:pt x="6" y="2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2" y="0"/>
                        <a:pt x="0" y="1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Freeform 7">
                  <a:extLst>
                    <a:ext uri="{FF2B5EF4-FFF2-40B4-BE49-F238E27FC236}">
                      <a16:creationId xmlns:a16="http://schemas.microsoft.com/office/drawing/2014/main" xmlns="" id="{01C53EB5-E7B0-4C22-8A26-F0D488C844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2" y="374"/>
                  <a:ext cx="229" cy="357"/>
                </a:xfrm>
                <a:custGeom>
                  <a:avLst/>
                  <a:gdLst>
                    <a:gd name="T0" fmla="*/ 2 w 41"/>
                    <a:gd name="T1" fmla="*/ 56 h 64"/>
                    <a:gd name="T2" fmla="*/ 4 w 41"/>
                    <a:gd name="T3" fmla="*/ 55 h 64"/>
                    <a:gd name="T4" fmla="*/ 6 w 41"/>
                    <a:gd name="T5" fmla="*/ 53 h 64"/>
                    <a:gd name="T6" fmla="*/ 10 w 41"/>
                    <a:gd name="T7" fmla="*/ 50 h 64"/>
                    <a:gd name="T8" fmla="*/ 7 w 41"/>
                    <a:gd name="T9" fmla="*/ 46 h 64"/>
                    <a:gd name="T10" fmla="*/ 4 w 41"/>
                    <a:gd name="T11" fmla="*/ 45 h 64"/>
                    <a:gd name="T12" fmla="*/ 1 w 41"/>
                    <a:gd name="T13" fmla="*/ 42 h 64"/>
                    <a:gd name="T14" fmla="*/ 3 w 41"/>
                    <a:gd name="T15" fmla="*/ 40 h 64"/>
                    <a:gd name="T16" fmla="*/ 3 w 41"/>
                    <a:gd name="T17" fmla="*/ 38 h 64"/>
                    <a:gd name="T18" fmla="*/ 0 w 41"/>
                    <a:gd name="T19" fmla="*/ 33 h 64"/>
                    <a:gd name="T20" fmla="*/ 0 w 41"/>
                    <a:gd name="T21" fmla="*/ 30 h 64"/>
                    <a:gd name="T22" fmla="*/ 3 w 41"/>
                    <a:gd name="T23" fmla="*/ 27 h 64"/>
                    <a:gd name="T24" fmla="*/ 3 w 41"/>
                    <a:gd name="T25" fmla="*/ 24 h 64"/>
                    <a:gd name="T26" fmla="*/ 6 w 41"/>
                    <a:gd name="T27" fmla="*/ 23 h 64"/>
                    <a:gd name="T28" fmla="*/ 8 w 41"/>
                    <a:gd name="T29" fmla="*/ 26 h 64"/>
                    <a:gd name="T30" fmla="*/ 10 w 41"/>
                    <a:gd name="T31" fmla="*/ 30 h 64"/>
                    <a:gd name="T32" fmla="*/ 11 w 41"/>
                    <a:gd name="T33" fmla="*/ 31 h 64"/>
                    <a:gd name="T34" fmla="*/ 13 w 41"/>
                    <a:gd name="T35" fmla="*/ 26 h 64"/>
                    <a:gd name="T36" fmla="*/ 17 w 41"/>
                    <a:gd name="T37" fmla="*/ 28 h 64"/>
                    <a:gd name="T38" fmla="*/ 16 w 41"/>
                    <a:gd name="T39" fmla="*/ 24 h 64"/>
                    <a:gd name="T40" fmla="*/ 14 w 41"/>
                    <a:gd name="T41" fmla="*/ 20 h 64"/>
                    <a:gd name="T42" fmla="*/ 17 w 41"/>
                    <a:gd name="T43" fmla="*/ 15 h 64"/>
                    <a:gd name="T44" fmla="*/ 23 w 41"/>
                    <a:gd name="T45" fmla="*/ 13 h 64"/>
                    <a:gd name="T46" fmla="*/ 34 w 41"/>
                    <a:gd name="T47" fmla="*/ 4 h 64"/>
                    <a:gd name="T48" fmla="*/ 39 w 41"/>
                    <a:gd name="T49" fmla="*/ 0 h 64"/>
                    <a:gd name="T50" fmla="*/ 40 w 41"/>
                    <a:gd name="T51" fmla="*/ 6 h 64"/>
                    <a:gd name="T52" fmla="*/ 39 w 41"/>
                    <a:gd name="T53" fmla="*/ 12 h 64"/>
                    <a:gd name="T54" fmla="*/ 40 w 41"/>
                    <a:gd name="T55" fmla="*/ 15 h 64"/>
                    <a:gd name="T56" fmla="*/ 36 w 41"/>
                    <a:gd name="T57" fmla="*/ 19 h 64"/>
                    <a:gd name="T58" fmla="*/ 34 w 41"/>
                    <a:gd name="T59" fmla="*/ 21 h 64"/>
                    <a:gd name="T60" fmla="*/ 34 w 41"/>
                    <a:gd name="T61" fmla="*/ 25 h 64"/>
                    <a:gd name="T62" fmla="*/ 33 w 41"/>
                    <a:gd name="T63" fmla="*/ 27 h 64"/>
                    <a:gd name="T64" fmla="*/ 32 w 41"/>
                    <a:gd name="T65" fmla="*/ 30 h 64"/>
                    <a:gd name="T66" fmla="*/ 30 w 41"/>
                    <a:gd name="T67" fmla="*/ 33 h 64"/>
                    <a:gd name="T68" fmla="*/ 28 w 41"/>
                    <a:gd name="T69" fmla="*/ 33 h 64"/>
                    <a:gd name="T70" fmla="*/ 26 w 41"/>
                    <a:gd name="T71" fmla="*/ 35 h 64"/>
                    <a:gd name="T72" fmla="*/ 32 w 41"/>
                    <a:gd name="T73" fmla="*/ 37 h 64"/>
                    <a:gd name="T74" fmla="*/ 31 w 41"/>
                    <a:gd name="T75" fmla="*/ 42 h 64"/>
                    <a:gd name="T76" fmla="*/ 25 w 41"/>
                    <a:gd name="T77" fmla="*/ 42 h 64"/>
                    <a:gd name="T78" fmla="*/ 27 w 41"/>
                    <a:gd name="T79" fmla="*/ 44 h 64"/>
                    <a:gd name="T80" fmla="*/ 25 w 41"/>
                    <a:gd name="T81" fmla="*/ 48 h 64"/>
                    <a:gd name="T82" fmla="*/ 20 w 41"/>
                    <a:gd name="T83" fmla="*/ 48 h 64"/>
                    <a:gd name="T84" fmla="*/ 18 w 41"/>
                    <a:gd name="T85" fmla="*/ 43 h 64"/>
                    <a:gd name="T86" fmla="*/ 19 w 41"/>
                    <a:gd name="T87" fmla="*/ 40 h 64"/>
                    <a:gd name="T88" fmla="*/ 18 w 41"/>
                    <a:gd name="T89" fmla="*/ 39 h 64"/>
                    <a:gd name="T90" fmla="*/ 15 w 41"/>
                    <a:gd name="T91" fmla="*/ 45 h 64"/>
                    <a:gd name="T92" fmla="*/ 18 w 41"/>
                    <a:gd name="T93" fmla="*/ 51 h 64"/>
                    <a:gd name="T94" fmla="*/ 15 w 41"/>
                    <a:gd name="T95" fmla="*/ 51 h 64"/>
                    <a:gd name="T96" fmla="*/ 15 w 41"/>
                    <a:gd name="T97" fmla="*/ 55 h 64"/>
                    <a:gd name="T98" fmla="*/ 13 w 41"/>
                    <a:gd name="T99" fmla="*/ 58 h 64"/>
                    <a:gd name="T100" fmla="*/ 10 w 41"/>
                    <a:gd name="T101" fmla="*/ 59 h 64"/>
                    <a:gd name="T102" fmla="*/ 8 w 41"/>
                    <a:gd name="T103" fmla="*/ 61 h 64"/>
                    <a:gd name="T104" fmla="*/ 5 w 41"/>
                    <a:gd name="T105" fmla="*/ 63 h 64"/>
                    <a:gd name="T106" fmla="*/ 3 w 41"/>
                    <a:gd name="T107" fmla="*/ 62 h 64"/>
                    <a:gd name="T108" fmla="*/ 0 w 41"/>
                    <a:gd name="T109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" h="64">
                      <a:moveTo>
                        <a:pt x="0" y="57"/>
                      </a:moveTo>
                      <a:cubicBezTo>
                        <a:pt x="0" y="57"/>
                        <a:pt x="1" y="57"/>
                        <a:pt x="2" y="56"/>
                      </a:cubicBezTo>
                      <a:cubicBezTo>
                        <a:pt x="2" y="56"/>
                        <a:pt x="2" y="56"/>
                        <a:pt x="3" y="55"/>
                      </a:cubicBezTo>
                      <a:cubicBezTo>
                        <a:pt x="3" y="55"/>
                        <a:pt x="4" y="55"/>
                        <a:pt x="4" y="55"/>
                      </a:cubicBezTo>
                      <a:cubicBezTo>
                        <a:pt x="4" y="54"/>
                        <a:pt x="4" y="54"/>
                        <a:pt x="5" y="54"/>
                      </a:cubicBezTo>
                      <a:cubicBezTo>
                        <a:pt x="5" y="53"/>
                        <a:pt x="6" y="54"/>
                        <a:pt x="6" y="53"/>
                      </a:cubicBezTo>
                      <a:cubicBezTo>
                        <a:pt x="7" y="52"/>
                        <a:pt x="6" y="52"/>
                        <a:pt x="6" y="51"/>
                      </a:cubicBezTo>
                      <a:cubicBezTo>
                        <a:pt x="6" y="50"/>
                        <a:pt x="9" y="50"/>
                        <a:pt x="10" y="50"/>
                      </a:cubicBezTo>
                      <a:cubicBezTo>
                        <a:pt x="11" y="49"/>
                        <a:pt x="11" y="48"/>
                        <a:pt x="10" y="47"/>
                      </a:cubicBezTo>
                      <a:cubicBezTo>
                        <a:pt x="9" y="46"/>
                        <a:pt x="8" y="47"/>
                        <a:pt x="7" y="46"/>
                      </a:cubicBezTo>
                      <a:cubicBezTo>
                        <a:pt x="7" y="46"/>
                        <a:pt x="7" y="46"/>
                        <a:pt x="6" y="46"/>
                      </a:cubicBezTo>
                      <a:cubicBezTo>
                        <a:pt x="6" y="46"/>
                        <a:pt x="5" y="45"/>
                        <a:pt x="4" y="45"/>
                      </a:cubicBezTo>
                      <a:cubicBezTo>
                        <a:pt x="3" y="45"/>
                        <a:pt x="2" y="45"/>
                        <a:pt x="1" y="44"/>
                      </a:cubicBezTo>
                      <a:cubicBezTo>
                        <a:pt x="0" y="44"/>
                        <a:pt x="0" y="43"/>
                        <a:pt x="1" y="42"/>
                      </a:cubicBezTo>
                      <a:cubicBezTo>
                        <a:pt x="2" y="42"/>
                        <a:pt x="2" y="41"/>
                        <a:pt x="3" y="41"/>
                      </a:cubicBezTo>
                      <a:cubicBezTo>
                        <a:pt x="3" y="41"/>
                        <a:pt x="3" y="40"/>
                        <a:pt x="3" y="40"/>
                      </a:cubicBezTo>
                      <a:cubicBezTo>
                        <a:pt x="4" y="39"/>
                        <a:pt x="5" y="39"/>
                        <a:pt x="5" y="38"/>
                      </a:cubicBezTo>
                      <a:cubicBezTo>
                        <a:pt x="5" y="38"/>
                        <a:pt x="4" y="38"/>
                        <a:pt x="3" y="38"/>
                      </a:cubicBezTo>
                      <a:cubicBezTo>
                        <a:pt x="2" y="37"/>
                        <a:pt x="1" y="36"/>
                        <a:pt x="1" y="35"/>
                      </a:cubicBezTo>
                      <a:cubicBezTo>
                        <a:pt x="0" y="35"/>
                        <a:pt x="0" y="34"/>
                        <a:pt x="0" y="33"/>
                      </a:cubicBezTo>
                      <a:cubicBezTo>
                        <a:pt x="0" y="32"/>
                        <a:pt x="0" y="32"/>
                        <a:pt x="0" y="31"/>
                      </a:cubicBezTo>
                      <a:cubicBezTo>
                        <a:pt x="0" y="31"/>
                        <a:pt x="0" y="30"/>
                        <a:pt x="0" y="30"/>
                      </a:cubicBezTo>
                      <a:cubicBezTo>
                        <a:pt x="0" y="29"/>
                        <a:pt x="0" y="27"/>
                        <a:pt x="1" y="27"/>
                      </a:cubicBezTo>
                      <a:cubicBezTo>
                        <a:pt x="2" y="27"/>
                        <a:pt x="2" y="27"/>
                        <a:pt x="3" y="27"/>
                      </a:cubicBezTo>
                      <a:cubicBezTo>
                        <a:pt x="3" y="26"/>
                        <a:pt x="3" y="26"/>
                        <a:pt x="3" y="25"/>
                      </a:cubicBezTo>
                      <a:cubicBezTo>
                        <a:pt x="2" y="25"/>
                        <a:pt x="3" y="24"/>
                        <a:pt x="3" y="24"/>
                      </a:cubicBezTo>
                      <a:cubicBezTo>
                        <a:pt x="3" y="23"/>
                        <a:pt x="3" y="23"/>
                        <a:pt x="4" y="23"/>
                      </a:cubicBezTo>
                      <a:cubicBezTo>
                        <a:pt x="4" y="22"/>
                        <a:pt x="5" y="23"/>
                        <a:pt x="6" y="23"/>
                      </a:cubicBezTo>
                      <a:cubicBezTo>
                        <a:pt x="7" y="23"/>
                        <a:pt x="7" y="23"/>
                        <a:pt x="8" y="23"/>
                      </a:cubicBezTo>
                      <a:cubicBezTo>
                        <a:pt x="9" y="24"/>
                        <a:pt x="9" y="25"/>
                        <a:pt x="8" y="26"/>
                      </a:cubicBezTo>
                      <a:cubicBezTo>
                        <a:pt x="8" y="26"/>
                        <a:pt x="8" y="27"/>
                        <a:pt x="8" y="27"/>
                      </a:cubicBezTo>
                      <a:cubicBezTo>
                        <a:pt x="9" y="28"/>
                        <a:pt x="10" y="28"/>
                        <a:pt x="10" y="30"/>
                      </a:cubicBezTo>
                      <a:cubicBezTo>
                        <a:pt x="10" y="30"/>
                        <a:pt x="9" y="32"/>
                        <a:pt x="10" y="33"/>
                      </a:cubicBezTo>
                      <a:cubicBezTo>
                        <a:pt x="11" y="33"/>
                        <a:pt x="11" y="32"/>
                        <a:pt x="11" y="31"/>
                      </a:cubicBezTo>
                      <a:cubicBezTo>
                        <a:pt x="11" y="30"/>
                        <a:pt x="10" y="28"/>
                        <a:pt x="11" y="27"/>
                      </a:cubicBezTo>
                      <a:cubicBezTo>
                        <a:pt x="12" y="26"/>
                        <a:pt x="12" y="26"/>
                        <a:pt x="13" y="26"/>
                      </a:cubicBezTo>
                      <a:cubicBezTo>
                        <a:pt x="14" y="27"/>
                        <a:pt x="15" y="27"/>
                        <a:pt x="15" y="27"/>
                      </a:cubicBezTo>
                      <a:cubicBezTo>
                        <a:pt x="16" y="27"/>
                        <a:pt x="17" y="28"/>
                        <a:pt x="17" y="28"/>
                      </a:cubicBezTo>
                      <a:cubicBezTo>
                        <a:pt x="17" y="28"/>
                        <a:pt x="17" y="28"/>
                        <a:pt x="17" y="28"/>
                      </a:cubicBezTo>
                      <a:cubicBezTo>
                        <a:pt x="17" y="26"/>
                        <a:pt x="16" y="25"/>
                        <a:pt x="16" y="24"/>
                      </a:cubicBezTo>
                      <a:cubicBezTo>
                        <a:pt x="15" y="24"/>
                        <a:pt x="15" y="23"/>
                        <a:pt x="14" y="22"/>
                      </a:cubicBezTo>
                      <a:cubicBezTo>
                        <a:pt x="14" y="22"/>
                        <a:pt x="14" y="21"/>
                        <a:pt x="14" y="20"/>
                      </a:cubicBezTo>
                      <a:cubicBezTo>
                        <a:pt x="14" y="19"/>
                        <a:pt x="15" y="19"/>
                        <a:pt x="15" y="18"/>
                      </a:cubicBezTo>
                      <a:cubicBezTo>
                        <a:pt x="16" y="17"/>
                        <a:pt x="16" y="16"/>
                        <a:pt x="17" y="15"/>
                      </a:cubicBezTo>
                      <a:cubicBezTo>
                        <a:pt x="18" y="14"/>
                        <a:pt x="20" y="13"/>
                        <a:pt x="21" y="13"/>
                      </a:cubicBezTo>
                      <a:cubicBezTo>
                        <a:pt x="22" y="13"/>
                        <a:pt x="23" y="13"/>
                        <a:pt x="23" y="13"/>
                      </a:cubicBezTo>
                      <a:cubicBezTo>
                        <a:pt x="25" y="12"/>
                        <a:pt x="26" y="12"/>
                        <a:pt x="26" y="11"/>
                      </a:cubicBezTo>
                      <a:cubicBezTo>
                        <a:pt x="29" y="8"/>
                        <a:pt x="32" y="6"/>
                        <a:pt x="34" y="4"/>
                      </a:cubicBezTo>
                      <a:cubicBezTo>
                        <a:pt x="35" y="3"/>
                        <a:pt x="36" y="2"/>
                        <a:pt x="38" y="1"/>
                      </a:cubicBezTo>
                      <a:cubicBezTo>
                        <a:pt x="38" y="0"/>
                        <a:pt x="39" y="0"/>
                        <a:pt x="39" y="0"/>
                      </a:cubicBezTo>
                      <a:cubicBezTo>
                        <a:pt x="40" y="1"/>
                        <a:pt x="40" y="2"/>
                        <a:pt x="40" y="3"/>
                      </a:cubicBezTo>
                      <a:cubicBezTo>
                        <a:pt x="40" y="4"/>
                        <a:pt x="40" y="5"/>
                        <a:pt x="40" y="6"/>
                      </a:cubicBezTo>
                      <a:cubicBezTo>
                        <a:pt x="40" y="7"/>
                        <a:pt x="41" y="7"/>
                        <a:pt x="41" y="8"/>
                      </a:cubicBezTo>
                      <a:cubicBezTo>
                        <a:pt x="41" y="10"/>
                        <a:pt x="40" y="10"/>
                        <a:pt x="39" y="12"/>
                      </a:cubicBezTo>
                      <a:cubicBezTo>
                        <a:pt x="39" y="13"/>
                        <a:pt x="39" y="13"/>
                        <a:pt x="40" y="13"/>
                      </a:cubicBezTo>
                      <a:cubicBezTo>
                        <a:pt x="40" y="14"/>
                        <a:pt x="40" y="14"/>
                        <a:pt x="40" y="15"/>
                      </a:cubicBezTo>
                      <a:cubicBezTo>
                        <a:pt x="40" y="16"/>
                        <a:pt x="38" y="17"/>
                        <a:pt x="37" y="17"/>
                      </a:cubicBezTo>
                      <a:cubicBezTo>
                        <a:pt x="36" y="18"/>
                        <a:pt x="35" y="18"/>
                        <a:pt x="36" y="19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5" y="21"/>
                        <a:pt x="35" y="21"/>
                        <a:pt x="34" y="21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4" y="23"/>
                        <a:pt x="32" y="24"/>
                        <a:pt x="34" y="25"/>
                      </a:cubicBezTo>
                      <a:cubicBezTo>
                        <a:pt x="34" y="25"/>
                        <a:pt x="34" y="25"/>
                        <a:pt x="35" y="25"/>
                      </a:cubicBezTo>
                      <a:cubicBezTo>
                        <a:pt x="35" y="26"/>
                        <a:pt x="34" y="27"/>
                        <a:pt x="33" y="27"/>
                      </a:cubicBezTo>
                      <a:cubicBezTo>
                        <a:pt x="33" y="27"/>
                        <a:pt x="32" y="28"/>
                        <a:pt x="32" y="28"/>
                      </a:cubicBezTo>
                      <a:cubicBezTo>
                        <a:pt x="32" y="29"/>
                        <a:pt x="32" y="29"/>
                        <a:pt x="32" y="30"/>
                      </a:cubicBezTo>
                      <a:cubicBezTo>
                        <a:pt x="32" y="31"/>
                        <a:pt x="32" y="31"/>
                        <a:pt x="31" y="32"/>
                      </a:cubicBezTo>
                      <a:cubicBezTo>
                        <a:pt x="31" y="32"/>
                        <a:pt x="31" y="32"/>
                        <a:pt x="30" y="33"/>
                      </a:cubicBezTo>
                      <a:cubicBezTo>
                        <a:pt x="30" y="33"/>
                        <a:pt x="30" y="33"/>
                        <a:pt x="29" y="33"/>
                      </a:cubicBezTo>
                      <a:cubicBezTo>
                        <a:pt x="29" y="33"/>
                        <a:pt x="29" y="33"/>
                        <a:pt x="28" y="33"/>
                      </a:cubicBezTo>
                      <a:cubicBezTo>
                        <a:pt x="27" y="33"/>
                        <a:pt x="26" y="34"/>
                        <a:pt x="26" y="34"/>
                      </a:cubicBezTo>
                      <a:cubicBezTo>
                        <a:pt x="25" y="35"/>
                        <a:pt x="26" y="35"/>
                        <a:pt x="26" y="35"/>
                      </a:cubicBezTo>
                      <a:cubicBezTo>
                        <a:pt x="28" y="35"/>
                        <a:pt x="29" y="34"/>
                        <a:pt x="30" y="35"/>
                      </a:cubicBezTo>
                      <a:cubicBezTo>
                        <a:pt x="31" y="35"/>
                        <a:pt x="32" y="36"/>
                        <a:pt x="32" y="37"/>
                      </a:cubicBezTo>
                      <a:cubicBezTo>
                        <a:pt x="32" y="37"/>
                        <a:pt x="32" y="38"/>
                        <a:pt x="32" y="39"/>
                      </a:cubicBezTo>
                      <a:cubicBezTo>
                        <a:pt x="32" y="40"/>
                        <a:pt x="32" y="41"/>
                        <a:pt x="31" y="42"/>
                      </a:cubicBezTo>
                      <a:cubicBezTo>
                        <a:pt x="30" y="42"/>
                        <a:pt x="29" y="42"/>
                        <a:pt x="28" y="42"/>
                      </a:cubicBezTo>
                      <a:cubicBezTo>
                        <a:pt x="27" y="42"/>
                        <a:pt x="26" y="42"/>
                        <a:pt x="25" y="42"/>
                      </a:cubicBezTo>
                      <a:cubicBezTo>
                        <a:pt x="25" y="43"/>
                        <a:pt x="25" y="42"/>
                        <a:pt x="25" y="43"/>
                      </a:cubicBezTo>
                      <a:cubicBezTo>
                        <a:pt x="26" y="43"/>
                        <a:pt x="27" y="43"/>
                        <a:pt x="27" y="44"/>
                      </a:cubicBezTo>
                      <a:cubicBezTo>
                        <a:pt x="28" y="45"/>
                        <a:pt x="28" y="46"/>
                        <a:pt x="27" y="47"/>
                      </a:cubicBezTo>
                      <a:cubicBezTo>
                        <a:pt x="27" y="47"/>
                        <a:pt x="26" y="48"/>
                        <a:pt x="25" y="48"/>
                      </a:cubicBezTo>
                      <a:cubicBezTo>
                        <a:pt x="24" y="48"/>
                        <a:pt x="24" y="49"/>
                        <a:pt x="24" y="49"/>
                      </a:cubicBezTo>
                      <a:cubicBezTo>
                        <a:pt x="22" y="49"/>
                        <a:pt x="21" y="49"/>
                        <a:pt x="20" y="48"/>
                      </a:cubicBezTo>
                      <a:cubicBezTo>
                        <a:pt x="20" y="47"/>
                        <a:pt x="18" y="47"/>
                        <a:pt x="18" y="46"/>
                      </a:cubicBezTo>
                      <a:cubicBezTo>
                        <a:pt x="17" y="44"/>
                        <a:pt x="18" y="44"/>
                        <a:pt x="18" y="43"/>
                      </a:cubicBezTo>
                      <a:cubicBezTo>
                        <a:pt x="18" y="42"/>
                        <a:pt x="18" y="42"/>
                        <a:pt x="18" y="41"/>
                      </a:cubicBezTo>
                      <a:cubicBezTo>
                        <a:pt x="18" y="41"/>
                        <a:pt x="19" y="40"/>
                        <a:pt x="19" y="40"/>
                      </a:cubicBezTo>
                      <a:cubicBezTo>
                        <a:pt x="20" y="39"/>
                        <a:pt x="21" y="39"/>
                        <a:pt x="21" y="38"/>
                      </a:cubicBezTo>
                      <a:cubicBezTo>
                        <a:pt x="20" y="38"/>
                        <a:pt x="19" y="38"/>
                        <a:pt x="18" y="39"/>
                      </a:cubicBezTo>
                      <a:cubicBezTo>
                        <a:pt x="17" y="40"/>
                        <a:pt x="16" y="40"/>
                        <a:pt x="15" y="41"/>
                      </a:cubicBezTo>
                      <a:cubicBezTo>
                        <a:pt x="14" y="42"/>
                        <a:pt x="15" y="44"/>
                        <a:pt x="15" y="45"/>
                      </a:cubicBezTo>
                      <a:cubicBezTo>
                        <a:pt x="15" y="46"/>
                        <a:pt x="16" y="47"/>
                        <a:pt x="17" y="48"/>
                      </a:cubicBezTo>
                      <a:cubicBezTo>
                        <a:pt x="18" y="48"/>
                        <a:pt x="18" y="50"/>
                        <a:pt x="18" y="51"/>
                      </a:cubicBezTo>
                      <a:cubicBezTo>
                        <a:pt x="18" y="52"/>
                        <a:pt x="18" y="52"/>
                        <a:pt x="17" y="52"/>
                      </a:cubicBezTo>
                      <a:cubicBezTo>
                        <a:pt x="16" y="52"/>
                        <a:pt x="16" y="52"/>
                        <a:pt x="15" y="51"/>
                      </a:cubicBezTo>
                      <a:cubicBezTo>
                        <a:pt x="13" y="51"/>
                        <a:pt x="14" y="52"/>
                        <a:pt x="14" y="53"/>
                      </a:cubicBezTo>
                      <a:cubicBezTo>
                        <a:pt x="15" y="54"/>
                        <a:pt x="15" y="54"/>
                        <a:pt x="15" y="55"/>
                      </a:cubicBezTo>
                      <a:cubicBezTo>
                        <a:pt x="15" y="56"/>
                        <a:pt x="14" y="56"/>
                        <a:pt x="14" y="56"/>
                      </a:cubicBezTo>
                      <a:cubicBezTo>
                        <a:pt x="13" y="57"/>
                        <a:pt x="13" y="57"/>
                        <a:pt x="13" y="58"/>
                      </a:cubicBezTo>
                      <a:cubicBezTo>
                        <a:pt x="12" y="58"/>
                        <a:pt x="12" y="58"/>
                        <a:pt x="11" y="57"/>
                      </a:cubicBezTo>
                      <a:cubicBezTo>
                        <a:pt x="10" y="57"/>
                        <a:pt x="10" y="58"/>
                        <a:pt x="10" y="59"/>
                      </a:cubicBezTo>
                      <a:cubicBezTo>
                        <a:pt x="9" y="59"/>
                        <a:pt x="10" y="61"/>
                        <a:pt x="9" y="61"/>
                      </a:cubicBezTo>
                      <a:cubicBezTo>
                        <a:pt x="9" y="61"/>
                        <a:pt x="8" y="61"/>
                        <a:pt x="8" y="61"/>
                      </a:cubicBezTo>
                      <a:cubicBezTo>
                        <a:pt x="7" y="62"/>
                        <a:pt x="7" y="62"/>
                        <a:pt x="6" y="62"/>
                      </a:cubicBezTo>
                      <a:cubicBezTo>
                        <a:pt x="6" y="63"/>
                        <a:pt x="5" y="63"/>
                        <a:pt x="5" y="63"/>
                      </a:cubicBezTo>
                      <a:cubicBezTo>
                        <a:pt x="4" y="64"/>
                        <a:pt x="5" y="64"/>
                        <a:pt x="4" y="63"/>
                      </a:cubicBezTo>
                      <a:cubicBezTo>
                        <a:pt x="4" y="63"/>
                        <a:pt x="3" y="63"/>
                        <a:pt x="3" y="62"/>
                      </a:cubicBezTo>
                      <a:cubicBezTo>
                        <a:pt x="3" y="62"/>
                        <a:pt x="3" y="61"/>
                        <a:pt x="2" y="61"/>
                      </a:cubicBezTo>
                      <a:cubicBezTo>
                        <a:pt x="1" y="60"/>
                        <a:pt x="0" y="58"/>
                        <a:pt x="0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 8">
                  <a:extLst>
                    <a:ext uri="{FF2B5EF4-FFF2-40B4-BE49-F238E27FC236}">
                      <a16:creationId xmlns:a16="http://schemas.microsoft.com/office/drawing/2014/main" xmlns="" id="{3E4D1673-FC14-44EE-94F5-F0B9A91AE6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3" y="497"/>
                  <a:ext cx="33" cy="33"/>
                </a:xfrm>
                <a:custGeom>
                  <a:avLst/>
                  <a:gdLst>
                    <a:gd name="T0" fmla="*/ 0 w 6"/>
                    <a:gd name="T1" fmla="*/ 4 h 6"/>
                    <a:gd name="T2" fmla="*/ 2 w 6"/>
                    <a:gd name="T3" fmla="*/ 3 h 6"/>
                    <a:gd name="T4" fmla="*/ 5 w 6"/>
                    <a:gd name="T5" fmla="*/ 1 h 6"/>
                    <a:gd name="T6" fmla="*/ 6 w 6"/>
                    <a:gd name="T7" fmla="*/ 2 h 6"/>
                    <a:gd name="T8" fmla="*/ 4 w 6"/>
                    <a:gd name="T9" fmla="*/ 5 h 6"/>
                    <a:gd name="T10" fmla="*/ 2 w 6"/>
                    <a:gd name="T11" fmla="*/ 6 h 6"/>
                    <a:gd name="T12" fmla="*/ 0 w 6"/>
                    <a:gd name="T13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0" y="4"/>
                      </a:move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2"/>
                        <a:pt x="4" y="1"/>
                        <a:pt x="5" y="1"/>
                      </a:cubicBezTo>
                      <a:cubicBezTo>
                        <a:pt x="6" y="0"/>
                        <a:pt x="6" y="1"/>
                        <a:pt x="6" y="2"/>
                      </a:cubicBezTo>
                      <a:cubicBezTo>
                        <a:pt x="5" y="3"/>
                        <a:pt x="4" y="4"/>
                        <a:pt x="4" y="5"/>
                      </a:cubicBezTo>
                      <a:cubicBezTo>
                        <a:pt x="3" y="5"/>
                        <a:pt x="3" y="6"/>
                        <a:pt x="2" y="6"/>
                      </a:cubicBezTo>
                      <a:cubicBezTo>
                        <a:pt x="1" y="6"/>
                        <a:pt x="0" y="5"/>
                        <a:pt x="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Freeform 9">
                  <a:extLst>
                    <a:ext uri="{FF2B5EF4-FFF2-40B4-BE49-F238E27FC236}">
                      <a16:creationId xmlns:a16="http://schemas.microsoft.com/office/drawing/2014/main" xmlns="" id="{80EEAA4E-D2BA-4661-9F53-6EB2F82BB1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0" y="748"/>
                  <a:ext cx="117" cy="84"/>
                </a:xfrm>
                <a:custGeom>
                  <a:avLst/>
                  <a:gdLst>
                    <a:gd name="T0" fmla="*/ 14 w 21"/>
                    <a:gd name="T1" fmla="*/ 0 h 15"/>
                    <a:gd name="T2" fmla="*/ 12 w 21"/>
                    <a:gd name="T3" fmla="*/ 1 h 15"/>
                    <a:gd name="T4" fmla="*/ 11 w 21"/>
                    <a:gd name="T5" fmla="*/ 3 h 15"/>
                    <a:gd name="T6" fmla="*/ 9 w 21"/>
                    <a:gd name="T7" fmla="*/ 2 h 15"/>
                    <a:gd name="T8" fmla="*/ 8 w 21"/>
                    <a:gd name="T9" fmla="*/ 3 h 15"/>
                    <a:gd name="T10" fmla="*/ 6 w 21"/>
                    <a:gd name="T11" fmla="*/ 4 h 15"/>
                    <a:gd name="T12" fmla="*/ 5 w 21"/>
                    <a:gd name="T13" fmla="*/ 3 h 15"/>
                    <a:gd name="T14" fmla="*/ 3 w 21"/>
                    <a:gd name="T15" fmla="*/ 4 h 15"/>
                    <a:gd name="T16" fmla="*/ 1 w 21"/>
                    <a:gd name="T17" fmla="*/ 5 h 15"/>
                    <a:gd name="T18" fmla="*/ 1 w 21"/>
                    <a:gd name="T19" fmla="*/ 8 h 15"/>
                    <a:gd name="T20" fmla="*/ 2 w 21"/>
                    <a:gd name="T21" fmla="*/ 10 h 15"/>
                    <a:gd name="T22" fmla="*/ 3 w 21"/>
                    <a:gd name="T23" fmla="*/ 10 h 15"/>
                    <a:gd name="T24" fmla="*/ 5 w 21"/>
                    <a:gd name="T25" fmla="*/ 9 h 15"/>
                    <a:gd name="T26" fmla="*/ 5 w 21"/>
                    <a:gd name="T27" fmla="*/ 10 h 15"/>
                    <a:gd name="T28" fmla="*/ 6 w 21"/>
                    <a:gd name="T29" fmla="*/ 10 h 15"/>
                    <a:gd name="T30" fmla="*/ 7 w 21"/>
                    <a:gd name="T31" fmla="*/ 11 h 15"/>
                    <a:gd name="T32" fmla="*/ 8 w 21"/>
                    <a:gd name="T33" fmla="*/ 12 h 15"/>
                    <a:gd name="T34" fmla="*/ 9 w 21"/>
                    <a:gd name="T35" fmla="*/ 13 h 15"/>
                    <a:gd name="T36" fmla="*/ 9 w 21"/>
                    <a:gd name="T37" fmla="*/ 14 h 15"/>
                    <a:gd name="T38" fmla="*/ 11 w 21"/>
                    <a:gd name="T39" fmla="*/ 14 h 15"/>
                    <a:gd name="T40" fmla="*/ 13 w 21"/>
                    <a:gd name="T41" fmla="*/ 15 h 15"/>
                    <a:gd name="T42" fmla="*/ 15 w 21"/>
                    <a:gd name="T43" fmla="*/ 15 h 15"/>
                    <a:gd name="T44" fmla="*/ 16 w 21"/>
                    <a:gd name="T45" fmla="*/ 12 h 15"/>
                    <a:gd name="T46" fmla="*/ 13 w 21"/>
                    <a:gd name="T47" fmla="*/ 12 h 15"/>
                    <a:gd name="T48" fmla="*/ 10 w 21"/>
                    <a:gd name="T49" fmla="*/ 11 h 15"/>
                    <a:gd name="T50" fmla="*/ 15 w 21"/>
                    <a:gd name="T51" fmla="*/ 10 h 15"/>
                    <a:gd name="T52" fmla="*/ 18 w 21"/>
                    <a:gd name="T53" fmla="*/ 9 h 15"/>
                    <a:gd name="T54" fmla="*/ 17 w 21"/>
                    <a:gd name="T55" fmla="*/ 8 h 15"/>
                    <a:gd name="T56" fmla="*/ 15 w 21"/>
                    <a:gd name="T57" fmla="*/ 5 h 15"/>
                    <a:gd name="T58" fmla="*/ 15 w 21"/>
                    <a:gd name="T59" fmla="*/ 4 h 15"/>
                    <a:gd name="T60" fmla="*/ 15 w 21"/>
                    <a:gd name="T61" fmla="*/ 4 h 15"/>
                    <a:gd name="T62" fmla="*/ 17 w 21"/>
                    <a:gd name="T63" fmla="*/ 5 h 15"/>
                    <a:gd name="T64" fmla="*/ 19 w 21"/>
                    <a:gd name="T65" fmla="*/ 6 h 15"/>
                    <a:gd name="T66" fmla="*/ 20 w 21"/>
                    <a:gd name="T67" fmla="*/ 4 h 15"/>
                    <a:gd name="T68" fmla="*/ 18 w 21"/>
                    <a:gd name="T69" fmla="*/ 3 h 15"/>
                    <a:gd name="T70" fmla="*/ 14 w 21"/>
                    <a:gd name="T7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1" h="15">
                      <a:moveTo>
                        <a:pt x="14" y="0"/>
                      </a:moveTo>
                      <a:cubicBezTo>
                        <a:pt x="13" y="0"/>
                        <a:pt x="13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1" y="4"/>
                        <a:pt x="10" y="2"/>
                        <a:pt x="9" y="2"/>
                      </a:cubicBezTo>
                      <a:cubicBezTo>
                        <a:pt x="8" y="2"/>
                        <a:pt x="8" y="3"/>
                        <a:pt x="8" y="3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6" y="4"/>
                        <a:pt x="5" y="3"/>
                        <a:pt x="5" y="3"/>
                      </a:cubicBezTo>
                      <a:cubicBezTo>
                        <a:pt x="4" y="3"/>
                        <a:pt x="3" y="3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1" y="6"/>
                        <a:pt x="0" y="7"/>
                        <a:pt x="1" y="8"/>
                      </a:cubicBezTo>
                      <a:cubicBezTo>
                        <a:pt x="1" y="9"/>
                        <a:pt x="2" y="9"/>
                        <a:pt x="2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4" y="10"/>
                        <a:pt x="4" y="9"/>
                        <a:pt x="5" y="9"/>
                      </a:cubicBezTo>
                      <a:cubicBezTo>
                        <a:pt x="5" y="9"/>
                        <a:pt x="5" y="9"/>
                        <a:pt x="5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1"/>
                        <a:pt x="7" y="11"/>
                      </a:cubicBezTo>
                      <a:cubicBezTo>
                        <a:pt x="7" y="12"/>
                        <a:pt x="8" y="11"/>
                        <a:pt x="8" y="12"/>
                      </a:cubicBezTo>
                      <a:cubicBezTo>
                        <a:pt x="9" y="12"/>
                        <a:pt x="9" y="13"/>
                        <a:pt x="9" y="13"/>
                      </a:cubicBezTo>
                      <a:cubicBezTo>
                        <a:pt x="9" y="13"/>
                        <a:pt x="9" y="14"/>
                        <a:pt x="9" y="14"/>
                      </a:cubicBezTo>
                      <a:cubicBezTo>
                        <a:pt x="9" y="14"/>
                        <a:pt x="10" y="14"/>
                        <a:pt x="11" y="14"/>
                      </a:cubicBezTo>
                      <a:cubicBezTo>
                        <a:pt x="11" y="15"/>
                        <a:pt x="12" y="15"/>
                        <a:pt x="13" y="15"/>
                      </a:cubicBezTo>
                      <a:cubicBezTo>
                        <a:pt x="13" y="15"/>
                        <a:pt x="15" y="15"/>
                        <a:pt x="15" y="15"/>
                      </a:cubicBezTo>
                      <a:cubicBezTo>
                        <a:pt x="16" y="14"/>
                        <a:pt x="17" y="13"/>
                        <a:pt x="16" y="12"/>
                      </a:cubicBezTo>
                      <a:cubicBezTo>
                        <a:pt x="15" y="12"/>
                        <a:pt x="14" y="12"/>
                        <a:pt x="13" y="12"/>
                      </a:cubicBezTo>
                      <a:cubicBezTo>
                        <a:pt x="12" y="12"/>
                        <a:pt x="10" y="11"/>
                        <a:pt x="10" y="11"/>
                      </a:cubicBezTo>
                      <a:cubicBezTo>
                        <a:pt x="10" y="10"/>
                        <a:pt x="14" y="10"/>
                        <a:pt x="15" y="10"/>
                      </a:cubicBezTo>
                      <a:cubicBezTo>
                        <a:pt x="16" y="11"/>
                        <a:pt x="18" y="11"/>
                        <a:pt x="18" y="9"/>
                      </a:cubicBezTo>
                      <a:cubicBezTo>
                        <a:pt x="18" y="9"/>
                        <a:pt x="17" y="8"/>
                        <a:pt x="17" y="8"/>
                      </a:cubicBezTo>
                      <a:cubicBezTo>
                        <a:pt x="16" y="7"/>
                        <a:pt x="16" y="6"/>
                        <a:pt x="15" y="5"/>
                      </a:cubicBezTo>
                      <a:cubicBezTo>
                        <a:pt x="15" y="5"/>
                        <a:pt x="15" y="5"/>
                        <a:pt x="15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6" y="4"/>
                        <a:pt x="16" y="5"/>
                        <a:pt x="17" y="5"/>
                      </a:cubicBezTo>
                      <a:cubicBezTo>
                        <a:pt x="17" y="6"/>
                        <a:pt x="18" y="6"/>
                        <a:pt x="19" y="6"/>
                      </a:cubicBezTo>
                      <a:cubicBezTo>
                        <a:pt x="20" y="7"/>
                        <a:pt x="21" y="5"/>
                        <a:pt x="20" y="4"/>
                      </a:cubicBezTo>
                      <a:cubicBezTo>
                        <a:pt x="20" y="3"/>
                        <a:pt x="19" y="3"/>
                        <a:pt x="18" y="3"/>
                      </a:cubicBezTo>
                      <a:cubicBezTo>
                        <a:pt x="16" y="3"/>
                        <a:pt x="17" y="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Freeform 10">
                  <a:extLst>
                    <a:ext uri="{FF2B5EF4-FFF2-40B4-BE49-F238E27FC236}">
                      <a16:creationId xmlns:a16="http://schemas.microsoft.com/office/drawing/2014/main" xmlns="" id="{CE273081-B3D0-4487-B487-3E097DFFF9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837"/>
                  <a:ext cx="50" cy="45"/>
                </a:xfrm>
                <a:custGeom>
                  <a:avLst/>
                  <a:gdLst>
                    <a:gd name="T0" fmla="*/ 5 w 9"/>
                    <a:gd name="T1" fmla="*/ 1 h 8"/>
                    <a:gd name="T2" fmla="*/ 3 w 9"/>
                    <a:gd name="T3" fmla="*/ 1 h 8"/>
                    <a:gd name="T4" fmla="*/ 2 w 9"/>
                    <a:gd name="T5" fmla="*/ 1 h 8"/>
                    <a:gd name="T6" fmla="*/ 1 w 9"/>
                    <a:gd name="T7" fmla="*/ 2 h 8"/>
                    <a:gd name="T8" fmla="*/ 0 w 9"/>
                    <a:gd name="T9" fmla="*/ 4 h 8"/>
                    <a:gd name="T10" fmla="*/ 2 w 9"/>
                    <a:gd name="T11" fmla="*/ 6 h 8"/>
                    <a:gd name="T12" fmla="*/ 7 w 9"/>
                    <a:gd name="T13" fmla="*/ 8 h 8"/>
                    <a:gd name="T14" fmla="*/ 9 w 9"/>
                    <a:gd name="T15" fmla="*/ 6 h 8"/>
                    <a:gd name="T16" fmla="*/ 7 w 9"/>
                    <a:gd name="T17" fmla="*/ 5 h 8"/>
                    <a:gd name="T18" fmla="*/ 8 w 9"/>
                    <a:gd name="T19" fmla="*/ 3 h 8"/>
                    <a:gd name="T20" fmla="*/ 8 w 9"/>
                    <a:gd name="T21" fmla="*/ 2 h 8"/>
                    <a:gd name="T22" fmla="*/ 5 w 9"/>
                    <a:gd name="T23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8">
                      <a:moveTo>
                        <a:pt x="5" y="1"/>
                      </a:moveTo>
                      <a:cubicBezTo>
                        <a:pt x="4" y="1"/>
                        <a:pt x="4" y="0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5"/>
                        <a:pt x="1" y="6"/>
                        <a:pt x="2" y="6"/>
                      </a:cubicBezTo>
                      <a:cubicBezTo>
                        <a:pt x="3" y="7"/>
                        <a:pt x="5" y="8"/>
                        <a:pt x="7" y="8"/>
                      </a:cubicBezTo>
                      <a:cubicBezTo>
                        <a:pt x="7" y="8"/>
                        <a:pt x="9" y="7"/>
                        <a:pt x="9" y="6"/>
                      </a:cubicBezTo>
                      <a:cubicBezTo>
                        <a:pt x="9" y="6"/>
                        <a:pt x="8" y="6"/>
                        <a:pt x="7" y="5"/>
                      </a:cubicBezTo>
                      <a:cubicBezTo>
                        <a:pt x="7" y="4"/>
                        <a:pt x="8" y="4"/>
                        <a:pt x="8" y="3"/>
                      </a:cubicBez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2"/>
                        <a:pt x="6" y="1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11">
                  <a:extLst>
                    <a:ext uri="{FF2B5EF4-FFF2-40B4-BE49-F238E27FC236}">
                      <a16:creationId xmlns:a16="http://schemas.microsoft.com/office/drawing/2014/main" xmlns="" id="{5C18B4A5-9F79-40A4-A032-4E832AFADB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" y="876"/>
                  <a:ext cx="73" cy="145"/>
                </a:xfrm>
                <a:custGeom>
                  <a:avLst/>
                  <a:gdLst>
                    <a:gd name="T0" fmla="*/ 5 w 13"/>
                    <a:gd name="T1" fmla="*/ 1 h 26"/>
                    <a:gd name="T2" fmla="*/ 2 w 13"/>
                    <a:gd name="T3" fmla="*/ 1 h 26"/>
                    <a:gd name="T4" fmla="*/ 2 w 13"/>
                    <a:gd name="T5" fmla="*/ 5 h 26"/>
                    <a:gd name="T6" fmla="*/ 3 w 13"/>
                    <a:gd name="T7" fmla="*/ 7 h 26"/>
                    <a:gd name="T8" fmla="*/ 2 w 13"/>
                    <a:gd name="T9" fmla="*/ 9 h 26"/>
                    <a:gd name="T10" fmla="*/ 2 w 13"/>
                    <a:gd name="T11" fmla="*/ 12 h 26"/>
                    <a:gd name="T12" fmla="*/ 1 w 13"/>
                    <a:gd name="T13" fmla="*/ 13 h 26"/>
                    <a:gd name="T14" fmla="*/ 0 w 13"/>
                    <a:gd name="T15" fmla="*/ 14 h 26"/>
                    <a:gd name="T16" fmla="*/ 0 w 13"/>
                    <a:gd name="T17" fmla="*/ 14 h 26"/>
                    <a:gd name="T18" fmla="*/ 2 w 13"/>
                    <a:gd name="T19" fmla="*/ 15 h 26"/>
                    <a:gd name="T20" fmla="*/ 2 w 13"/>
                    <a:gd name="T21" fmla="*/ 18 h 26"/>
                    <a:gd name="T22" fmla="*/ 2 w 13"/>
                    <a:gd name="T23" fmla="*/ 20 h 26"/>
                    <a:gd name="T24" fmla="*/ 2 w 13"/>
                    <a:gd name="T25" fmla="*/ 22 h 26"/>
                    <a:gd name="T26" fmla="*/ 3 w 13"/>
                    <a:gd name="T27" fmla="*/ 23 h 26"/>
                    <a:gd name="T28" fmla="*/ 4 w 13"/>
                    <a:gd name="T29" fmla="*/ 25 h 26"/>
                    <a:gd name="T30" fmla="*/ 7 w 13"/>
                    <a:gd name="T31" fmla="*/ 25 h 26"/>
                    <a:gd name="T32" fmla="*/ 10 w 13"/>
                    <a:gd name="T33" fmla="*/ 25 h 26"/>
                    <a:gd name="T34" fmla="*/ 6 w 13"/>
                    <a:gd name="T35" fmla="*/ 21 h 26"/>
                    <a:gd name="T36" fmla="*/ 8 w 13"/>
                    <a:gd name="T37" fmla="*/ 21 h 26"/>
                    <a:gd name="T38" fmla="*/ 9 w 13"/>
                    <a:gd name="T39" fmla="*/ 18 h 26"/>
                    <a:gd name="T40" fmla="*/ 8 w 13"/>
                    <a:gd name="T41" fmla="*/ 17 h 26"/>
                    <a:gd name="T42" fmla="*/ 7 w 13"/>
                    <a:gd name="T43" fmla="*/ 15 h 26"/>
                    <a:gd name="T44" fmla="*/ 8 w 13"/>
                    <a:gd name="T45" fmla="*/ 15 h 26"/>
                    <a:gd name="T46" fmla="*/ 9 w 13"/>
                    <a:gd name="T47" fmla="*/ 13 h 26"/>
                    <a:gd name="T48" fmla="*/ 10 w 13"/>
                    <a:gd name="T49" fmla="*/ 12 h 26"/>
                    <a:gd name="T50" fmla="*/ 10 w 13"/>
                    <a:gd name="T51" fmla="*/ 11 h 26"/>
                    <a:gd name="T52" fmla="*/ 11 w 13"/>
                    <a:gd name="T53" fmla="*/ 11 h 26"/>
                    <a:gd name="T54" fmla="*/ 8 w 13"/>
                    <a:gd name="T55" fmla="*/ 7 h 26"/>
                    <a:gd name="T56" fmla="*/ 7 w 13"/>
                    <a:gd name="T57" fmla="*/ 6 h 26"/>
                    <a:gd name="T58" fmla="*/ 5 w 13"/>
                    <a:gd name="T59" fmla="*/ 4 h 26"/>
                    <a:gd name="T60" fmla="*/ 4 w 13"/>
                    <a:gd name="T61" fmla="*/ 3 h 26"/>
                    <a:gd name="T62" fmla="*/ 10 w 13"/>
                    <a:gd name="T63" fmla="*/ 6 h 26"/>
                    <a:gd name="T64" fmla="*/ 8 w 13"/>
                    <a:gd name="T65" fmla="*/ 3 h 26"/>
                    <a:gd name="T66" fmla="*/ 5 w 13"/>
                    <a:gd name="T67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3" h="26">
                      <a:moveTo>
                        <a:pt x="5" y="1"/>
                      </a:moveTo>
                      <a:cubicBezTo>
                        <a:pt x="4" y="1"/>
                        <a:pt x="3" y="0"/>
                        <a:pt x="2" y="1"/>
                      </a:cubicBezTo>
                      <a:cubicBezTo>
                        <a:pt x="1" y="2"/>
                        <a:pt x="2" y="4"/>
                        <a:pt x="2" y="5"/>
                      </a:cubicBez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8"/>
                        <a:pt x="2" y="8"/>
                        <a:pt x="2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1" y="12"/>
                        <a:pt x="1" y="12"/>
                        <a:pt x="1" y="13"/>
                      </a:cubicBezTo>
                      <a:cubicBezTo>
                        <a:pt x="1" y="13"/>
                        <a:pt x="0" y="13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" y="15"/>
                        <a:pt x="1" y="15"/>
                        <a:pt x="2" y="15"/>
                      </a:cubicBezTo>
                      <a:cubicBezTo>
                        <a:pt x="2" y="16"/>
                        <a:pt x="2" y="17"/>
                        <a:pt x="2" y="18"/>
                      </a:cubicBezTo>
                      <a:cubicBezTo>
                        <a:pt x="2" y="19"/>
                        <a:pt x="2" y="20"/>
                        <a:pt x="2" y="20"/>
                      </a:cubicBezTo>
                      <a:cubicBezTo>
                        <a:pt x="2" y="21"/>
                        <a:pt x="2" y="21"/>
                        <a:pt x="2" y="22"/>
                      </a:cubicBezTo>
                      <a:cubicBezTo>
                        <a:pt x="2" y="22"/>
                        <a:pt x="3" y="23"/>
                        <a:pt x="3" y="23"/>
                      </a:cubicBezTo>
                      <a:cubicBezTo>
                        <a:pt x="3" y="24"/>
                        <a:pt x="3" y="24"/>
                        <a:pt x="4" y="25"/>
                      </a:cubicBezTo>
                      <a:cubicBezTo>
                        <a:pt x="4" y="26"/>
                        <a:pt x="6" y="25"/>
                        <a:pt x="7" y="25"/>
                      </a:cubicBezTo>
                      <a:cubicBezTo>
                        <a:pt x="8" y="25"/>
                        <a:pt x="9" y="26"/>
                        <a:pt x="10" y="25"/>
                      </a:cubicBezTo>
                      <a:cubicBezTo>
                        <a:pt x="11" y="23"/>
                        <a:pt x="6" y="22"/>
                        <a:pt x="6" y="21"/>
                      </a:cubicBezTo>
                      <a:cubicBezTo>
                        <a:pt x="7" y="21"/>
                        <a:pt x="8" y="22"/>
                        <a:pt x="8" y="21"/>
                      </a:cubicBezTo>
                      <a:cubicBezTo>
                        <a:pt x="9" y="20"/>
                        <a:pt x="9" y="19"/>
                        <a:pt x="9" y="18"/>
                      </a:cubicBezTo>
                      <a:cubicBezTo>
                        <a:pt x="8" y="18"/>
                        <a:pt x="8" y="17"/>
                        <a:pt x="8" y="17"/>
                      </a:cubicBezTo>
                      <a:cubicBezTo>
                        <a:pt x="7" y="16"/>
                        <a:pt x="6" y="16"/>
                        <a:pt x="7" y="15"/>
                      </a:cubicBezTo>
                      <a:cubicBezTo>
                        <a:pt x="7" y="15"/>
                        <a:pt x="8" y="15"/>
                        <a:pt x="8" y="15"/>
                      </a:cubicBezTo>
                      <a:cubicBezTo>
                        <a:pt x="9" y="15"/>
                        <a:pt x="9" y="14"/>
                        <a:pt x="9" y="13"/>
                      </a:cubicBezTo>
                      <a:cubicBezTo>
                        <a:pt x="9" y="12"/>
                        <a:pt x="9" y="12"/>
                        <a:pt x="10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1"/>
                        <a:pt x="11" y="11"/>
                      </a:cubicBezTo>
                      <a:cubicBezTo>
                        <a:pt x="13" y="10"/>
                        <a:pt x="9" y="8"/>
                        <a:pt x="8" y="7"/>
                      </a:cubicBezTo>
                      <a:cubicBezTo>
                        <a:pt x="8" y="7"/>
                        <a:pt x="8" y="6"/>
                        <a:pt x="7" y="6"/>
                      </a:cubicBezTo>
                      <a:cubicBezTo>
                        <a:pt x="7" y="5"/>
                        <a:pt x="6" y="5"/>
                        <a:pt x="5" y="4"/>
                      </a:cubicBezTo>
                      <a:cubicBezTo>
                        <a:pt x="5" y="4"/>
                        <a:pt x="4" y="4"/>
                        <a:pt x="4" y="3"/>
                      </a:cubicBezTo>
                      <a:cubicBezTo>
                        <a:pt x="6" y="3"/>
                        <a:pt x="8" y="7"/>
                        <a:pt x="10" y="6"/>
                      </a:cubicBezTo>
                      <a:cubicBezTo>
                        <a:pt x="10" y="4"/>
                        <a:pt x="9" y="4"/>
                        <a:pt x="8" y="3"/>
                      </a:cubicBezTo>
                      <a:cubicBezTo>
                        <a:pt x="7" y="2"/>
                        <a:pt x="7" y="1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Freeform 12">
                  <a:extLst>
                    <a:ext uri="{FF2B5EF4-FFF2-40B4-BE49-F238E27FC236}">
                      <a16:creationId xmlns:a16="http://schemas.microsoft.com/office/drawing/2014/main" xmlns="" id="{7C77C64A-BB3C-4582-B7A4-49F2E84DC1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8" y="1038"/>
                  <a:ext cx="50" cy="67"/>
                </a:xfrm>
                <a:custGeom>
                  <a:avLst/>
                  <a:gdLst>
                    <a:gd name="T0" fmla="*/ 4 w 9"/>
                    <a:gd name="T1" fmla="*/ 2 h 12"/>
                    <a:gd name="T2" fmla="*/ 1 w 9"/>
                    <a:gd name="T3" fmla="*/ 5 h 12"/>
                    <a:gd name="T4" fmla="*/ 1 w 9"/>
                    <a:gd name="T5" fmla="*/ 7 h 12"/>
                    <a:gd name="T6" fmla="*/ 1 w 9"/>
                    <a:gd name="T7" fmla="*/ 8 h 12"/>
                    <a:gd name="T8" fmla="*/ 0 w 9"/>
                    <a:gd name="T9" fmla="*/ 10 h 12"/>
                    <a:gd name="T10" fmla="*/ 2 w 9"/>
                    <a:gd name="T11" fmla="*/ 12 h 12"/>
                    <a:gd name="T12" fmla="*/ 2 w 9"/>
                    <a:gd name="T13" fmla="*/ 11 h 12"/>
                    <a:gd name="T14" fmla="*/ 3 w 9"/>
                    <a:gd name="T15" fmla="*/ 10 h 12"/>
                    <a:gd name="T16" fmla="*/ 5 w 9"/>
                    <a:gd name="T17" fmla="*/ 9 h 12"/>
                    <a:gd name="T18" fmla="*/ 7 w 9"/>
                    <a:gd name="T19" fmla="*/ 7 h 12"/>
                    <a:gd name="T20" fmla="*/ 8 w 9"/>
                    <a:gd name="T21" fmla="*/ 5 h 12"/>
                    <a:gd name="T22" fmla="*/ 8 w 9"/>
                    <a:gd name="T23" fmla="*/ 4 h 12"/>
                    <a:gd name="T24" fmla="*/ 7 w 9"/>
                    <a:gd name="T25" fmla="*/ 2 h 12"/>
                    <a:gd name="T26" fmla="*/ 7 w 9"/>
                    <a:gd name="T27" fmla="*/ 0 h 12"/>
                    <a:gd name="T28" fmla="*/ 4 w 9"/>
                    <a:gd name="T29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" h="12">
                      <a:moveTo>
                        <a:pt x="4" y="2"/>
                      </a:moveTo>
                      <a:cubicBezTo>
                        <a:pt x="3" y="3"/>
                        <a:pt x="2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9"/>
                        <a:pt x="0" y="9"/>
                        <a:pt x="0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ubicBezTo>
                        <a:pt x="2" y="12"/>
                        <a:pt x="2" y="11"/>
                        <a:pt x="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9"/>
                        <a:pt x="4" y="9"/>
                        <a:pt x="5" y="9"/>
                      </a:cubicBezTo>
                      <a:cubicBezTo>
                        <a:pt x="6" y="9"/>
                        <a:pt x="6" y="8"/>
                        <a:pt x="7" y="7"/>
                      </a:cubicBezTo>
                      <a:cubicBezTo>
                        <a:pt x="7" y="6"/>
                        <a:pt x="8" y="6"/>
                        <a:pt x="8" y="5"/>
                      </a:cubicBezTo>
                      <a:cubicBezTo>
                        <a:pt x="9" y="4"/>
                        <a:pt x="8" y="4"/>
                        <a:pt x="8" y="4"/>
                      </a:cubicBezTo>
                      <a:cubicBezTo>
                        <a:pt x="7" y="3"/>
                        <a:pt x="7" y="3"/>
                        <a:pt x="7" y="2"/>
                      </a:cubicBezTo>
                      <a:cubicBezTo>
                        <a:pt x="7" y="2"/>
                        <a:pt x="7" y="1"/>
                        <a:pt x="7" y="0"/>
                      </a:cubicBezTo>
                      <a:cubicBezTo>
                        <a:pt x="5" y="0"/>
                        <a:pt x="5" y="2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13">
                  <a:extLst>
                    <a:ext uri="{FF2B5EF4-FFF2-40B4-BE49-F238E27FC236}">
                      <a16:creationId xmlns:a16="http://schemas.microsoft.com/office/drawing/2014/main" xmlns="" id="{5775B42A-DD55-4A94-9CCD-7C1F9DB5D2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" y="754"/>
                  <a:ext cx="274" cy="307"/>
                </a:xfrm>
                <a:custGeom>
                  <a:avLst/>
                  <a:gdLst>
                    <a:gd name="T0" fmla="*/ 48 w 49"/>
                    <a:gd name="T1" fmla="*/ 42 h 55"/>
                    <a:gd name="T2" fmla="*/ 49 w 49"/>
                    <a:gd name="T3" fmla="*/ 38 h 55"/>
                    <a:gd name="T4" fmla="*/ 47 w 49"/>
                    <a:gd name="T5" fmla="*/ 34 h 55"/>
                    <a:gd name="T6" fmla="*/ 42 w 49"/>
                    <a:gd name="T7" fmla="*/ 36 h 55"/>
                    <a:gd name="T8" fmla="*/ 37 w 49"/>
                    <a:gd name="T9" fmla="*/ 36 h 55"/>
                    <a:gd name="T10" fmla="*/ 35 w 49"/>
                    <a:gd name="T11" fmla="*/ 35 h 55"/>
                    <a:gd name="T12" fmla="*/ 33 w 49"/>
                    <a:gd name="T13" fmla="*/ 35 h 55"/>
                    <a:gd name="T14" fmla="*/ 31 w 49"/>
                    <a:gd name="T15" fmla="*/ 32 h 55"/>
                    <a:gd name="T16" fmla="*/ 28 w 49"/>
                    <a:gd name="T17" fmla="*/ 31 h 55"/>
                    <a:gd name="T18" fmla="*/ 27 w 49"/>
                    <a:gd name="T19" fmla="*/ 28 h 55"/>
                    <a:gd name="T20" fmla="*/ 26 w 49"/>
                    <a:gd name="T21" fmla="*/ 23 h 55"/>
                    <a:gd name="T22" fmla="*/ 28 w 49"/>
                    <a:gd name="T23" fmla="*/ 19 h 55"/>
                    <a:gd name="T24" fmla="*/ 28 w 49"/>
                    <a:gd name="T25" fmla="*/ 10 h 55"/>
                    <a:gd name="T26" fmla="*/ 26 w 49"/>
                    <a:gd name="T27" fmla="*/ 6 h 55"/>
                    <a:gd name="T28" fmla="*/ 24 w 49"/>
                    <a:gd name="T29" fmla="*/ 4 h 55"/>
                    <a:gd name="T30" fmla="*/ 21 w 49"/>
                    <a:gd name="T31" fmla="*/ 1 h 55"/>
                    <a:gd name="T32" fmla="*/ 17 w 49"/>
                    <a:gd name="T33" fmla="*/ 7 h 55"/>
                    <a:gd name="T34" fmla="*/ 18 w 49"/>
                    <a:gd name="T35" fmla="*/ 9 h 55"/>
                    <a:gd name="T36" fmla="*/ 18 w 49"/>
                    <a:gd name="T37" fmla="*/ 12 h 55"/>
                    <a:gd name="T38" fmla="*/ 18 w 49"/>
                    <a:gd name="T39" fmla="*/ 14 h 55"/>
                    <a:gd name="T40" fmla="*/ 19 w 49"/>
                    <a:gd name="T41" fmla="*/ 18 h 55"/>
                    <a:gd name="T42" fmla="*/ 16 w 49"/>
                    <a:gd name="T43" fmla="*/ 17 h 55"/>
                    <a:gd name="T44" fmla="*/ 14 w 49"/>
                    <a:gd name="T45" fmla="*/ 15 h 55"/>
                    <a:gd name="T46" fmla="*/ 10 w 49"/>
                    <a:gd name="T47" fmla="*/ 10 h 55"/>
                    <a:gd name="T48" fmla="*/ 7 w 49"/>
                    <a:gd name="T49" fmla="*/ 7 h 55"/>
                    <a:gd name="T50" fmla="*/ 6 w 49"/>
                    <a:gd name="T51" fmla="*/ 11 h 55"/>
                    <a:gd name="T52" fmla="*/ 8 w 49"/>
                    <a:gd name="T53" fmla="*/ 13 h 55"/>
                    <a:gd name="T54" fmla="*/ 6 w 49"/>
                    <a:gd name="T55" fmla="*/ 16 h 55"/>
                    <a:gd name="T56" fmla="*/ 7 w 49"/>
                    <a:gd name="T57" fmla="*/ 19 h 55"/>
                    <a:gd name="T58" fmla="*/ 4 w 49"/>
                    <a:gd name="T59" fmla="*/ 17 h 55"/>
                    <a:gd name="T60" fmla="*/ 1 w 49"/>
                    <a:gd name="T61" fmla="*/ 15 h 55"/>
                    <a:gd name="T62" fmla="*/ 1 w 49"/>
                    <a:gd name="T63" fmla="*/ 19 h 55"/>
                    <a:gd name="T64" fmla="*/ 1 w 49"/>
                    <a:gd name="T65" fmla="*/ 22 h 55"/>
                    <a:gd name="T66" fmla="*/ 3 w 49"/>
                    <a:gd name="T67" fmla="*/ 26 h 55"/>
                    <a:gd name="T68" fmla="*/ 8 w 49"/>
                    <a:gd name="T69" fmla="*/ 29 h 55"/>
                    <a:gd name="T70" fmla="*/ 9 w 49"/>
                    <a:gd name="T71" fmla="*/ 25 h 55"/>
                    <a:gd name="T72" fmla="*/ 11 w 49"/>
                    <a:gd name="T73" fmla="*/ 24 h 55"/>
                    <a:gd name="T74" fmla="*/ 14 w 49"/>
                    <a:gd name="T75" fmla="*/ 27 h 55"/>
                    <a:gd name="T76" fmla="*/ 18 w 49"/>
                    <a:gd name="T77" fmla="*/ 30 h 55"/>
                    <a:gd name="T78" fmla="*/ 16 w 49"/>
                    <a:gd name="T79" fmla="*/ 31 h 55"/>
                    <a:gd name="T80" fmla="*/ 14 w 49"/>
                    <a:gd name="T81" fmla="*/ 34 h 55"/>
                    <a:gd name="T82" fmla="*/ 15 w 49"/>
                    <a:gd name="T83" fmla="*/ 37 h 55"/>
                    <a:gd name="T84" fmla="*/ 18 w 49"/>
                    <a:gd name="T85" fmla="*/ 38 h 55"/>
                    <a:gd name="T86" fmla="*/ 21 w 49"/>
                    <a:gd name="T87" fmla="*/ 42 h 55"/>
                    <a:gd name="T88" fmla="*/ 22 w 49"/>
                    <a:gd name="T89" fmla="*/ 43 h 55"/>
                    <a:gd name="T90" fmla="*/ 24 w 49"/>
                    <a:gd name="T91" fmla="*/ 44 h 55"/>
                    <a:gd name="T92" fmla="*/ 26 w 49"/>
                    <a:gd name="T93" fmla="*/ 43 h 55"/>
                    <a:gd name="T94" fmla="*/ 28 w 49"/>
                    <a:gd name="T95" fmla="*/ 42 h 55"/>
                    <a:gd name="T96" fmla="*/ 29 w 49"/>
                    <a:gd name="T97" fmla="*/ 46 h 55"/>
                    <a:gd name="T98" fmla="*/ 32 w 49"/>
                    <a:gd name="T99" fmla="*/ 41 h 55"/>
                    <a:gd name="T100" fmla="*/ 34 w 49"/>
                    <a:gd name="T101" fmla="*/ 43 h 55"/>
                    <a:gd name="T102" fmla="*/ 39 w 49"/>
                    <a:gd name="T103" fmla="*/ 43 h 55"/>
                    <a:gd name="T104" fmla="*/ 35 w 49"/>
                    <a:gd name="T105" fmla="*/ 45 h 55"/>
                    <a:gd name="T106" fmla="*/ 33 w 49"/>
                    <a:gd name="T107" fmla="*/ 49 h 55"/>
                    <a:gd name="T108" fmla="*/ 32 w 49"/>
                    <a:gd name="T109" fmla="*/ 54 h 55"/>
                    <a:gd name="T110" fmla="*/ 37 w 49"/>
                    <a:gd name="T111" fmla="*/ 53 h 55"/>
                    <a:gd name="T112" fmla="*/ 39 w 49"/>
                    <a:gd name="T113" fmla="*/ 51 h 55"/>
                    <a:gd name="T114" fmla="*/ 42 w 49"/>
                    <a:gd name="T115" fmla="*/ 47 h 55"/>
                    <a:gd name="T116" fmla="*/ 45 w 49"/>
                    <a:gd name="T117" fmla="*/ 4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9" h="55">
                      <a:moveTo>
                        <a:pt x="45" y="43"/>
                      </a:moveTo>
                      <a:cubicBezTo>
                        <a:pt x="46" y="43"/>
                        <a:pt x="47" y="43"/>
                        <a:pt x="48" y="42"/>
                      </a:cubicBezTo>
                      <a:cubicBezTo>
                        <a:pt x="48" y="42"/>
                        <a:pt x="49" y="41"/>
                        <a:pt x="49" y="40"/>
                      </a:cubicBezTo>
                      <a:cubicBezTo>
                        <a:pt x="49" y="40"/>
                        <a:pt x="49" y="38"/>
                        <a:pt x="49" y="38"/>
                      </a:cubicBezTo>
                      <a:cubicBezTo>
                        <a:pt x="49" y="37"/>
                        <a:pt x="48" y="37"/>
                        <a:pt x="48" y="36"/>
                      </a:cubicBezTo>
                      <a:cubicBezTo>
                        <a:pt x="48" y="35"/>
                        <a:pt x="48" y="34"/>
                        <a:pt x="47" y="34"/>
                      </a:cubicBezTo>
                      <a:cubicBezTo>
                        <a:pt x="46" y="34"/>
                        <a:pt x="45" y="35"/>
                        <a:pt x="45" y="35"/>
                      </a:cubicBezTo>
                      <a:cubicBezTo>
                        <a:pt x="44" y="35"/>
                        <a:pt x="43" y="35"/>
                        <a:pt x="42" y="36"/>
                      </a:cubicBezTo>
                      <a:cubicBezTo>
                        <a:pt x="41" y="36"/>
                        <a:pt x="41" y="37"/>
                        <a:pt x="40" y="37"/>
                      </a:cubicBezTo>
                      <a:cubicBezTo>
                        <a:pt x="39" y="37"/>
                        <a:pt x="38" y="37"/>
                        <a:pt x="37" y="36"/>
                      </a:cubicBezTo>
                      <a:cubicBezTo>
                        <a:pt x="37" y="36"/>
                        <a:pt x="37" y="35"/>
                        <a:pt x="36" y="35"/>
                      </a:cubicBezTo>
                      <a:cubicBezTo>
                        <a:pt x="36" y="35"/>
                        <a:pt x="35" y="35"/>
                        <a:pt x="35" y="35"/>
                      </a:cubicBezTo>
                      <a:cubicBezTo>
                        <a:pt x="35" y="35"/>
                        <a:pt x="34" y="35"/>
                        <a:pt x="34" y="35"/>
                      </a:cubicBezTo>
                      <a:cubicBezTo>
                        <a:pt x="34" y="35"/>
                        <a:pt x="33" y="35"/>
                        <a:pt x="33" y="35"/>
                      </a:cubicBezTo>
                      <a:cubicBezTo>
                        <a:pt x="32" y="35"/>
                        <a:pt x="31" y="35"/>
                        <a:pt x="31" y="34"/>
                      </a:cubicBezTo>
                      <a:cubicBezTo>
                        <a:pt x="31" y="33"/>
                        <a:pt x="32" y="32"/>
                        <a:pt x="31" y="32"/>
                      </a:cubicBezTo>
                      <a:cubicBezTo>
                        <a:pt x="30" y="31"/>
                        <a:pt x="29" y="32"/>
                        <a:pt x="28" y="32"/>
                      </a:cubicBezTo>
                      <a:cubicBezTo>
                        <a:pt x="27" y="31"/>
                        <a:pt x="27" y="31"/>
                        <a:pt x="28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9"/>
                        <a:pt x="28" y="29"/>
                        <a:pt x="27" y="28"/>
                      </a:cubicBezTo>
                      <a:cubicBezTo>
                        <a:pt x="27" y="27"/>
                        <a:pt x="28" y="26"/>
                        <a:pt x="28" y="25"/>
                      </a:cubicBezTo>
                      <a:cubicBezTo>
                        <a:pt x="28" y="24"/>
                        <a:pt x="27" y="24"/>
                        <a:pt x="26" y="23"/>
                      </a:cubicBezTo>
                      <a:cubicBezTo>
                        <a:pt x="26" y="22"/>
                        <a:pt x="27" y="22"/>
                        <a:pt x="28" y="21"/>
                      </a:cubicBezTo>
                      <a:cubicBezTo>
                        <a:pt x="28" y="20"/>
                        <a:pt x="28" y="20"/>
                        <a:pt x="28" y="19"/>
                      </a:cubicBezTo>
                      <a:cubicBezTo>
                        <a:pt x="28" y="18"/>
                        <a:pt x="28" y="17"/>
                        <a:pt x="28" y="16"/>
                      </a:cubicBezTo>
                      <a:cubicBezTo>
                        <a:pt x="28" y="14"/>
                        <a:pt x="28" y="12"/>
                        <a:pt x="28" y="10"/>
                      </a:cubicBezTo>
                      <a:cubicBezTo>
                        <a:pt x="28" y="10"/>
                        <a:pt x="28" y="9"/>
                        <a:pt x="27" y="8"/>
                      </a:cubicBezTo>
                      <a:cubicBezTo>
                        <a:pt x="27" y="7"/>
                        <a:pt x="26" y="7"/>
                        <a:pt x="26" y="6"/>
                      </a:cubicBezTo>
                      <a:cubicBezTo>
                        <a:pt x="25" y="6"/>
                        <a:pt x="25" y="5"/>
                        <a:pt x="24" y="5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3"/>
                        <a:pt x="23" y="3"/>
                        <a:pt x="23" y="2"/>
                      </a:cubicBezTo>
                      <a:cubicBezTo>
                        <a:pt x="22" y="2"/>
                        <a:pt x="22" y="1"/>
                        <a:pt x="21" y="1"/>
                      </a:cubicBezTo>
                      <a:cubicBezTo>
                        <a:pt x="20" y="0"/>
                        <a:pt x="18" y="2"/>
                        <a:pt x="17" y="3"/>
                      </a:cubicBezTo>
                      <a:cubicBezTo>
                        <a:pt x="15" y="4"/>
                        <a:pt x="16" y="6"/>
                        <a:pt x="17" y="7"/>
                      </a:cubicBezTo>
                      <a:cubicBezTo>
                        <a:pt x="17" y="7"/>
                        <a:pt x="17" y="8"/>
                        <a:pt x="17" y="8"/>
                      </a:cubicBezTo>
                      <a:cubicBezTo>
                        <a:pt x="17" y="9"/>
                        <a:pt x="18" y="8"/>
                        <a:pt x="18" y="9"/>
                      </a:cubicBezTo>
                      <a:cubicBezTo>
                        <a:pt x="19" y="9"/>
                        <a:pt x="18" y="10"/>
                        <a:pt x="18" y="10"/>
                      </a:cubicBezTo>
                      <a:cubicBezTo>
                        <a:pt x="18" y="11"/>
                        <a:pt x="17" y="11"/>
                        <a:pt x="18" y="12"/>
                      </a:cubicBezTo>
                      <a:cubicBezTo>
                        <a:pt x="18" y="12"/>
                        <a:pt x="18" y="13"/>
                        <a:pt x="18" y="13"/>
                      </a:cubicBezTo>
                      <a:cubicBezTo>
                        <a:pt x="18" y="13"/>
                        <a:pt x="18" y="14"/>
                        <a:pt x="18" y="14"/>
                      </a:cubicBezTo>
                      <a:cubicBezTo>
                        <a:pt x="18" y="15"/>
                        <a:pt x="19" y="15"/>
                        <a:pt x="19" y="15"/>
                      </a:cubicBezTo>
                      <a:cubicBezTo>
                        <a:pt x="19" y="15"/>
                        <a:pt x="20" y="17"/>
                        <a:pt x="19" y="18"/>
                      </a:cubicBezTo>
                      <a:cubicBezTo>
                        <a:pt x="19" y="17"/>
                        <a:pt x="18" y="16"/>
                        <a:pt x="17" y="16"/>
                      </a:cubicBezTo>
                      <a:cubicBezTo>
                        <a:pt x="17" y="15"/>
                        <a:pt x="16" y="16"/>
                        <a:pt x="16" y="17"/>
                      </a:cubicBezTo>
                      <a:cubicBezTo>
                        <a:pt x="15" y="17"/>
                        <a:pt x="14" y="16"/>
                        <a:pt x="14" y="16"/>
                      </a:cubicBezTo>
                      <a:cubicBezTo>
                        <a:pt x="14" y="16"/>
                        <a:pt x="14" y="15"/>
                        <a:pt x="14" y="15"/>
                      </a:cubicBezTo>
                      <a:cubicBezTo>
                        <a:pt x="14" y="14"/>
                        <a:pt x="12" y="14"/>
                        <a:pt x="11" y="13"/>
                      </a:cubicBezTo>
                      <a:cubicBezTo>
                        <a:pt x="11" y="12"/>
                        <a:pt x="10" y="11"/>
                        <a:pt x="10" y="10"/>
                      </a:cubicBezTo>
                      <a:cubicBezTo>
                        <a:pt x="10" y="9"/>
                        <a:pt x="9" y="9"/>
                        <a:pt x="9" y="8"/>
                      </a:cubicBezTo>
                      <a:cubicBezTo>
                        <a:pt x="9" y="8"/>
                        <a:pt x="8" y="6"/>
                        <a:pt x="7" y="7"/>
                      </a:cubicBezTo>
                      <a:cubicBezTo>
                        <a:pt x="6" y="7"/>
                        <a:pt x="7" y="9"/>
                        <a:pt x="7" y="9"/>
                      </a:cubicBezTo>
                      <a:cubicBezTo>
                        <a:pt x="7" y="10"/>
                        <a:pt x="6" y="10"/>
                        <a:pt x="6" y="11"/>
                      </a:cubicBezTo>
                      <a:cubicBezTo>
                        <a:pt x="6" y="11"/>
                        <a:pt x="6" y="11"/>
                        <a:pt x="6" y="12"/>
                      </a:cubicBezTo>
                      <a:cubicBezTo>
                        <a:pt x="6" y="12"/>
                        <a:pt x="7" y="12"/>
                        <a:pt x="8" y="13"/>
                      </a:cubicBezTo>
                      <a:cubicBezTo>
                        <a:pt x="8" y="13"/>
                        <a:pt x="8" y="14"/>
                        <a:pt x="9" y="15"/>
                      </a:cubicBezTo>
                      <a:cubicBezTo>
                        <a:pt x="8" y="15"/>
                        <a:pt x="6" y="15"/>
                        <a:pt x="6" y="16"/>
                      </a:cubicBezTo>
                      <a:cubicBezTo>
                        <a:pt x="6" y="17"/>
                        <a:pt x="7" y="17"/>
                        <a:pt x="7" y="17"/>
                      </a:cubicBezTo>
                      <a:cubicBezTo>
                        <a:pt x="7" y="18"/>
                        <a:pt x="7" y="18"/>
                        <a:pt x="7" y="19"/>
                      </a:cubicBezTo>
                      <a:cubicBezTo>
                        <a:pt x="6" y="20"/>
                        <a:pt x="6" y="19"/>
                        <a:pt x="5" y="18"/>
                      </a:cubicBezTo>
                      <a:cubicBezTo>
                        <a:pt x="5" y="17"/>
                        <a:pt x="4" y="17"/>
                        <a:pt x="4" y="17"/>
                      </a:cubicBezTo>
                      <a:cubicBezTo>
                        <a:pt x="4" y="16"/>
                        <a:pt x="3" y="15"/>
                        <a:pt x="3" y="15"/>
                      </a:cubicBezTo>
                      <a:cubicBezTo>
                        <a:pt x="2" y="15"/>
                        <a:pt x="2" y="15"/>
                        <a:pt x="1" y="15"/>
                      </a:cubicBezTo>
                      <a:cubicBezTo>
                        <a:pt x="1" y="16"/>
                        <a:pt x="1" y="17"/>
                        <a:pt x="2" y="17"/>
                      </a:cubicBezTo>
                      <a:cubicBezTo>
                        <a:pt x="2" y="18"/>
                        <a:pt x="2" y="18"/>
                        <a:pt x="1" y="19"/>
                      </a:cubicBezTo>
                      <a:cubicBezTo>
                        <a:pt x="1" y="19"/>
                        <a:pt x="0" y="19"/>
                        <a:pt x="0" y="20"/>
                      </a:cubicBezTo>
                      <a:cubicBezTo>
                        <a:pt x="0" y="21"/>
                        <a:pt x="1" y="22"/>
                        <a:pt x="1" y="22"/>
                      </a:cubicBezTo>
                      <a:cubicBezTo>
                        <a:pt x="2" y="23"/>
                        <a:pt x="2" y="23"/>
                        <a:pt x="2" y="24"/>
                      </a:cubicBezTo>
                      <a:cubicBezTo>
                        <a:pt x="2" y="25"/>
                        <a:pt x="2" y="25"/>
                        <a:pt x="3" y="26"/>
                      </a:cubicBezTo>
                      <a:cubicBezTo>
                        <a:pt x="4" y="26"/>
                        <a:pt x="4" y="27"/>
                        <a:pt x="5" y="28"/>
                      </a:cubicBezTo>
                      <a:cubicBezTo>
                        <a:pt x="6" y="28"/>
                        <a:pt x="7" y="29"/>
                        <a:pt x="8" y="29"/>
                      </a:cubicBezTo>
                      <a:cubicBezTo>
                        <a:pt x="9" y="28"/>
                        <a:pt x="9" y="27"/>
                        <a:pt x="9" y="26"/>
                      </a:cubicBezTo>
                      <a:cubicBezTo>
                        <a:pt x="8" y="26"/>
                        <a:pt x="9" y="25"/>
                        <a:pt x="9" y="25"/>
                      </a:cubicBezTo>
                      <a:cubicBezTo>
                        <a:pt x="10" y="24"/>
                        <a:pt x="10" y="23"/>
                        <a:pt x="10" y="23"/>
                      </a:cubicBezTo>
                      <a:cubicBezTo>
                        <a:pt x="11" y="23"/>
                        <a:pt x="11" y="23"/>
                        <a:pt x="11" y="24"/>
                      </a:cubicBezTo>
                      <a:cubicBezTo>
                        <a:pt x="12" y="25"/>
                        <a:pt x="12" y="25"/>
                        <a:pt x="12" y="26"/>
                      </a:cubicBezTo>
                      <a:cubicBezTo>
                        <a:pt x="13" y="26"/>
                        <a:pt x="14" y="26"/>
                        <a:pt x="14" y="27"/>
                      </a:cubicBezTo>
                      <a:cubicBezTo>
                        <a:pt x="15" y="27"/>
                        <a:pt x="15" y="28"/>
                        <a:pt x="16" y="28"/>
                      </a:cubicBezTo>
                      <a:cubicBezTo>
                        <a:pt x="17" y="29"/>
                        <a:pt x="17" y="29"/>
                        <a:pt x="18" y="30"/>
                      </a:cubicBezTo>
                      <a:cubicBezTo>
                        <a:pt x="18" y="30"/>
                        <a:pt x="19" y="31"/>
                        <a:pt x="19" y="32"/>
                      </a:cubicBezTo>
                      <a:cubicBezTo>
                        <a:pt x="19" y="32"/>
                        <a:pt x="17" y="31"/>
                        <a:pt x="16" y="31"/>
                      </a:cubicBezTo>
                      <a:cubicBezTo>
                        <a:pt x="15" y="30"/>
                        <a:pt x="14" y="30"/>
                        <a:pt x="13" y="31"/>
                      </a:cubicBezTo>
                      <a:cubicBezTo>
                        <a:pt x="13" y="32"/>
                        <a:pt x="13" y="33"/>
                        <a:pt x="14" y="34"/>
                      </a:cubicBezTo>
                      <a:cubicBezTo>
                        <a:pt x="14" y="35"/>
                        <a:pt x="14" y="35"/>
                        <a:pt x="14" y="36"/>
                      </a:cubicBezTo>
                      <a:cubicBezTo>
                        <a:pt x="15" y="36"/>
                        <a:pt x="15" y="36"/>
                        <a:pt x="15" y="37"/>
                      </a:cubicBezTo>
                      <a:cubicBezTo>
                        <a:pt x="15" y="37"/>
                        <a:pt x="15" y="37"/>
                        <a:pt x="16" y="37"/>
                      </a:cubicBezTo>
                      <a:cubicBezTo>
                        <a:pt x="16" y="38"/>
                        <a:pt x="19" y="37"/>
                        <a:pt x="18" y="38"/>
                      </a:cubicBezTo>
                      <a:cubicBezTo>
                        <a:pt x="18" y="39"/>
                        <a:pt x="16" y="41"/>
                        <a:pt x="18" y="41"/>
                      </a:cubicBezTo>
                      <a:cubicBezTo>
                        <a:pt x="19" y="41"/>
                        <a:pt x="21" y="40"/>
                        <a:pt x="21" y="42"/>
                      </a:cubicBezTo>
                      <a:cubicBezTo>
                        <a:pt x="21" y="42"/>
                        <a:pt x="20" y="43"/>
                        <a:pt x="20" y="43"/>
                      </a:cubicBezTo>
                      <a:cubicBezTo>
                        <a:pt x="20" y="44"/>
                        <a:pt x="21" y="44"/>
                        <a:pt x="22" y="43"/>
                      </a:cubicBezTo>
                      <a:cubicBezTo>
                        <a:pt x="22" y="43"/>
                        <a:pt x="23" y="43"/>
                        <a:pt x="23" y="44"/>
                      </a:cubicBezTo>
                      <a:cubicBezTo>
                        <a:pt x="23" y="44"/>
                        <a:pt x="23" y="44"/>
                        <a:pt x="24" y="44"/>
                      </a:cubicBezTo>
                      <a:cubicBezTo>
                        <a:pt x="24" y="45"/>
                        <a:pt x="25" y="44"/>
                        <a:pt x="25" y="44"/>
                      </a:cubicBezTo>
                      <a:cubicBezTo>
                        <a:pt x="26" y="44"/>
                        <a:pt x="26" y="44"/>
                        <a:pt x="26" y="43"/>
                      </a:cubicBezTo>
                      <a:cubicBezTo>
                        <a:pt x="27" y="43"/>
                        <a:pt x="26" y="42"/>
                        <a:pt x="27" y="42"/>
                      </a:cubicBezTo>
                      <a:cubicBezTo>
                        <a:pt x="27" y="42"/>
                        <a:pt x="28" y="41"/>
                        <a:pt x="28" y="42"/>
                      </a:cubicBezTo>
                      <a:cubicBezTo>
                        <a:pt x="29" y="42"/>
                        <a:pt x="28" y="43"/>
                        <a:pt x="28" y="44"/>
                      </a:cubicBezTo>
                      <a:cubicBezTo>
                        <a:pt x="29" y="44"/>
                        <a:pt x="29" y="46"/>
                        <a:pt x="29" y="46"/>
                      </a:cubicBezTo>
                      <a:cubicBezTo>
                        <a:pt x="31" y="47"/>
                        <a:pt x="31" y="44"/>
                        <a:pt x="32" y="43"/>
                      </a:cubicBezTo>
                      <a:cubicBezTo>
                        <a:pt x="32" y="42"/>
                        <a:pt x="32" y="42"/>
                        <a:pt x="32" y="41"/>
                      </a:cubicBezTo>
                      <a:cubicBezTo>
                        <a:pt x="32" y="41"/>
                        <a:pt x="32" y="40"/>
                        <a:pt x="32" y="39"/>
                      </a:cubicBezTo>
                      <a:cubicBezTo>
                        <a:pt x="34" y="39"/>
                        <a:pt x="33" y="42"/>
                        <a:pt x="34" y="43"/>
                      </a:cubicBezTo>
                      <a:cubicBezTo>
                        <a:pt x="35" y="44"/>
                        <a:pt x="36" y="43"/>
                        <a:pt x="37" y="43"/>
                      </a:cubicBezTo>
                      <a:cubicBezTo>
                        <a:pt x="38" y="42"/>
                        <a:pt x="40" y="42"/>
                        <a:pt x="39" y="43"/>
                      </a:cubicBezTo>
                      <a:cubicBezTo>
                        <a:pt x="39" y="44"/>
                        <a:pt x="37" y="44"/>
                        <a:pt x="37" y="45"/>
                      </a:cubicBezTo>
                      <a:cubicBezTo>
                        <a:pt x="36" y="45"/>
                        <a:pt x="36" y="45"/>
                        <a:pt x="35" y="45"/>
                      </a:cubicBezTo>
                      <a:cubicBezTo>
                        <a:pt x="35" y="46"/>
                        <a:pt x="35" y="46"/>
                        <a:pt x="35" y="47"/>
                      </a:cubicBezTo>
                      <a:cubicBezTo>
                        <a:pt x="34" y="48"/>
                        <a:pt x="34" y="48"/>
                        <a:pt x="33" y="49"/>
                      </a:cubicBezTo>
                      <a:cubicBezTo>
                        <a:pt x="33" y="50"/>
                        <a:pt x="33" y="50"/>
                        <a:pt x="33" y="51"/>
                      </a:cubicBezTo>
                      <a:cubicBezTo>
                        <a:pt x="33" y="52"/>
                        <a:pt x="32" y="53"/>
                        <a:pt x="32" y="54"/>
                      </a:cubicBezTo>
                      <a:cubicBezTo>
                        <a:pt x="33" y="54"/>
                        <a:pt x="35" y="55"/>
                        <a:pt x="35" y="55"/>
                      </a:cubicBezTo>
                      <a:cubicBezTo>
                        <a:pt x="36" y="54"/>
                        <a:pt x="36" y="54"/>
                        <a:pt x="37" y="53"/>
                      </a:cubicBezTo>
                      <a:cubicBezTo>
                        <a:pt x="37" y="53"/>
                        <a:pt x="38" y="53"/>
                        <a:pt x="39" y="52"/>
                      </a:cubicBezTo>
                      <a:cubicBezTo>
                        <a:pt x="39" y="52"/>
                        <a:pt x="39" y="51"/>
                        <a:pt x="39" y="51"/>
                      </a:cubicBezTo>
                      <a:cubicBezTo>
                        <a:pt x="39" y="50"/>
                        <a:pt x="40" y="49"/>
                        <a:pt x="41" y="49"/>
                      </a:cubicBezTo>
                      <a:cubicBezTo>
                        <a:pt x="41" y="48"/>
                        <a:pt x="42" y="48"/>
                        <a:pt x="42" y="47"/>
                      </a:cubicBezTo>
                      <a:cubicBezTo>
                        <a:pt x="43" y="46"/>
                        <a:pt x="42" y="45"/>
                        <a:pt x="43" y="44"/>
                      </a:cubicBezTo>
                      <a:cubicBezTo>
                        <a:pt x="43" y="43"/>
                        <a:pt x="44" y="43"/>
                        <a:pt x="4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 14">
                  <a:extLst>
                    <a:ext uri="{FF2B5EF4-FFF2-40B4-BE49-F238E27FC236}">
                      <a16:creationId xmlns:a16="http://schemas.microsoft.com/office/drawing/2014/main" xmlns="" id="{15A0A107-61D7-42EE-8090-D0FA575E7F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2" y="854"/>
                  <a:ext cx="28" cy="73"/>
                </a:xfrm>
                <a:custGeom>
                  <a:avLst/>
                  <a:gdLst>
                    <a:gd name="T0" fmla="*/ 1 w 5"/>
                    <a:gd name="T1" fmla="*/ 8 h 13"/>
                    <a:gd name="T2" fmla="*/ 1 w 5"/>
                    <a:gd name="T3" fmla="*/ 11 h 13"/>
                    <a:gd name="T4" fmla="*/ 4 w 5"/>
                    <a:gd name="T5" fmla="*/ 12 h 13"/>
                    <a:gd name="T6" fmla="*/ 3 w 5"/>
                    <a:gd name="T7" fmla="*/ 9 h 13"/>
                    <a:gd name="T8" fmla="*/ 3 w 5"/>
                    <a:gd name="T9" fmla="*/ 7 h 13"/>
                    <a:gd name="T10" fmla="*/ 3 w 5"/>
                    <a:gd name="T11" fmla="*/ 3 h 13"/>
                    <a:gd name="T12" fmla="*/ 4 w 5"/>
                    <a:gd name="T13" fmla="*/ 1 h 13"/>
                    <a:gd name="T14" fmla="*/ 0 w 5"/>
                    <a:gd name="T15" fmla="*/ 3 h 13"/>
                    <a:gd name="T16" fmla="*/ 1 w 5"/>
                    <a:gd name="T17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13">
                      <a:moveTo>
                        <a:pt x="1" y="8"/>
                      </a:moveTo>
                      <a:cubicBezTo>
                        <a:pt x="1" y="9"/>
                        <a:pt x="1" y="10"/>
                        <a:pt x="1" y="11"/>
                      </a:cubicBezTo>
                      <a:cubicBezTo>
                        <a:pt x="2" y="12"/>
                        <a:pt x="3" y="13"/>
                        <a:pt x="4" y="12"/>
                      </a:cubicBezTo>
                      <a:cubicBezTo>
                        <a:pt x="5" y="11"/>
                        <a:pt x="4" y="10"/>
                        <a:pt x="3" y="9"/>
                      </a:cubicBezTo>
                      <a:cubicBezTo>
                        <a:pt x="3" y="8"/>
                        <a:pt x="3" y="7"/>
                        <a:pt x="3" y="7"/>
                      </a:cubicBezTo>
                      <a:cubicBezTo>
                        <a:pt x="3" y="6"/>
                        <a:pt x="3" y="4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2" y="0"/>
                        <a:pt x="1" y="2"/>
                        <a:pt x="0" y="3"/>
                      </a:cubicBezTo>
                      <a:cubicBezTo>
                        <a:pt x="0" y="5"/>
                        <a:pt x="1" y="6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 15">
                  <a:extLst>
                    <a:ext uri="{FF2B5EF4-FFF2-40B4-BE49-F238E27FC236}">
                      <a16:creationId xmlns:a16="http://schemas.microsoft.com/office/drawing/2014/main" xmlns="" id="{AC87429A-1B96-4AB7-839F-8D4BB29E9D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9" y="927"/>
                  <a:ext cx="27" cy="22"/>
                </a:xfrm>
                <a:custGeom>
                  <a:avLst/>
                  <a:gdLst>
                    <a:gd name="T0" fmla="*/ 0 w 5"/>
                    <a:gd name="T1" fmla="*/ 1 h 4"/>
                    <a:gd name="T2" fmla="*/ 4 w 5"/>
                    <a:gd name="T3" fmla="*/ 2 h 4"/>
                    <a:gd name="T4" fmla="*/ 2 w 5"/>
                    <a:gd name="T5" fmla="*/ 0 h 4"/>
                    <a:gd name="T6" fmla="*/ 0 w 5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0" y="1"/>
                      </a:moveTo>
                      <a:cubicBezTo>
                        <a:pt x="0" y="3"/>
                        <a:pt x="5" y="4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 16">
                  <a:extLst>
                    <a:ext uri="{FF2B5EF4-FFF2-40B4-BE49-F238E27FC236}">
                      <a16:creationId xmlns:a16="http://schemas.microsoft.com/office/drawing/2014/main" xmlns="" id="{67A12C69-AF0D-4F04-9FC9-38ABBE40C0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" y="1049"/>
                  <a:ext cx="50" cy="51"/>
                </a:xfrm>
                <a:custGeom>
                  <a:avLst/>
                  <a:gdLst>
                    <a:gd name="T0" fmla="*/ 9 w 9"/>
                    <a:gd name="T1" fmla="*/ 3 h 9"/>
                    <a:gd name="T2" fmla="*/ 9 w 9"/>
                    <a:gd name="T3" fmla="*/ 1 h 9"/>
                    <a:gd name="T4" fmla="*/ 5 w 9"/>
                    <a:gd name="T5" fmla="*/ 0 h 9"/>
                    <a:gd name="T6" fmla="*/ 1 w 9"/>
                    <a:gd name="T7" fmla="*/ 2 h 9"/>
                    <a:gd name="T8" fmla="*/ 2 w 9"/>
                    <a:gd name="T9" fmla="*/ 6 h 9"/>
                    <a:gd name="T10" fmla="*/ 6 w 9"/>
                    <a:gd name="T11" fmla="*/ 8 h 9"/>
                    <a:gd name="T12" fmla="*/ 8 w 9"/>
                    <a:gd name="T13" fmla="*/ 8 h 9"/>
                    <a:gd name="T14" fmla="*/ 9 w 9"/>
                    <a:gd name="T15" fmla="*/ 6 h 9"/>
                    <a:gd name="T16" fmla="*/ 9 w 9"/>
                    <a:gd name="T17" fmla="*/ 4 h 9"/>
                    <a:gd name="T18" fmla="*/ 9 w 9"/>
                    <a:gd name="T1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9" y="3"/>
                      </a:moveTo>
                      <a:cubicBezTo>
                        <a:pt x="9" y="2"/>
                        <a:pt x="9" y="2"/>
                        <a:pt x="9" y="1"/>
                      </a:cubicBezTo>
                      <a:cubicBezTo>
                        <a:pt x="8" y="0"/>
                        <a:pt x="6" y="0"/>
                        <a:pt x="5" y="0"/>
                      </a:cubicBezTo>
                      <a:cubicBezTo>
                        <a:pt x="3" y="0"/>
                        <a:pt x="2" y="0"/>
                        <a:pt x="1" y="2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4" y="6"/>
                        <a:pt x="4" y="8"/>
                        <a:pt x="6" y="8"/>
                      </a:cubicBezTo>
                      <a:cubicBezTo>
                        <a:pt x="6" y="8"/>
                        <a:pt x="7" y="9"/>
                        <a:pt x="8" y="8"/>
                      </a:cubicBezTo>
                      <a:cubicBezTo>
                        <a:pt x="8" y="8"/>
                        <a:pt x="9" y="7"/>
                        <a:pt x="9" y="6"/>
                      </a:cubicBezTo>
                      <a:cubicBezTo>
                        <a:pt x="9" y="6"/>
                        <a:pt x="9" y="5"/>
                        <a:pt x="9" y="4"/>
                      </a:cubicBezTo>
                      <a:cubicBezTo>
                        <a:pt x="9" y="3"/>
                        <a:pt x="8" y="3"/>
                        <a:pt x="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17">
                  <a:extLst>
                    <a:ext uri="{FF2B5EF4-FFF2-40B4-BE49-F238E27FC236}">
                      <a16:creationId xmlns:a16="http://schemas.microsoft.com/office/drawing/2014/main" xmlns="" id="{38D2EA65-A25D-4C4E-946D-8C22DFFD77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8" y="1088"/>
                  <a:ext cx="28" cy="40"/>
                </a:xfrm>
                <a:custGeom>
                  <a:avLst/>
                  <a:gdLst>
                    <a:gd name="T0" fmla="*/ 2 w 5"/>
                    <a:gd name="T1" fmla="*/ 2 h 7"/>
                    <a:gd name="T2" fmla="*/ 1 w 5"/>
                    <a:gd name="T3" fmla="*/ 3 h 7"/>
                    <a:gd name="T4" fmla="*/ 0 w 5"/>
                    <a:gd name="T5" fmla="*/ 4 h 7"/>
                    <a:gd name="T6" fmla="*/ 1 w 5"/>
                    <a:gd name="T7" fmla="*/ 7 h 7"/>
                    <a:gd name="T8" fmla="*/ 4 w 5"/>
                    <a:gd name="T9" fmla="*/ 6 h 7"/>
                    <a:gd name="T10" fmla="*/ 2 w 5"/>
                    <a:gd name="T11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7">
                      <a:moveTo>
                        <a:pt x="2" y="2"/>
                      </a:moveTo>
                      <a:cubicBezTo>
                        <a:pt x="1" y="2"/>
                        <a:pt x="2" y="3"/>
                        <a:pt x="1" y="3"/>
                      </a:cubicBezTo>
                      <a:cubicBezTo>
                        <a:pt x="1" y="4"/>
                        <a:pt x="0" y="4"/>
                        <a:pt x="0" y="4"/>
                      </a:cubicBezTo>
                      <a:cubicBezTo>
                        <a:pt x="0" y="5"/>
                        <a:pt x="0" y="7"/>
                        <a:pt x="1" y="7"/>
                      </a:cubicBezTo>
                      <a:cubicBezTo>
                        <a:pt x="2" y="7"/>
                        <a:pt x="4" y="7"/>
                        <a:pt x="4" y="6"/>
                      </a:cubicBezTo>
                      <a:cubicBezTo>
                        <a:pt x="5" y="5"/>
                        <a:pt x="4" y="0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 18">
                  <a:extLst>
                    <a:ext uri="{FF2B5EF4-FFF2-40B4-BE49-F238E27FC236}">
                      <a16:creationId xmlns:a16="http://schemas.microsoft.com/office/drawing/2014/main" xmlns="" id="{E863C6B1-E7AA-4233-9FF9-54E7E084A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0" y="1211"/>
                  <a:ext cx="61" cy="56"/>
                </a:xfrm>
                <a:custGeom>
                  <a:avLst/>
                  <a:gdLst>
                    <a:gd name="T0" fmla="*/ 1 w 11"/>
                    <a:gd name="T1" fmla="*/ 8 h 10"/>
                    <a:gd name="T2" fmla="*/ 2 w 11"/>
                    <a:gd name="T3" fmla="*/ 7 h 10"/>
                    <a:gd name="T4" fmla="*/ 3 w 11"/>
                    <a:gd name="T5" fmla="*/ 5 h 10"/>
                    <a:gd name="T6" fmla="*/ 5 w 11"/>
                    <a:gd name="T7" fmla="*/ 4 h 10"/>
                    <a:gd name="T8" fmla="*/ 6 w 11"/>
                    <a:gd name="T9" fmla="*/ 3 h 10"/>
                    <a:gd name="T10" fmla="*/ 6 w 11"/>
                    <a:gd name="T11" fmla="*/ 2 h 10"/>
                    <a:gd name="T12" fmla="*/ 9 w 11"/>
                    <a:gd name="T13" fmla="*/ 1 h 10"/>
                    <a:gd name="T14" fmla="*/ 11 w 11"/>
                    <a:gd name="T15" fmla="*/ 1 h 10"/>
                    <a:gd name="T16" fmla="*/ 11 w 11"/>
                    <a:gd name="T17" fmla="*/ 3 h 10"/>
                    <a:gd name="T18" fmla="*/ 8 w 11"/>
                    <a:gd name="T19" fmla="*/ 6 h 10"/>
                    <a:gd name="T20" fmla="*/ 5 w 11"/>
                    <a:gd name="T21" fmla="*/ 8 h 10"/>
                    <a:gd name="T22" fmla="*/ 2 w 11"/>
                    <a:gd name="T23" fmla="*/ 10 h 10"/>
                    <a:gd name="T24" fmla="*/ 1 w 11"/>
                    <a:gd name="T25" fmla="*/ 10 h 10"/>
                    <a:gd name="T26" fmla="*/ 1 w 11"/>
                    <a:gd name="T27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1" y="8"/>
                      </a:moveTo>
                      <a:cubicBezTo>
                        <a:pt x="1" y="8"/>
                        <a:pt x="2" y="7"/>
                        <a:pt x="2" y="7"/>
                      </a:cubicBezTo>
                      <a:cubicBezTo>
                        <a:pt x="2" y="6"/>
                        <a:pt x="3" y="6"/>
                        <a:pt x="3" y="5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5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2"/>
                      </a:cubicBezTo>
                      <a:cubicBezTo>
                        <a:pt x="7" y="2"/>
                        <a:pt x="8" y="1"/>
                        <a:pt x="9" y="1"/>
                      </a:cubicBezTo>
                      <a:cubicBezTo>
                        <a:pt x="9" y="1"/>
                        <a:pt x="10" y="0"/>
                        <a:pt x="11" y="1"/>
                      </a:cubicBezTo>
                      <a:cubicBezTo>
                        <a:pt x="11" y="1"/>
                        <a:pt x="11" y="2"/>
                        <a:pt x="11" y="3"/>
                      </a:cubicBezTo>
                      <a:cubicBezTo>
                        <a:pt x="11" y="4"/>
                        <a:pt x="9" y="5"/>
                        <a:pt x="8" y="6"/>
                      </a:cubicBezTo>
                      <a:cubicBezTo>
                        <a:pt x="7" y="7"/>
                        <a:pt x="6" y="7"/>
                        <a:pt x="5" y="8"/>
                      </a:cubicBezTo>
                      <a:cubicBezTo>
                        <a:pt x="4" y="9"/>
                        <a:pt x="4" y="9"/>
                        <a:pt x="2" y="10"/>
                      </a:cubicBez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0" y="9"/>
                        <a:pt x="1" y="8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19">
                  <a:extLst>
                    <a:ext uri="{FF2B5EF4-FFF2-40B4-BE49-F238E27FC236}">
                      <a16:creationId xmlns:a16="http://schemas.microsoft.com/office/drawing/2014/main" xmlns="" id="{108DF66F-BCAF-4004-AB39-B88C48458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7" y="1273"/>
                  <a:ext cx="62" cy="44"/>
                </a:xfrm>
                <a:custGeom>
                  <a:avLst/>
                  <a:gdLst>
                    <a:gd name="T0" fmla="*/ 7 w 11"/>
                    <a:gd name="T1" fmla="*/ 2 h 8"/>
                    <a:gd name="T2" fmla="*/ 5 w 11"/>
                    <a:gd name="T3" fmla="*/ 2 h 8"/>
                    <a:gd name="T4" fmla="*/ 1 w 11"/>
                    <a:gd name="T5" fmla="*/ 2 h 8"/>
                    <a:gd name="T6" fmla="*/ 0 w 11"/>
                    <a:gd name="T7" fmla="*/ 4 h 8"/>
                    <a:gd name="T8" fmla="*/ 1 w 11"/>
                    <a:gd name="T9" fmla="*/ 5 h 8"/>
                    <a:gd name="T10" fmla="*/ 2 w 11"/>
                    <a:gd name="T11" fmla="*/ 8 h 8"/>
                    <a:gd name="T12" fmla="*/ 4 w 11"/>
                    <a:gd name="T13" fmla="*/ 7 h 8"/>
                    <a:gd name="T14" fmla="*/ 5 w 11"/>
                    <a:gd name="T15" fmla="*/ 6 h 8"/>
                    <a:gd name="T16" fmla="*/ 6 w 11"/>
                    <a:gd name="T17" fmla="*/ 6 h 8"/>
                    <a:gd name="T18" fmla="*/ 8 w 11"/>
                    <a:gd name="T19" fmla="*/ 4 h 8"/>
                    <a:gd name="T20" fmla="*/ 10 w 11"/>
                    <a:gd name="T21" fmla="*/ 3 h 8"/>
                    <a:gd name="T22" fmla="*/ 11 w 11"/>
                    <a:gd name="T23" fmla="*/ 2 h 8"/>
                    <a:gd name="T24" fmla="*/ 9 w 11"/>
                    <a:gd name="T25" fmla="*/ 0 h 8"/>
                    <a:gd name="T26" fmla="*/ 7 w 11"/>
                    <a:gd name="T27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8">
                      <a:moveTo>
                        <a:pt x="7" y="2"/>
                      </a:move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2" y="1"/>
                        <a:pt x="1" y="2"/>
                      </a:cubicBezTo>
                      <a:cubicBezTo>
                        <a:pt x="1" y="2"/>
                        <a:pt x="0" y="4"/>
                        <a:pt x="0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" y="6"/>
                        <a:pt x="1" y="7"/>
                        <a:pt x="2" y="8"/>
                      </a:cubicBezTo>
                      <a:cubicBezTo>
                        <a:pt x="3" y="8"/>
                        <a:pt x="4" y="8"/>
                        <a:pt x="4" y="7"/>
                      </a:cubicBezTo>
                      <a:cubicBezTo>
                        <a:pt x="4" y="7"/>
                        <a:pt x="4" y="7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7" y="5"/>
                        <a:pt x="7" y="5"/>
                        <a:pt x="8" y="4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3"/>
                        <a:pt x="11" y="3"/>
                        <a:pt x="11" y="2"/>
                      </a:cubicBezTo>
                      <a:cubicBezTo>
                        <a:pt x="11" y="1"/>
                        <a:pt x="10" y="0"/>
                        <a:pt x="9" y="0"/>
                      </a:cubicBezTo>
                      <a:cubicBezTo>
                        <a:pt x="8" y="1"/>
                        <a:pt x="8" y="2"/>
                        <a:pt x="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0">
                  <a:extLst>
                    <a:ext uri="{FF2B5EF4-FFF2-40B4-BE49-F238E27FC236}">
                      <a16:creationId xmlns:a16="http://schemas.microsoft.com/office/drawing/2014/main" xmlns="" id="{B5935A9E-1D85-4867-BD5D-E18153CAA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2" y="3918"/>
                  <a:ext cx="151" cy="95"/>
                </a:xfrm>
                <a:custGeom>
                  <a:avLst/>
                  <a:gdLst>
                    <a:gd name="T0" fmla="*/ 21 w 27"/>
                    <a:gd name="T1" fmla="*/ 14 h 17"/>
                    <a:gd name="T2" fmla="*/ 22 w 27"/>
                    <a:gd name="T3" fmla="*/ 12 h 17"/>
                    <a:gd name="T4" fmla="*/ 24 w 27"/>
                    <a:gd name="T5" fmla="*/ 9 h 17"/>
                    <a:gd name="T6" fmla="*/ 27 w 27"/>
                    <a:gd name="T7" fmla="*/ 6 h 17"/>
                    <a:gd name="T8" fmla="*/ 25 w 27"/>
                    <a:gd name="T9" fmla="*/ 3 h 17"/>
                    <a:gd name="T10" fmla="*/ 21 w 27"/>
                    <a:gd name="T11" fmla="*/ 2 h 17"/>
                    <a:gd name="T12" fmla="*/ 15 w 27"/>
                    <a:gd name="T13" fmla="*/ 1 h 17"/>
                    <a:gd name="T14" fmla="*/ 11 w 27"/>
                    <a:gd name="T15" fmla="*/ 3 h 17"/>
                    <a:gd name="T16" fmla="*/ 9 w 27"/>
                    <a:gd name="T17" fmla="*/ 3 h 17"/>
                    <a:gd name="T18" fmla="*/ 8 w 27"/>
                    <a:gd name="T19" fmla="*/ 4 h 17"/>
                    <a:gd name="T20" fmla="*/ 6 w 27"/>
                    <a:gd name="T21" fmla="*/ 5 h 17"/>
                    <a:gd name="T22" fmla="*/ 5 w 27"/>
                    <a:gd name="T23" fmla="*/ 6 h 17"/>
                    <a:gd name="T24" fmla="*/ 3 w 27"/>
                    <a:gd name="T25" fmla="*/ 6 h 17"/>
                    <a:gd name="T26" fmla="*/ 2 w 27"/>
                    <a:gd name="T27" fmla="*/ 8 h 17"/>
                    <a:gd name="T28" fmla="*/ 1 w 27"/>
                    <a:gd name="T29" fmla="*/ 10 h 17"/>
                    <a:gd name="T30" fmla="*/ 4 w 27"/>
                    <a:gd name="T31" fmla="*/ 10 h 17"/>
                    <a:gd name="T32" fmla="*/ 7 w 27"/>
                    <a:gd name="T33" fmla="*/ 11 h 17"/>
                    <a:gd name="T34" fmla="*/ 8 w 27"/>
                    <a:gd name="T35" fmla="*/ 11 h 17"/>
                    <a:gd name="T36" fmla="*/ 10 w 27"/>
                    <a:gd name="T37" fmla="*/ 13 h 17"/>
                    <a:gd name="T38" fmla="*/ 13 w 27"/>
                    <a:gd name="T39" fmla="*/ 15 h 17"/>
                    <a:gd name="T40" fmla="*/ 21 w 27"/>
                    <a:gd name="T41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" h="17">
                      <a:moveTo>
                        <a:pt x="21" y="14"/>
                      </a:moveTo>
                      <a:cubicBezTo>
                        <a:pt x="22" y="13"/>
                        <a:pt x="22" y="13"/>
                        <a:pt x="22" y="12"/>
                      </a:cubicBezTo>
                      <a:cubicBezTo>
                        <a:pt x="22" y="10"/>
                        <a:pt x="23" y="10"/>
                        <a:pt x="24" y="9"/>
                      </a:cubicBezTo>
                      <a:cubicBezTo>
                        <a:pt x="25" y="8"/>
                        <a:pt x="27" y="8"/>
                        <a:pt x="27" y="6"/>
                      </a:cubicBezTo>
                      <a:cubicBezTo>
                        <a:pt x="27" y="6"/>
                        <a:pt x="26" y="4"/>
                        <a:pt x="25" y="3"/>
                      </a:cubicBezTo>
                      <a:cubicBezTo>
                        <a:pt x="24" y="2"/>
                        <a:pt x="22" y="3"/>
                        <a:pt x="21" y="2"/>
                      </a:cubicBezTo>
                      <a:cubicBezTo>
                        <a:pt x="19" y="2"/>
                        <a:pt x="17" y="1"/>
                        <a:pt x="15" y="1"/>
                      </a:cubicBezTo>
                      <a:cubicBezTo>
                        <a:pt x="14" y="0"/>
                        <a:pt x="12" y="2"/>
                        <a:pt x="11" y="3"/>
                      </a:cubicBezTo>
                      <a:cubicBezTo>
                        <a:pt x="10" y="3"/>
                        <a:pt x="10" y="3"/>
                        <a:pt x="9" y="3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8" y="5"/>
                        <a:pt x="7" y="5"/>
                        <a:pt x="6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3" y="6"/>
                      </a:cubicBezTo>
                      <a:cubicBezTo>
                        <a:pt x="2" y="7"/>
                        <a:pt x="2" y="7"/>
                        <a:pt x="2" y="8"/>
                      </a:cubicBezTo>
                      <a:cubicBezTo>
                        <a:pt x="1" y="9"/>
                        <a:pt x="0" y="9"/>
                        <a:pt x="1" y="10"/>
                      </a:cubicBezTo>
                      <a:cubicBezTo>
                        <a:pt x="2" y="10"/>
                        <a:pt x="3" y="10"/>
                        <a:pt x="4" y="10"/>
                      </a:cubicBezTo>
                      <a:cubicBezTo>
                        <a:pt x="5" y="10"/>
                        <a:pt x="6" y="10"/>
                        <a:pt x="7" y="11"/>
                      </a:cubicBezTo>
                      <a:cubicBezTo>
                        <a:pt x="7" y="11"/>
                        <a:pt x="8" y="11"/>
                        <a:pt x="8" y="11"/>
                      </a:cubicBezTo>
                      <a:cubicBezTo>
                        <a:pt x="9" y="12"/>
                        <a:pt x="9" y="12"/>
                        <a:pt x="10" y="13"/>
                      </a:cubicBezTo>
                      <a:cubicBezTo>
                        <a:pt x="11" y="13"/>
                        <a:pt x="12" y="14"/>
                        <a:pt x="13" y="15"/>
                      </a:cubicBezTo>
                      <a:cubicBezTo>
                        <a:pt x="15" y="17"/>
                        <a:pt x="18" y="15"/>
                        <a:pt x="2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Freeform 21">
                  <a:extLst>
                    <a:ext uri="{FF2B5EF4-FFF2-40B4-BE49-F238E27FC236}">
                      <a16:creationId xmlns:a16="http://schemas.microsoft.com/office/drawing/2014/main" xmlns="" id="{31821ECC-312D-45F8-AEC1-B7B194D413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" y="2724"/>
                  <a:ext cx="145" cy="134"/>
                </a:xfrm>
                <a:custGeom>
                  <a:avLst/>
                  <a:gdLst>
                    <a:gd name="T0" fmla="*/ 14 w 26"/>
                    <a:gd name="T1" fmla="*/ 21 h 24"/>
                    <a:gd name="T2" fmla="*/ 16 w 26"/>
                    <a:gd name="T3" fmla="*/ 19 h 24"/>
                    <a:gd name="T4" fmla="*/ 18 w 26"/>
                    <a:gd name="T5" fmla="*/ 17 h 24"/>
                    <a:gd name="T6" fmla="*/ 21 w 26"/>
                    <a:gd name="T7" fmla="*/ 14 h 24"/>
                    <a:gd name="T8" fmla="*/ 25 w 26"/>
                    <a:gd name="T9" fmla="*/ 9 h 24"/>
                    <a:gd name="T10" fmla="*/ 23 w 26"/>
                    <a:gd name="T11" fmla="*/ 9 h 24"/>
                    <a:gd name="T12" fmla="*/ 18 w 26"/>
                    <a:gd name="T13" fmla="*/ 9 h 24"/>
                    <a:gd name="T14" fmla="*/ 18 w 26"/>
                    <a:gd name="T15" fmla="*/ 7 h 24"/>
                    <a:gd name="T16" fmla="*/ 16 w 26"/>
                    <a:gd name="T17" fmla="*/ 5 h 24"/>
                    <a:gd name="T18" fmla="*/ 16 w 26"/>
                    <a:gd name="T19" fmla="*/ 3 h 24"/>
                    <a:gd name="T20" fmla="*/ 14 w 26"/>
                    <a:gd name="T21" fmla="*/ 1 h 24"/>
                    <a:gd name="T22" fmla="*/ 5 w 26"/>
                    <a:gd name="T23" fmla="*/ 0 h 24"/>
                    <a:gd name="T24" fmla="*/ 0 w 26"/>
                    <a:gd name="T25" fmla="*/ 4 h 24"/>
                    <a:gd name="T26" fmla="*/ 1 w 26"/>
                    <a:gd name="T27" fmla="*/ 7 h 24"/>
                    <a:gd name="T28" fmla="*/ 1 w 26"/>
                    <a:gd name="T29" fmla="*/ 9 h 24"/>
                    <a:gd name="T30" fmla="*/ 2 w 26"/>
                    <a:gd name="T31" fmla="*/ 14 h 24"/>
                    <a:gd name="T32" fmla="*/ 3 w 26"/>
                    <a:gd name="T33" fmla="*/ 16 h 24"/>
                    <a:gd name="T34" fmla="*/ 4 w 26"/>
                    <a:gd name="T35" fmla="*/ 19 h 24"/>
                    <a:gd name="T36" fmla="*/ 7 w 26"/>
                    <a:gd name="T37" fmla="*/ 21 h 24"/>
                    <a:gd name="T38" fmla="*/ 10 w 26"/>
                    <a:gd name="T39" fmla="*/ 23 h 24"/>
                    <a:gd name="T40" fmla="*/ 14 w 26"/>
                    <a:gd name="T41" fmla="*/ 2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6" h="24">
                      <a:moveTo>
                        <a:pt x="14" y="21"/>
                      </a:moveTo>
                      <a:cubicBezTo>
                        <a:pt x="15" y="21"/>
                        <a:pt x="15" y="20"/>
                        <a:pt x="16" y="19"/>
                      </a:cubicBezTo>
                      <a:cubicBezTo>
                        <a:pt x="17" y="18"/>
                        <a:pt x="17" y="18"/>
                        <a:pt x="18" y="17"/>
                      </a:cubicBezTo>
                      <a:cubicBezTo>
                        <a:pt x="19" y="15"/>
                        <a:pt x="20" y="15"/>
                        <a:pt x="21" y="14"/>
                      </a:cubicBezTo>
                      <a:cubicBezTo>
                        <a:pt x="23" y="13"/>
                        <a:pt x="26" y="11"/>
                        <a:pt x="25" y="9"/>
                      </a:cubicBezTo>
                      <a:cubicBezTo>
                        <a:pt x="25" y="8"/>
                        <a:pt x="24" y="8"/>
                        <a:pt x="23" y="9"/>
                      </a:cubicBezTo>
                      <a:cubicBezTo>
                        <a:pt x="21" y="9"/>
                        <a:pt x="20" y="9"/>
                        <a:pt x="18" y="9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7" y="6"/>
                        <a:pt x="16" y="6"/>
                        <a:pt x="16" y="5"/>
                      </a:cubicBezTo>
                      <a:cubicBezTo>
                        <a:pt x="15" y="5"/>
                        <a:pt x="16" y="3"/>
                        <a:pt x="16" y="3"/>
                      </a:cubicBezTo>
                      <a:cubicBezTo>
                        <a:pt x="15" y="2"/>
                        <a:pt x="14" y="1"/>
                        <a:pt x="14" y="1"/>
                      </a:cubicBezTo>
                      <a:cubicBezTo>
                        <a:pt x="12" y="0"/>
                        <a:pt x="7" y="0"/>
                        <a:pt x="5" y="0"/>
                      </a:cubicBezTo>
                      <a:cubicBezTo>
                        <a:pt x="3" y="1"/>
                        <a:pt x="0" y="2"/>
                        <a:pt x="0" y="4"/>
                      </a:cubicBezTo>
                      <a:cubicBezTo>
                        <a:pt x="0" y="5"/>
                        <a:pt x="1" y="6"/>
                        <a:pt x="1" y="7"/>
                      </a:cubicBezTo>
                      <a:cubicBezTo>
                        <a:pt x="1" y="8"/>
                        <a:pt x="1" y="9"/>
                        <a:pt x="1" y="9"/>
                      </a:cubicBezTo>
                      <a:cubicBezTo>
                        <a:pt x="1" y="11"/>
                        <a:pt x="1" y="13"/>
                        <a:pt x="2" y="14"/>
                      </a:cubicBezTo>
                      <a:cubicBezTo>
                        <a:pt x="2" y="15"/>
                        <a:pt x="2" y="16"/>
                        <a:pt x="3" y="16"/>
                      </a:cubicBezTo>
                      <a:cubicBezTo>
                        <a:pt x="3" y="17"/>
                        <a:pt x="3" y="18"/>
                        <a:pt x="4" y="19"/>
                      </a:cubicBezTo>
                      <a:cubicBezTo>
                        <a:pt x="4" y="20"/>
                        <a:pt x="6" y="20"/>
                        <a:pt x="7" y="21"/>
                      </a:cubicBezTo>
                      <a:cubicBezTo>
                        <a:pt x="8" y="21"/>
                        <a:pt x="8" y="23"/>
                        <a:pt x="10" y="23"/>
                      </a:cubicBezTo>
                      <a:cubicBezTo>
                        <a:pt x="11" y="24"/>
                        <a:pt x="13" y="22"/>
                        <a:pt x="14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3">
                  <a:extLst>
                    <a:ext uri="{FF2B5EF4-FFF2-40B4-BE49-F238E27FC236}">
                      <a16:creationId xmlns:a16="http://schemas.microsoft.com/office/drawing/2014/main" xmlns="" id="{04802546-2FD0-4C18-84AC-63EC2EB460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4" y="1574"/>
                  <a:ext cx="50" cy="89"/>
                </a:xfrm>
                <a:custGeom>
                  <a:avLst/>
                  <a:gdLst>
                    <a:gd name="T0" fmla="*/ 9 w 9"/>
                    <a:gd name="T1" fmla="*/ 9 h 16"/>
                    <a:gd name="T2" fmla="*/ 7 w 9"/>
                    <a:gd name="T3" fmla="*/ 5 h 16"/>
                    <a:gd name="T4" fmla="*/ 4 w 9"/>
                    <a:gd name="T5" fmla="*/ 2 h 16"/>
                    <a:gd name="T6" fmla="*/ 1 w 9"/>
                    <a:gd name="T7" fmla="*/ 0 h 16"/>
                    <a:gd name="T8" fmla="*/ 0 w 9"/>
                    <a:gd name="T9" fmla="*/ 3 h 16"/>
                    <a:gd name="T10" fmla="*/ 2 w 9"/>
                    <a:gd name="T11" fmla="*/ 5 h 16"/>
                    <a:gd name="T12" fmla="*/ 3 w 9"/>
                    <a:gd name="T13" fmla="*/ 8 h 16"/>
                    <a:gd name="T14" fmla="*/ 5 w 9"/>
                    <a:gd name="T15" fmla="*/ 11 h 16"/>
                    <a:gd name="T16" fmla="*/ 5 w 9"/>
                    <a:gd name="T17" fmla="*/ 12 h 16"/>
                    <a:gd name="T18" fmla="*/ 6 w 9"/>
                    <a:gd name="T19" fmla="*/ 13 h 16"/>
                    <a:gd name="T20" fmla="*/ 7 w 9"/>
                    <a:gd name="T21" fmla="*/ 14 h 16"/>
                    <a:gd name="T22" fmla="*/ 9 w 9"/>
                    <a:gd name="T23" fmla="*/ 13 h 16"/>
                    <a:gd name="T24" fmla="*/ 9 w 9"/>
                    <a:gd name="T25" fmla="*/ 9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16">
                      <a:moveTo>
                        <a:pt x="9" y="9"/>
                      </a:moveTo>
                      <a:cubicBezTo>
                        <a:pt x="8" y="7"/>
                        <a:pt x="7" y="6"/>
                        <a:pt x="7" y="5"/>
                      </a:cubicBezTo>
                      <a:cubicBezTo>
                        <a:pt x="6" y="4"/>
                        <a:pt x="5" y="3"/>
                        <a:pt x="4" y="2"/>
                      </a:cubicBezTo>
                      <a:cubicBezTo>
                        <a:pt x="3" y="2"/>
                        <a:pt x="2" y="1"/>
                        <a:pt x="1" y="0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8"/>
                      </a:cubicBezTo>
                      <a:cubicBezTo>
                        <a:pt x="3" y="10"/>
                        <a:pt x="4" y="10"/>
                        <a:pt x="5" y="11"/>
                      </a:cubicBezTo>
                      <a:cubicBezTo>
                        <a:pt x="5" y="11"/>
                        <a:pt x="5" y="12"/>
                        <a:pt x="5" y="12"/>
                      </a:cubicBezTo>
                      <a:cubicBezTo>
                        <a:pt x="5" y="13"/>
                        <a:pt x="6" y="13"/>
                        <a:pt x="6" y="13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8" y="16"/>
                        <a:pt x="9" y="15"/>
                        <a:pt x="9" y="13"/>
                      </a:cubicBezTo>
                      <a:cubicBezTo>
                        <a:pt x="9" y="12"/>
                        <a:pt x="9" y="10"/>
                        <a:pt x="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Freeform 24">
                  <a:extLst>
                    <a:ext uri="{FF2B5EF4-FFF2-40B4-BE49-F238E27FC236}">
                      <a16:creationId xmlns:a16="http://schemas.microsoft.com/office/drawing/2014/main" xmlns="" id="{B8F5AD48-189E-44F1-82FF-C5EA7B109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8" y="1663"/>
                  <a:ext cx="89" cy="134"/>
                </a:xfrm>
                <a:custGeom>
                  <a:avLst/>
                  <a:gdLst>
                    <a:gd name="T0" fmla="*/ 4 w 16"/>
                    <a:gd name="T1" fmla="*/ 2 h 24"/>
                    <a:gd name="T2" fmla="*/ 3 w 16"/>
                    <a:gd name="T3" fmla="*/ 4 h 24"/>
                    <a:gd name="T4" fmla="*/ 1 w 16"/>
                    <a:gd name="T5" fmla="*/ 8 h 24"/>
                    <a:gd name="T6" fmla="*/ 2 w 16"/>
                    <a:gd name="T7" fmla="*/ 11 h 24"/>
                    <a:gd name="T8" fmla="*/ 3 w 16"/>
                    <a:gd name="T9" fmla="*/ 14 h 24"/>
                    <a:gd name="T10" fmla="*/ 3 w 16"/>
                    <a:gd name="T11" fmla="*/ 15 h 24"/>
                    <a:gd name="T12" fmla="*/ 3 w 16"/>
                    <a:gd name="T13" fmla="*/ 17 h 24"/>
                    <a:gd name="T14" fmla="*/ 3 w 16"/>
                    <a:gd name="T15" fmla="*/ 20 h 24"/>
                    <a:gd name="T16" fmla="*/ 5 w 16"/>
                    <a:gd name="T17" fmla="*/ 22 h 24"/>
                    <a:gd name="T18" fmla="*/ 8 w 16"/>
                    <a:gd name="T19" fmla="*/ 23 h 24"/>
                    <a:gd name="T20" fmla="*/ 12 w 16"/>
                    <a:gd name="T21" fmla="*/ 24 h 24"/>
                    <a:gd name="T22" fmla="*/ 14 w 16"/>
                    <a:gd name="T23" fmla="*/ 22 h 24"/>
                    <a:gd name="T24" fmla="*/ 14 w 16"/>
                    <a:gd name="T25" fmla="*/ 17 h 24"/>
                    <a:gd name="T26" fmla="*/ 14 w 16"/>
                    <a:gd name="T27" fmla="*/ 15 h 24"/>
                    <a:gd name="T28" fmla="*/ 14 w 16"/>
                    <a:gd name="T29" fmla="*/ 12 h 24"/>
                    <a:gd name="T30" fmla="*/ 13 w 16"/>
                    <a:gd name="T31" fmla="*/ 9 h 24"/>
                    <a:gd name="T32" fmla="*/ 13 w 16"/>
                    <a:gd name="T33" fmla="*/ 6 h 24"/>
                    <a:gd name="T34" fmla="*/ 12 w 16"/>
                    <a:gd name="T35" fmla="*/ 4 h 24"/>
                    <a:gd name="T36" fmla="*/ 4 w 16"/>
                    <a:gd name="T3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24">
                      <a:moveTo>
                        <a:pt x="4" y="2"/>
                      </a:moveTo>
                      <a:cubicBezTo>
                        <a:pt x="3" y="2"/>
                        <a:pt x="3" y="3"/>
                        <a:pt x="3" y="4"/>
                      </a:cubicBezTo>
                      <a:cubicBezTo>
                        <a:pt x="2" y="5"/>
                        <a:pt x="1" y="6"/>
                        <a:pt x="1" y="8"/>
                      </a:cubicBezTo>
                      <a:cubicBezTo>
                        <a:pt x="0" y="9"/>
                        <a:pt x="1" y="10"/>
                        <a:pt x="2" y="11"/>
                      </a:cubicBezTo>
                      <a:cubicBezTo>
                        <a:pt x="2" y="12"/>
                        <a:pt x="3" y="13"/>
                        <a:pt x="3" y="14"/>
                      </a:cubicBezTo>
                      <a:cubicBezTo>
                        <a:pt x="4" y="14"/>
                        <a:pt x="3" y="14"/>
                        <a:pt x="3" y="15"/>
                      </a:cubicBezTo>
                      <a:cubicBezTo>
                        <a:pt x="3" y="16"/>
                        <a:pt x="3" y="16"/>
                        <a:pt x="3" y="17"/>
                      </a:cubicBezTo>
                      <a:cubicBezTo>
                        <a:pt x="3" y="18"/>
                        <a:pt x="3" y="19"/>
                        <a:pt x="3" y="20"/>
                      </a:cubicBezTo>
                      <a:cubicBezTo>
                        <a:pt x="4" y="21"/>
                        <a:pt x="4" y="21"/>
                        <a:pt x="5" y="22"/>
                      </a:cubicBezTo>
                      <a:cubicBezTo>
                        <a:pt x="6" y="22"/>
                        <a:pt x="7" y="22"/>
                        <a:pt x="8" y="23"/>
                      </a:cubicBezTo>
                      <a:cubicBezTo>
                        <a:pt x="9" y="23"/>
                        <a:pt x="10" y="24"/>
                        <a:pt x="12" y="24"/>
                      </a:cubicBezTo>
                      <a:cubicBezTo>
                        <a:pt x="13" y="24"/>
                        <a:pt x="13" y="23"/>
                        <a:pt x="14" y="22"/>
                      </a:cubicBezTo>
                      <a:cubicBezTo>
                        <a:pt x="16" y="21"/>
                        <a:pt x="16" y="18"/>
                        <a:pt x="14" y="17"/>
                      </a:cubicBezTo>
                      <a:cubicBezTo>
                        <a:pt x="14" y="16"/>
                        <a:pt x="14" y="16"/>
                        <a:pt x="14" y="15"/>
                      </a:cubicBezTo>
                      <a:cubicBezTo>
                        <a:pt x="16" y="14"/>
                        <a:pt x="16" y="13"/>
                        <a:pt x="14" y="12"/>
                      </a:cubicBezTo>
                      <a:cubicBezTo>
                        <a:pt x="13" y="11"/>
                        <a:pt x="13" y="11"/>
                        <a:pt x="13" y="9"/>
                      </a:cubicBezTo>
                      <a:cubicBezTo>
                        <a:pt x="13" y="8"/>
                        <a:pt x="13" y="7"/>
                        <a:pt x="13" y="6"/>
                      </a:cubicBezTo>
                      <a:cubicBezTo>
                        <a:pt x="13" y="5"/>
                        <a:pt x="12" y="5"/>
                        <a:pt x="12" y="4"/>
                      </a:cubicBezTo>
                      <a:cubicBezTo>
                        <a:pt x="11" y="1"/>
                        <a:pt x="7" y="0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 25">
                  <a:extLst>
                    <a:ext uri="{FF2B5EF4-FFF2-40B4-BE49-F238E27FC236}">
                      <a16:creationId xmlns:a16="http://schemas.microsoft.com/office/drawing/2014/main" xmlns="" id="{DD8162FF-C120-465D-8186-052CE3ABE3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3" y="1278"/>
                  <a:ext cx="51" cy="50"/>
                </a:xfrm>
                <a:custGeom>
                  <a:avLst/>
                  <a:gdLst>
                    <a:gd name="T0" fmla="*/ 8 w 9"/>
                    <a:gd name="T1" fmla="*/ 0 h 9"/>
                    <a:gd name="T2" fmla="*/ 8 w 9"/>
                    <a:gd name="T3" fmla="*/ 0 h 9"/>
                    <a:gd name="T4" fmla="*/ 3 w 9"/>
                    <a:gd name="T5" fmla="*/ 4 h 9"/>
                    <a:gd name="T6" fmla="*/ 1 w 9"/>
                    <a:gd name="T7" fmla="*/ 8 h 9"/>
                    <a:gd name="T8" fmla="*/ 6 w 9"/>
                    <a:gd name="T9" fmla="*/ 4 h 9"/>
                    <a:gd name="T10" fmla="*/ 8 w 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9">
                      <a:moveTo>
                        <a:pt x="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2"/>
                        <a:pt x="4" y="2"/>
                        <a:pt x="3" y="4"/>
                      </a:cubicBezTo>
                      <a:cubicBezTo>
                        <a:pt x="2" y="5"/>
                        <a:pt x="0" y="6"/>
                        <a:pt x="1" y="8"/>
                      </a:cubicBezTo>
                      <a:cubicBezTo>
                        <a:pt x="3" y="9"/>
                        <a:pt x="5" y="5"/>
                        <a:pt x="6" y="4"/>
                      </a:cubicBezTo>
                      <a:cubicBezTo>
                        <a:pt x="6" y="3"/>
                        <a:pt x="9" y="2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6">
                  <a:extLst>
                    <a:ext uri="{FF2B5EF4-FFF2-40B4-BE49-F238E27FC236}">
                      <a16:creationId xmlns:a16="http://schemas.microsoft.com/office/drawing/2014/main" xmlns="" id="{16DF5870-9C32-46EF-9BE7-B47EEC558E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1234"/>
                  <a:ext cx="184" cy="173"/>
                </a:xfrm>
                <a:custGeom>
                  <a:avLst/>
                  <a:gdLst>
                    <a:gd name="T0" fmla="*/ 19 w 33"/>
                    <a:gd name="T1" fmla="*/ 9 h 31"/>
                    <a:gd name="T2" fmla="*/ 19 w 33"/>
                    <a:gd name="T3" fmla="*/ 8 h 31"/>
                    <a:gd name="T4" fmla="*/ 18 w 33"/>
                    <a:gd name="T5" fmla="*/ 5 h 31"/>
                    <a:gd name="T6" fmla="*/ 15 w 33"/>
                    <a:gd name="T7" fmla="*/ 2 h 31"/>
                    <a:gd name="T8" fmla="*/ 13 w 33"/>
                    <a:gd name="T9" fmla="*/ 0 h 31"/>
                    <a:gd name="T10" fmla="*/ 11 w 33"/>
                    <a:gd name="T11" fmla="*/ 0 h 31"/>
                    <a:gd name="T12" fmla="*/ 8 w 33"/>
                    <a:gd name="T13" fmla="*/ 1 h 31"/>
                    <a:gd name="T14" fmla="*/ 7 w 33"/>
                    <a:gd name="T15" fmla="*/ 2 h 31"/>
                    <a:gd name="T16" fmla="*/ 3 w 33"/>
                    <a:gd name="T17" fmla="*/ 4 h 31"/>
                    <a:gd name="T18" fmla="*/ 4 w 33"/>
                    <a:gd name="T19" fmla="*/ 5 h 31"/>
                    <a:gd name="T20" fmla="*/ 4 w 33"/>
                    <a:gd name="T21" fmla="*/ 6 h 31"/>
                    <a:gd name="T22" fmla="*/ 3 w 33"/>
                    <a:gd name="T23" fmla="*/ 7 h 31"/>
                    <a:gd name="T24" fmla="*/ 2 w 33"/>
                    <a:gd name="T25" fmla="*/ 9 h 31"/>
                    <a:gd name="T26" fmla="*/ 6 w 33"/>
                    <a:gd name="T27" fmla="*/ 10 h 31"/>
                    <a:gd name="T28" fmla="*/ 10 w 33"/>
                    <a:gd name="T29" fmla="*/ 11 h 31"/>
                    <a:gd name="T30" fmla="*/ 12 w 33"/>
                    <a:gd name="T31" fmla="*/ 13 h 31"/>
                    <a:gd name="T32" fmla="*/ 14 w 33"/>
                    <a:gd name="T33" fmla="*/ 13 h 31"/>
                    <a:gd name="T34" fmla="*/ 15 w 33"/>
                    <a:gd name="T35" fmla="*/ 13 h 31"/>
                    <a:gd name="T36" fmla="*/ 17 w 33"/>
                    <a:gd name="T37" fmla="*/ 12 h 31"/>
                    <a:gd name="T38" fmla="*/ 18 w 33"/>
                    <a:gd name="T39" fmla="*/ 13 h 31"/>
                    <a:gd name="T40" fmla="*/ 17 w 33"/>
                    <a:gd name="T41" fmla="*/ 14 h 31"/>
                    <a:gd name="T42" fmla="*/ 14 w 33"/>
                    <a:gd name="T43" fmla="*/ 17 h 31"/>
                    <a:gd name="T44" fmla="*/ 12 w 33"/>
                    <a:gd name="T45" fmla="*/ 18 h 31"/>
                    <a:gd name="T46" fmla="*/ 11 w 33"/>
                    <a:gd name="T47" fmla="*/ 19 h 31"/>
                    <a:gd name="T48" fmla="*/ 10 w 33"/>
                    <a:gd name="T49" fmla="*/ 21 h 31"/>
                    <a:gd name="T50" fmla="*/ 8 w 33"/>
                    <a:gd name="T51" fmla="*/ 23 h 31"/>
                    <a:gd name="T52" fmla="*/ 10 w 33"/>
                    <a:gd name="T53" fmla="*/ 23 h 31"/>
                    <a:gd name="T54" fmla="*/ 13 w 33"/>
                    <a:gd name="T55" fmla="*/ 23 h 31"/>
                    <a:gd name="T56" fmla="*/ 16 w 33"/>
                    <a:gd name="T57" fmla="*/ 22 h 31"/>
                    <a:gd name="T58" fmla="*/ 16 w 33"/>
                    <a:gd name="T59" fmla="*/ 23 h 31"/>
                    <a:gd name="T60" fmla="*/ 14 w 33"/>
                    <a:gd name="T61" fmla="*/ 23 h 31"/>
                    <a:gd name="T62" fmla="*/ 10 w 33"/>
                    <a:gd name="T63" fmla="*/ 25 h 31"/>
                    <a:gd name="T64" fmla="*/ 8 w 33"/>
                    <a:gd name="T65" fmla="*/ 26 h 31"/>
                    <a:gd name="T66" fmla="*/ 7 w 33"/>
                    <a:gd name="T67" fmla="*/ 27 h 31"/>
                    <a:gd name="T68" fmla="*/ 6 w 33"/>
                    <a:gd name="T69" fmla="*/ 28 h 31"/>
                    <a:gd name="T70" fmla="*/ 4 w 33"/>
                    <a:gd name="T71" fmla="*/ 26 h 31"/>
                    <a:gd name="T72" fmla="*/ 1 w 33"/>
                    <a:gd name="T73" fmla="*/ 26 h 31"/>
                    <a:gd name="T74" fmla="*/ 1 w 33"/>
                    <a:gd name="T75" fmla="*/ 28 h 31"/>
                    <a:gd name="T76" fmla="*/ 3 w 33"/>
                    <a:gd name="T77" fmla="*/ 30 h 31"/>
                    <a:gd name="T78" fmla="*/ 3 w 33"/>
                    <a:gd name="T79" fmla="*/ 30 h 31"/>
                    <a:gd name="T80" fmla="*/ 6 w 33"/>
                    <a:gd name="T81" fmla="*/ 31 h 31"/>
                    <a:gd name="T82" fmla="*/ 8 w 33"/>
                    <a:gd name="T83" fmla="*/ 29 h 31"/>
                    <a:gd name="T84" fmla="*/ 10 w 33"/>
                    <a:gd name="T85" fmla="*/ 30 h 31"/>
                    <a:gd name="T86" fmla="*/ 13 w 33"/>
                    <a:gd name="T87" fmla="*/ 29 h 31"/>
                    <a:gd name="T88" fmla="*/ 18 w 33"/>
                    <a:gd name="T89" fmla="*/ 27 h 31"/>
                    <a:gd name="T90" fmla="*/ 21 w 33"/>
                    <a:gd name="T91" fmla="*/ 25 h 31"/>
                    <a:gd name="T92" fmla="*/ 23 w 33"/>
                    <a:gd name="T93" fmla="*/ 25 h 31"/>
                    <a:gd name="T94" fmla="*/ 24 w 33"/>
                    <a:gd name="T95" fmla="*/ 27 h 31"/>
                    <a:gd name="T96" fmla="*/ 27 w 33"/>
                    <a:gd name="T97" fmla="*/ 26 h 31"/>
                    <a:gd name="T98" fmla="*/ 30 w 33"/>
                    <a:gd name="T99" fmla="*/ 24 h 31"/>
                    <a:gd name="T100" fmla="*/ 29 w 33"/>
                    <a:gd name="T101" fmla="*/ 23 h 31"/>
                    <a:gd name="T102" fmla="*/ 28 w 33"/>
                    <a:gd name="T103" fmla="*/ 21 h 31"/>
                    <a:gd name="T104" fmla="*/ 31 w 33"/>
                    <a:gd name="T105" fmla="*/ 20 h 31"/>
                    <a:gd name="T106" fmla="*/ 32 w 33"/>
                    <a:gd name="T107" fmla="*/ 20 h 31"/>
                    <a:gd name="T108" fmla="*/ 33 w 33"/>
                    <a:gd name="T109" fmla="*/ 18 h 31"/>
                    <a:gd name="T110" fmla="*/ 32 w 33"/>
                    <a:gd name="T111" fmla="*/ 16 h 31"/>
                    <a:gd name="T112" fmla="*/ 30 w 33"/>
                    <a:gd name="T113" fmla="*/ 14 h 31"/>
                    <a:gd name="T114" fmla="*/ 29 w 33"/>
                    <a:gd name="T115" fmla="*/ 13 h 31"/>
                    <a:gd name="T116" fmla="*/ 27 w 33"/>
                    <a:gd name="T117" fmla="*/ 12 h 31"/>
                    <a:gd name="T118" fmla="*/ 24 w 33"/>
                    <a:gd name="T119" fmla="*/ 11 h 31"/>
                    <a:gd name="T120" fmla="*/ 22 w 33"/>
                    <a:gd name="T121" fmla="*/ 10 h 31"/>
                    <a:gd name="T122" fmla="*/ 21 w 33"/>
                    <a:gd name="T123" fmla="*/ 10 h 31"/>
                    <a:gd name="T124" fmla="*/ 19 w 33"/>
                    <a:gd name="T125" fmla="*/ 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3" h="31">
                      <a:moveTo>
                        <a:pt x="19" y="9"/>
                      </a:moveTo>
                      <a:cubicBezTo>
                        <a:pt x="19" y="9"/>
                        <a:pt x="19" y="8"/>
                        <a:pt x="19" y="8"/>
                      </a:cubicBezTo>
                      <a:cubicBezTo>
                        <a:pt x="19" y="7"/>
                        <a:pt x="18" y="6"/>
                        <a:pt x="18" y="5"/>
                      </a:cubicBezTo>
                      <a:cubicBezTo>
                        <a:pt x="17" y="4"/>
                        <a:pt x="16" y="3"/>
                        <a:pt x="15" y="2"/>
                      </a:cubicBezTo>
                      <a:cubicBezTo>
                        <a:pt x="14" y="1"/>
                        <a:pt x="14" y="1"/>
                        <a:pt x="13" y="0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8" y="1"/>
                        <a:pt x="8" y="2"/>
                        <a:pt x="7" y="2"/>
                      </a:cubicBezTo>
                      <a:cubicBezTo>
                        <a:pt x="6" y="3"/>
                        <a:pt x="4" y="2"/>
                        <a:pt x="3" y="4"/>
                      </a:cubicBezTo>
                      <a:cubicBezTo>
                        <a:pt x="3" y="4"/>
                        <a:pt x="3" y="5"/>
                        <a:pt x="4" y="5"/>
                      </a:cubicBezTo>
                      <a:cubicBezTo>
                        <a:pt x="4" y="5"/>
                        <a:pt x="4" y="5"/>
                        <a:pt x="4" y="6"/>
                      </a:cubicBezTo>
                      <a:cubicBezTo>
                        <a:pt x="4" y="6"/>
                        <a:pt x="4" y="7"/>
                        <a:pt x="3" y="7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3" y="10"/>
                        <a:pt x="5" y="10"/>
                        <a:pt x="6" y="10"/>
                      </a:cubicBezTo>
                      <a:cubicBezTo>
                        <a:pt x="8" y="10"/>
                        <a:pt x="9" y="11"/>
                        <a:pt x="10" y="11"/>
                      </a:cubicBezTo>
                      <a:cubicBezTo>
                        <a:pt x="11" y="12"/>
                        <a:pt x="11" y="12"/>
                        <a:pt x="12" y="13"/>
                      </a:cubicBezTo>
                      <a:cubicBezTo>
                        <a:pt x="13" y="14"/>
                        <a:pt x="13" y="14"/>
                        <a:pt x="14" y="13"/>
                      </a:cubicBezTo>
                      <a:cubicBezTo>
                        <a:pt x="14" y="13"/>
                        <a:pt x="15" y="13"/>
                        <a:pt x="15" y="13"/>
                      </a:cubicBezTo>
                      <a:cubicBezTo>
                        <a:pt x="16" y="12"/>
                        <a:pt x="16" y="12"/>
                        <a:pt x="17" y="12"/>
                      </a:cubicBezTo>
                      <a:cubicBezTo>
                        <a:pt x="17" y="12"/>
                        <a:pt x="18" y="12"/>
                        <a:pt x="18" y="13"/>
                      </a:cubicBezTo>
                      <a:cubicBezTo>
                        <a:pt x="18" y="13"/>
                        <a:pt x="17" y="14"/>
                        <a:pt x="17" y="14"/>
                      </a:cubicBezTo>
                      <a:cubicBezTo>
                        <a:pt x="16" y="15"/>
                        <a:pt x="15" y="16"/>
                        <a:pt x="14" y="17"/>
                      </a:cubicBezTo>
                      <a:cubicBezTo>
                        <a:pt x="13" y="17"/>
                        <a:pt x="12" y="17"/>
                        <a:pt x="12" y="18"/>
                      </a:cubicBezTo>
                      <a:cubicBezTo>
                        <a:pt x="11" y="18"/>
                        <a:pt x="11" y="18"/>
                        <a:pt x="11" y="19"/>
                      </a:cubicBezTo>
                      <a:cubicBezTo>
                        <a:pt x="11" y="20"/>
                        <a:pt x="10" y="20"/>
                        <a:pt x="10" y="21"/>
                      </a:cubicBezTo>
                      <a:cubicBezTo>
                        <a:pt x="9" y="21"/>
                        <a:pt x="8" y="22"/>
                        <a:pt x="8" y="23"/>
                      </a:cubicBezTo>
                      <a:cubicBezTo>
                        <a:pt x="8" y="23"/>
                        <a:pt x="10" y="23"/>
                        <a:pt x="10" y="23"/>
                      </a:cubicBezTo>
                      <a:cubicBezTo>
                        <a:pt x="11" y="23"/>
                        <a:pt x="12" y="23"/>
                        <a:pt x="13" y="23"/>
                      </a:cubicBezTo>
                      <a:cubicBezTo>
                        <a:pt x="14" y="22"/>
                        <a:pt x="15" y="22"/>
                        <a:pt x="16" y="22"/>
                      </a:cubicBezTo>
                      <a:cubicBezTo>
                        <a:pt x="16" y="22"/>
                        <a:pt x="16" y="23"/>
                        <a:pt x="16" y="23"/>
                      </a:cubicBezTo>
                      <a:cubicBezTo>
                        <a:pt x="16" y="23"/>
                        <a:pt x="15" y="23"/>
                        <a:pt x="14" y="23"/>
                      </a:cubicBezTo>
                      <a:cubicBezTo>
                        <a:pt x="13" y="24"/>
                        <a:pt x="11" y="24"/>
                        <a:pt x="10" y="25"/>
                      </a:cubicBezTo>
                      <a:cubicBezTo>
                        <a:pt x="10" y="26"/>
                        <a:pt x="9" y="26"/>
                        <a:pt x="8" y="26"/>
                      </a:cubicBezTo>
                      <a:cubicBezTo>
                        <a:pt x="8" y="27"/>
                        <a:pt x="7" y="27"/>
                        <a:pt x="7" y="27"/>
                      </a:cubicBezTo>
                      <a:cubicBezTo>
                        <a:pt x="6" y="27"/>
                        <a:pt x="7" y="28"/>
                        <a:pt x="6" y="28"/>
                      </a:cubicBezTo>
                      <a:cubicBezTo>
                        <a:pt x="5" y="27"/>
                        <a:pt x="5" y="26"/>
                        <a:pt x="4" y="26"/>
                      </a:cubicBezTo>
                      <a:cubicBezTo>
                        <a:pt x="3" y="25"/>
                        <a:pt x="2" y="25"/>
                        <a:pt x="1" y="26"/>
                      </a:cubicBezTo>
                      <a:cubicBezTo>
                        <a:pt x="0" y="27"/>
                        <a:pt x="1" y="28"/>
                        <a:pt x="1" y="28"/>
                      </a:cubicBezTo>
                      <a:cubicBezTo>
                        <a:pt x="2" y="29"/>
                        <a:pt x="2" y="29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1"/>
                        <a:pt x="5" y="31"/>
                        <a:pt x="6" y="31"/>
                      </a:cubicBezTo>
                      <a:cubicBezTo>
                        <a:pt x="7" y="31"/>
                        <a:pt x="7" y="30"/>
                        <a:pt x="8" y="29"/>
                      </a:cubicBezTo>
                      <a:cubicBezTo>
                        <a:pt x="9" y="29"/>
                        <a:pt x="9" y="30"/>
                        <a:pt x="10" y="30"/>
                      </a:cubicBezTo>
                      <a:cubicBezTo>
                        <a:pt x="11" y="30"/>
                        <a:pt x="12" y="30"/>
                        <a:pt x="13" y="29"/>
                      </a:cubicBezTo>
                      <a:cubicBezTo>
                        <a:pt x="15" y="29"/>
                        <a:pt x="16" y="28"/>
                        <a:pt x="18" y="27"/>
                      </a:cubicBezTo>
                      <a:cubicBezTo>
                        <a:pt x="19" y="27"/>
                        <a:pt x="20" y="26"/>
                        <a:pt x="21" y="25"/>
                      </a:cubicBezTo>
                      <a:cubicBezTo>
                        <a:pt x="22" y="25"/>
                        <a:pt x="23" y="24"/>
                        <a:pt x="23" y="25"/>
                      </a:cubicBezTo>
                      <a:cubicBezTo>
                        <a:pt x="23" y="26"/>
                        <a:pt x="23" y="27"/>
                        <a:pt x="24" y="27"/>
                      </a:cubicBezTo>
                      <a:cubicBezTo>
                        <a:pt x="25" y="28"/>
                        <a:pt x="26" y="26"/>
                        <a:pt x="27" y="26"/>
                      </a:cubicBezTo>
                      <a:cubicBezTo>
                        <a:pt x="28" y="25"/>
                        <a:pt x="30" y="25"/>
                        <a:pt x="30" y="24"/>
                      </a:cubicBezTo>
                      <a:cubicBezTo>
                        <a:pt x="31" y="23"/>
                        <a:pt x="30" y="23"/>
                        <a:pt x="29" y="23"/>
                      </a:cubicBezTo>
                      <a:cubicBezTo>
                        <a:pt x="28" y="23"/>
                        <a:pt x="27" y="22"/>
                        <a:pt x="28" y="21"/>
                      </a:cubicBezTo>
                      <a:cubicBezTo>
                        <a:pt x="28" y="20"/>
                        <a:pt x="30" y="20"/>
                        <a:pt x="31" y="20"/>
                      </a:cubicBezTo>
                      <a:cubicBezTo>
                        <a:pt x="31" y="20"/>
                        <a:pt x="32" y="21"/>
                        <a:pt x="32" y="20"/>
                      </a:cubicBezTo>
                      <a:cubicBezTo>
                        <a:pt x="33" y="20"/>
                        <a:pt x="33" y="19"/>
                        <a:pt x="33" y="18"/>
                      </a:cubicBezTo>
                      <a:cubicBezTo>
                        <a:pt x="33" y="17"/>
                        <a:pt x="32" y="16"/>
                        <a:pt x="32" y="16"/>
                      </a:cubicBezTo>
                      <a:cubicBezTo>
                        <a:pt x="31" y="15"/>
                        <a:pt x="30" y="15"/>
                        <a:pt x="30" y="14"/>
                      </a:cubicBezTo>
                      <a:cubicBezTo>
                        <a:pt x="30" y="14"/>
                        <a:pt x="30" y="14"/>
                        <a:pt x="29" y="13"/>
                      </a:cubicBezTo>
                      <a:cubicBezTo>
                        <a:pt x="28" y="13"/>
                        <a:pt x="27" y="13"/>
                        <a:pt x="27" y="12"/>
                      </a:cubicBezTo>
                      <a:cubicBezTo>
                        <a:pt x="26" y="12"/>
                        <a:pt x="25" y="11"/>
                        <a:pt x="24" y="11"/>
                      </a:cubicBezTo>
                      <a:cubicBezTo>
                        <a:pt x="23" y="10"/>
                        <a:pt x="23" y="10"/>
                        <a:pt x="22" y="10"/>
                      </a:cubicBezTo>
                      <a:cubicBezTo>
                        <a:pt x="22" y="10"/>
                        <a:pt x="21" y="11"/>
                        <a:pt x="21" y="10"/>
                      </a:cubicBezTo>
                      <a:cubicBezTo>
                        <a:pt x="20" y="10"/>
                        <a:pt x="19" y="9"/>
                        <a:pt x="1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Freeform 27">
                  <a:extLst>
                    <a:ext uri="{FF2B5EF4-FFF2-40B4-BE49-F238E27FC236}">
                      <a16:creationId xmlns:a16="http://schemas.microsoft.com/office/drawing/2014/main" xmlns="" id="{099742B9-2437-4F66-81FD-FA7A112E17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468"/>
                  <a:ext cx="100" cy="162"/>
                </a:xfrm>
                <a:custGeom>
                  <a:avLst/>
                  <a:gdLst>
                    <a:gd name="T0" fmla="*/ 8 w 18"/>
                    <a:gd name="T1" fmla="*/ 13 h 29"/>
                    <a:gd name="T2" fmla="*/ 4 w 18"/>
                    <a:gd name="T3" fmla="*/ 14 h 29"/>
                    <a:gd name="T4" fmla="*/ 4 w 18"/>
                    <a:gd name="T5" fmla="*/ 11 h 29"/>
                    <a:gd name="T6" fmla="*/ 5 w 18"/>
                    <a:gd name="T7" fmla="*/ 9 h 29"/>
                    <a:gd name="T8" fmla="*/ 8 w 18"/>
                    <a:gd name="T9" fmla="*/ 8 h 29"/>
                    <a:gd name="T10" fmla="*/ 10 w 18"/>
                    <a:gd name="T11" fmla="*/ 5 h 29"/>
                    <a:gd name="T12" fmla="*/ 13 w 18"/>
                    <a:gd name="T13" fmla="*/ 3 h 29"/>
                    <a:gd name="T14" fmla="*/ 16 w 18"/>
                    <a:gd name="T15" fmla="*/ 0 h 29"/>
                    <a:gd name="T16" fmla="*/ 18 w 18"/>
                    <a:gd name="T17" fmla="*/ 0 h 29"/>
                    <a:gd name="T18" fmla="*/ 18 w 18"/>
                    <a:gd name="T19" fmla="*/ 2 h 29"/>
                    <a:gd name="T20" fmla="*/ 16 w 18"/>
                    <a:gd name="T21" fmla="*/ 5 h 29"/>
                    <a:gd name="T22" fmla="*/ 15 w 18"/>
                    <a:gd name="T23" fmla="*/ 9 h 29"/>
                    <a:gd name="T24" fmla="*/ 13 w 18"/>
                    <a:gd name="T25" fmla="*/ 11 h 29"/>
                    <a:gd name="T26" fmla="*/ 12 w 18"/>
                    <a:gd name="T27" fmla="*/ 14 h 29"/>
                    <a:gd name="T28" fmla="*/ 11 w 18"/>
                    <a:gd name="T29" fmla="*/ 16 h 29"/>
                    <a:gd name="T30" fmla="*/ 9 w 18"/>
                    <a:gd name="T31" fmla="*/ 21 h 29"/>
                    <a:gd name="T32" fmla="*/ 6 w 18"/>
                    <a:gd name="T33" fmla="*/ 24 h 29"/>
                    <a:gd name="T34" fmla="*/ 5 w 18"/>
                    <a:gd name="T35" fmla="*/ 28 h 29"/>
                    <a:gd name="T36" fmla="*/ 1 w 18"/>
                    <a:gd name="T37" fmla="*/ 27 h 29"/>
                    <a:gd name="T38" fmla="*/ 0 w 18"/>
                    <a:gd name="T39" fmla="*/ 23 h 29"/>
                    <a:gd name="T40" fmla="*/ 1 w 18"/>
                    <a:gd name="T41" fmla="*/ 18 h 29"/>
                    <a:gd name="T42" fmla="*/ 4 w 18"/>
                    <a:gd name="T43" fmla="*/ 16 h 29"/>
                    <a:gd name="T44" fmla="*/ 6 w 18"/>
                    <a:gd name="T45" fmla="*/ 15 h 29"/>
                    <a:gd name="T46" fmla="*/ 8 w 18"/>
                    <a:gd name="T47" fmla="*/ 15 h 29"/>
                    <a:gd name="T48" fmla="*/ 8 w 18"/>
                    <a:gd name="T49" fmla="*/ 1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8" h="29">
                      <a:moveTo>
                        <a:pt x="8" y="13"/>
                      </a:moveTo>
                      <a:cubicBezTo>
                        <a:pt x="7" y="13"/>
                        <a:pt x="6" y="15"/>
                        <a:pt x="4" y="14"/>
                      </a:cubicBezTo>
                      <a:cubicBezTo>
                        <a:pt x="3" y="13"/>
                        <a:pt x="4" y="12"/>
                        <a:pt x="4" y="11"/>
                      </a:cubicBezTo>
                      <a:cubicBezTo>
                        <a:pt x="5" y="10"/>
                        <a:pt x="5" y="10"/>
                        <a:pt x="5" y="9"/>
                      </a:cubicBezTo>
                      <a:cubicBezTo>
                        <a:pt x="6" y="8"/>
                        <a:pt x="7" y="8"/>
                        <a:pt x="8" y="8"/>
                      </a:cubicBezTo>
                      <a:cubicBezTo>
                        <a:pt x="9" y="7"/>
                        <a:pt x="9" y="6"/>
                        <a:pt x="10" y="5"/>
                      </a:cubicBezTo>
                      <a:cubicBezTo>
                        <a:pt x="11" y="5"/>
                        <a:pt x="12" y="4"/>
                        <a:pt x="13" y="3"/>
                      </a:cubicBezTo>
                      <a:cubicBezTo>
                        <a:pt x="14" y="2"/>
                        <a:pt x="15" y="1"/>
                        <a:pt x="16" y="0"/>
                      </a:cubicBezTo>
                      <a:cubicBezTo>
                        <a:pt x="16" y="0"/>
                        <a:pt x="17" y="0"/>
                        <a:pt x="18" y="0"/>
                      </a:cubicBezTo>
                      <a:cubicBezTo>
                        <a:pt x="18" y="0"/>
                        <a:pt x="18" y="1"/>
                        <a:pt x="18" y="2"/>
                      </a:cubicBezTo>
                      <a:cubicBezTo>
                        <a:pt x="18" y="3"/>
                        <a:pt x="17" y="4"/>
                        <a:pt x="16" y="5"/>
                      </a:cubicBezTo>
                      <a:cubicBezTo>
                        <a:pt x="16" y="6"/>
                        <a:pt x="15" y="8"/>
                        <a:pt x="15" y="9"/>
                      </a:cubicBezTo>
                      <a:cubicBezTo>
                        <a:pt x="14" y="9"/>
                        <a:pt x="13" y="10"/>
                        <a:pt x="13" y="11"/>
                      </a:cubicBezTo>
                      <a:cubicBezTo>
                        <a:pt x="13" y="12"/>
                        <a:pt x="13" y="13"/>
                        <a:pt x="12" y="14"/>
                      </a:cubicBezTo>
                      <a:cubicBezTo>
                        <a:pt x="12" y="15"/>
                        <a:pt x="11" y="15"/>
                        <a:pt x="11" y="16"/>
                      </a:cubicBezTo>
                      <a:cubicBezTo>
                        <a:pt x="10" y="18"/>
                        <a:pt x="10" y="20"/>
                        <a:pt x="9" y="21"/>
                      </a:cubicBezTo>
                      <a:cubicBezTo>
                        <a:pt x="8" y="22"/>
                        <a:pt x="6" y="22"/>
                        <a:pt x="6" y="24"/>
                      </a:cubicBezTo>
                      <a:cubicBezTo>
                        <a:pt x="6" y="25"/>
                        <a:pt x="6" y="27"/>
                        <a:pt x="5" y="28"/>
                      </a:cubicBezTo>
                      <a:cubicBezTo>
                        <a:pt x="4" y="29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3"/>
                      </a:cubicBezTo>
                      <a:cubicBezTo>
                        <a:pt x="0" y="21"/>
                        <a:pt x="0" y="20"/>
                        <a:pt x="1" y="18"/>
                      </a:cubicBezTo>
                      <a:cubicBezTo>
                        <a:pt x="2" y="17"/>
                        <a:pt x="2" y="16"/>
                        <a:pt x="4" y="16"/>
                      </a:cubicBezTo>
                      <a:cubicBezTo>
                        <a:pt x="4" y="16"/>
                        <a:pt x="5" y="16"/>
                        <a:pt x="6" y="15"/>
                      </a:cubicBezTo>
                      <a:cubicBezTo>
                        <a:pt x="6" y="15"/>
                        <a:pt x="7" y="15"/>
                        <a:pt x="8" y="15"/>
                      </a:cubicBezTo>
                      <a:cubicBezTo>
                        <a:pt x="8" y="15"/>
                        <a:pt x="9" y="13"/>
                        <a:pt x="8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">
                  <a:extLst>
                    <a:ext uri="{FF2B5EF4-FFF2-40B4-BE49-F238E27FC236}">
                      <a16:creationId xmlns:a16="http://schemas.microsoft.com/office/drawing/2014/main" xmlns="" id="{6AA1169E-0EDB-411B-8DA5-6F11607DD9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" y="1474"/>
                  <a:ext cx="33" cy="55"/>
                </a:xfrm>
                <a:custGeom>
                  <a:avLst/>
                  <a:gdLst>
                    <a:gd name="T0" fmla="*/ 4 w 6"/>
                    <a:gd name="T1" fmla="*/ 0 h 10"/>
                    <a:gd name="T2" fmla="*/ 2 w 6"/>
                    <a:gd name="T3" fmla="*/ 2 h 10"/>
                    <a:gd name="T4" fmla="*/ 1 w 6"/>
                    <a:gd name="T5" fmla="*/ 4 h 10"/>
                    <a:gd name="T6" fmla="*/ 0 w 6"/>
                    <a:gd name="T7" fmla="*/ 7 h 10"/>
                    <a:gd name="T8" fmla="*/ 0 w 6"/>
                    <a:gd name="T9" fmla="*/ 9 h 10"/>
                    <a:gd name="T10" fmla="*/ 1 w 6"/>
                    <a:gd name="T11" fmla="*/ 9 h 10"/>
                    <a:gd name="T12" fmla="*/ 4 w 6"/>
                    <a:gd name="T13" fmla="*/ 5 h 10"/>
                    <a:gd name="T14" fmla="*/ 5 w 6"/>
                    <a:gd name="T15" fmla="*/ 4 h 10"/>
                    <a:gd name="T16" fmla="*/ 6 w 6"/>
                    <a:gd name="T17" fmla="*/ 2 h 10"/>
                    <a:gd name="T18" fmla="*/ 6 w 6"/>
                    <a:gd name="T19" fmla="*/ 0 h 10"/>
                    <a:gd name="T20" fmla="*/ 4 w 6"/>
                    <a:gd name="T2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10">
                      <a:moveTo>
                        <a:pt x="4" y="0"/>
                      </a:moveTo>
                      <a:cubicBezTo>
                        <a:pt x="4" y="1"/>
                        <a:pt x="3" y="1"/>
                        <a:pt x="2" y="2"/>
                      </a:cubicBezTo>
                      <a:cubicBezTo>
                        <a:pt x="2" y="2"/>
                        <a:pt x="1" y="3"/>
                        <a:pt x="1" y="4"/>
                      </a:cubicBezTo>
                      <a:cubicBezTo>
                        <a:pt x="1" y="5"/>
                        <a:pt x="0" y="6"/>
                        <a:pt x="0" y="7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1" y="10"/>
                        <a:pt x="1" y="9"/>
                        <a:pt x="1" y="9"/>
                      </a:cubicBezTo>
                      <a:cubicBezTo>
                        <a:pt x="2" y="8"/>
                        <a:pt x="3" y="7"/>
                        <a:pt x="4" y="5"/>
                      </a:cubicBezTo>
                      <a:cubicBezTo>
                        <a:pt x="4" y="5"/>
                        <a:pt x="4" y="4"/>
                        <a:pt x="5" y="4"/>
                      </a:cubicBezTo>
                      <a:cubicBezTo>
                        <a:pt x="5" y="3"/>
                        <a:pt x="5" y="3"/>
                        <a:pt x="6" y="2"/>
                      </a:cubicBezTo>
                      <a:cubicBezTo>
                        <a:pt x="6" y="1"/>
                        <a:pt x="6" y="1"/>
                        <a:pt x="6" y="0"/>
                      </a:cubicBezTo>
                      <a:cubicBezTo>
                        <a:pt x="6" y="0"/>
                        <a:pt x="5" y="0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89" name="Freeform 29">
                  <a:extLst>
                    <a:ext uri="{FF2B5EF4-FFF2-40B4-BE49-F238E27FC236}">
                      <a16:creationId xmlns:a16="http://schemas.microsoft.com/office/drawing/2014/main" xmlns="" id="{67DDE94C-5936-429A-80FB-981BB8A7B7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9" y="1557"/>
                  <a:ext cx="123" cy="173"/>
                </a:xfrm>
                <a:custGeom>
                  <a:avLst/>
                  <a:gdLst>
                    <a:gd name="T0" fmla="*/ 14 w 22"/>
                    <a:gd name="T1" fmla="*/ 2 h 31"/>
                    <a:gd name="T2" fmla="*/ 11 w 22"/>
                    <a:gd name="T3" fmla="*/ 5 h 31"/>
                    <a:gd name="T4" fmla="*/ 10 w 22"/>
                    <a:gd name="T5" fmla="*/ 7 h 31"/>
                    <a:gd name="T6" fmla="*/ 8 w 22"/>
                    <a:gd name="T7" fmla="*/ 10 h 31"/>
                    <a:gd name="T8" fmla="*/ 8 w 22"/>
                    <a:gd name="T9" fmla="*/ 6 h 31"/>
                    <a:gd name="T10" fmla="*/ 7 w 22"/>
                    <a:gd name="T11" fmla="*/ 5 h 31"/>
                    <a:gd name="T12" fmla="*/ 6 w 22"/>
                    <a:gd name="T13" fmla="*/ 5 h 31"/>
                    <a:gd name="T14" fmla="*/ 5 w 22"/>
                    <a:gd name="T15" fmla="*/ 7 h 31"/>
                    <a:gd name="T16" fmla="*/ 4 w 22"/>
                    <a:gd name="T17" fmla="*/ 8 h 31"/>
                    <a:gd name="T18" fmla="*/ 2 w 22"/>
                    <a:gd name="T19" fmla="*/ 10 h 31"/>
                    <a:gd name="T20" fmla="*/ 2 w 22"/>
                    <a:gd name="T21" fmla="*/ 14 h 31"/>
                    <a:gd name="T22" fmla="*/ 2 w 22"/>
                    <a:gd name="T23" fmla="*/ 16 h 31"/>
                    <a:gd name="T24" fmla="*/ 1 w 22"/>
                    <a:gd name="T25" fmla="*/ 17 h 31"/>
                    <a:gd name="T26" fmla="*/ 0 w 22"/>
                    <a:gd name="T27" fmla="*/ 19 h 31"/>
                    <a:gd name="T28" fmla="*/ 0 w 22"/>
                    <a:gd name="T29" fmla="*/ 22 h 31"/>
                    <a:gd name="T30" fmla="*/ 4 w 22"/>
                    <a:gd name="T31" fmla="*/ 20 h 31"/>
                    <a:gd name="T32" fmla="*/ 7 w 22"/>
                    <a:gd name="T33" fmla="*/ 14 h 31"/>
                    <a:gd name="T34" fmla="*/ 8 w 22"/>
                    <a:gd name="T35" fmla="*/ 13 h 31"/>
                    <a:gd name="T36" fmla="*/ 9 w 22"/>
                    <a:gd name="T37" fmla="*/ 13 h 31"/>
                    <a:gd name="T38" fmla="*/ 12 w 22"/>
                    <a:gd name="T39" fmla="*/ 14 h 31"/>
                    <a:gd name="T40" fmla="*/ 8 w 22"/>
                    <a:gd name="T41" fmla="*/ 18 h 31"/>
                    <a:gd name="T42" fmla="*/ 9 w 22"/>
                    <a:gd name="T43" fmla="*/ 19 h 31"/>
                    <a:gd name="T44" fmla="*/ 10 w 22"/>
                    <a:gd name="T45" fmla="*/ 20 h 31"/>
                    <a:gd name="T46" fmla="*/ 11 w 22"/>
                    <a:gd name="T47" fmla="*/ 21 h 31"/>
                    <a:gd name="T48" fmla="*/ 11 w 22"/>
                    <a:gd name="T49" fmla="*/ 23 h 31"/>
                    <a:gd name="T50" fmla="*/ 10 w 22"/>
                    <a:gd name="T51" fmla="*/ 24 h 31"/>
                    <a:gd name="T52" fmla="*/ 8 w 22"/>
                    <a:gd name="T53" fmla="*/ 25 h 31"/>
                    <a:gd name="T54" fmla="*/ 8 w 22"/>
                    <a:gd name="T55" fmla="*/ 28 h 31"/>
                    <a:gd name="T56" fmla="*/ 8 w 22"/>
                    <a:gd name="T57" fmla="*/ 30 h 31"/>
                    <a:gd name="T58" fmla="*/ 9 w 22"/>
                    <a:gd name="T59" fmla="*/ 30 h 31"/>
                    <a:gd name="T60" fmla="*/ 13 w 22"/>
                    <a:gd name="T61" fmla="*/ 27 h 31"/>
                    <a:gd name="T62" fmla="*/ 14 w 22"/>
                    <a:gd name="T63" fmla="*/ 26 h 31"/>
                    <a:gd name="T64" fmla="*/ 15 w 22"/>
                    <a:gd name="T65" fmla="*/ 26 h 31"/>
                    <a:gd name="T66" fmla="*/ 17 w 22"/>
                    <a:gd name="T67" fmla="*/ 26 h 31"/>
                    <a:gd name="T68" fmla="*/ 20 w 22"/>
                    <a:gd name="T69" fmla="*/ 24 h 31"/>
                    <a:gd name="T70" fmla="*/ 22 w 22"/>
                    <a:gd name="T71" fmla="*/ 20 h 31"/>
                    <a:gd name="T72" fmla="*/ 21 w 22"/>
                    <a:gd name="T73" fmla="*/ 17 h 31"/>
                    <a:gd name="T74" fmla="*/ 21 w 22"/>
                    <a:gd name="T75" fmla="*/ 16 h 31"/>
                    <a:gd name="T76" fmla="*/ 20 w 22"/>
                    <a:gd name="T77" fmla="*/ 14 h 31"/>
                    <a:gd name="T78" fmla="*/ 19 w 22"/>
                    <a:gd name="T79" fmla="*/ 12 h 31"/>
                    <a:gd name="T80" fmla="*/ 18 w 22"/>
                    <a:gd name="T81" fmla="*/ 10 h 31"/>
                    <a:gd name="T82" fmla="*/ 18 w 22"/>
                    <a:gd name="T83" fmla="*/ 7 h 31"/>
                    <a:gd name="T84" fmla="*/ 18 w 22"/>
                    <a:gd name="T85" fmla="*/ 5 h 31"/>
                    <a:gd name="T86" fmla="*/ 18 w 22"/>
                    <a:gd name="T87" fmla="*/ 2 h 31"/>
                    <a:gd name="T88" fmla="*/ 14 w 22"/>
                    <a:gd name="T8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2" h="31">
                      <a:moveTo>
                        <a:pt x="14" y="2"/>
                      </a:moveTo>
                      <a:cubicBezTo>
                        <a:pt x="13" y="3"/>
                        <a:pt x="12" y="4"/>
                        <a:pt x="11" y="5"/>
                      </a:cubicBezTo>
                      <a:cubicBezTo>
                        <a:pt x="10" y="6"/>
                        <a:pt x="10" y="6"/>
                        <a:pt x="10" y="7"/>
                      </a:cubicBezTo>
                      <a:cubicBezTo>
                        <a:pt x="9" y="8"/>
                        <a:pt x="9" y="10"/>
                        <a:pt x="8" y="10"/>
                      </a:cubicBezTo>
                      <a:cubicBezTo>
                        <a:pt x="8" y="9"/>
                        <a:pt x="8" y="8"/>
                        <a:pt x="8" y="6"/>
                      </a:cubicBezTo>
                      <a:cubicBezTo>
                        <a:pt x="8" y="6"/>
                        <a:pt x="8" y="5"/>
                        <a:pt x="7" y="5"/>
                      </a:cubicBezTo>
                      <a:cubicBezTo>
                        <a:pt x="7" y="5"/>
                        <a:pt x="6" y="5"/>
                        <a:pt x="6" y="5"/>
                      </a:cubicBezTo>
                      <a:cubicBezTo>
                        <a:pt x="6" y="6"/>
                        <a:pt x="6" y="7"/>
                        <a:pt x="5" y="7"/>
                      </a:cubicBezTo>
                      <a:cubicBezTo>
                        <a:pt x="5" y="7"/>
                        <a:pt x="5" y="7"/>
                        <a:pt x="4" y="8"/>
                      </a:cubicBezTo>
                      <a:cubicBezTo>
                        <a:pt x="3" y="8"/>
                        <a:pt x="2" y="9"/>
                        <a:pt x="2" y="10"/>
                      </a:cubicBezTo>
                      <a:cubicBezTo>
                        <a:pt x="2" y="11"/>
                        <a:pt x="2" y="13"/>
                        <a:pt x="2" y="14"/>
                      </a:cubicBezTo>
                      <a:cubicBezTo>
                        <a:pt x="2" y="15"/>
                        <a:pt x="2" y="15"/>
                        <a:pt x="2" y="16"/>
                      </a:cubicBezTo>
                      <a:cubicBezTo>
                        <a:pt x="2" y="16"/>
                        <a:pt x="2" y="16"/>
                        <a:pt x="1" y="17"/>
                      </a:cubicBezTo>
                      <a:cubicBezTo>
                        <a:pt x="1" y="17"/>
                        <a:pt x="0" y="17"/>
                        <a:pt x="0" y="19"/>
                      </a:cubicBezTo>
                      <a:cubicBezTo>
                        <a:pt x="0" y="20"/>
                        <a:pt x="0" y="21"/>
                        <a:pt x="0" y="22"/>
                      </a:cubicBezTo>
                      <a:cubicBezTo>
                        <a:pt x="2" y="22"/>
                        <a:pt x="3" y="21"/>
                        <a:pt x="4" y="20"/>
                      </a:cubicBezTo>
                      <a:cubicBezTo>
                        <a:pt x="5" y="18"/>
                        <a:pt x="6" y="16"/>
                        <a:pt x="7" y="14"/>
                      </a:cubicBezTo>
                      <a:cubicBezTo>
                        <a:pt x="7" y="14"/>
                        <a:pt x="7" y="13"/>
                        <a:pt x="8" y="13"/>
                      </a:cubicBezTo>
                      <a:cubicBezTo>
                        <a:pt x="8" y="13"/>
                        <a:pt x="8" y="13"/>
                        <a:pt x="9" y="13"/>
                      </a:cubicBezTo>
                      <a:cubicBezTo>
                        <a:pt x="10" y="13"/>
                        <a:pt x="12" y="13"/>
                        <a:pt x="12" y="14"/>
                      </a:cubicBezTo>
                      <a:cubicBezTo>
                        <a:pt x="12" y="16"/>
                        <a:pt x="9" y="16"/>
                        <a:pt x="8" y="18"/>
                      </a:cubicBezTo>
                      <a:cubicBezTo>
                        <a:pt x="8" y="18"/>
                        <a:pt x="9" y="19"/>
                        <a:pt x="9" y="19"/>
                      </a:cubicBezTo>
                      <a:cubicBezTo>
                        <a:pt x="10" y="19"/>
                        <a:pt x="10" y="20"/>
                        <a:pt x="10" y="20"/>
                      </a:cubicBezTo>
                      <a:cubicBezTo>
                        <a:pt x="10" y="21"/>
                        <a:pt x="11" y="21"/>
                        <a:pt x="11" y="21"/>
                      </a:cubicBezTo>
                      <a:cubicBezTo>
                        <a:pt x="11" y="22"/>
                        <a:pt x="11" y="23"/>
                        <a:pt x="11" y="23"/>
                      </a:cubicBezTo>
                      <a:cubicBezTo>
                        <a:pt x="11" y="24"/>
                        <a:pt x="10" y="24"/>
                        <a:pt x="10" y="24"/>
                      </a:cubicBezTo>
                      <a:cubicBezTo>
                        <a:pt x="9" y="24"/>
                        <a:pt x="9" y="24"/>
                        <a:pt x="8" y="25"/>
                      </a:cubicBezTo>
                      <a:cubicBezTo>
                        <a:pt x="8" y="26"/>
                        <a:pt x="8" y="27"/>
                        <a:pt x="8" y="28"/>
                      </a:cubicBezTo>
                      <a:cubicBezTo>
                        <a:pt x="8" y="28"/>
                        <a:pt x="8" y="29"/>
                        <a:pt x="8" y="30"/>
                      </a:cubicBezTo>
                      <a:cubicBezTo>
                        <a:pt x="8" y="30"/>
                        <a:pt x="9" y="30"/>
                        <a:pt x="9" y="30"/>
                      </a:cubicBezTo>
                      <a:cubicBezTo>
                        <a:pt x="11" y="31"/>
                        <a:pt x="13" y="29"/>
                        <a:pt x="13" y="27"/>
                      </a:cubicBezTo>
                      <a:cubicBezTo>
                        <a:pt x="13" y="27"/>
                        <a:pt x="13" y="27"/>
                        <a:pt x="14" y="26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6" y="26"/>
                        <a:pt x="16" y="26"/>
                        <a:pt x="17" y="26"/>
                      </a:cubicBezTo>
                      <a:cubicBezTo>
                        <a:pt x="18" y="25"/>
                        <a:pt x="19" y="24"/>
                        <a:pt x="20" y="24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2" y="19"/>
                        <a:pt x="22" y="18"/>
                        <a:pt x="21" y="17"/>
                      </a:cubicBezTo>
                      <a:cubicBezTo>
                        <a:pt x="21" y="17"/>
                        <a:pt x="21" y="17"/>
                        <a:pt x="21" y="16"/>
                      </a:cubicBezTo>
                      <a:cubicBezTo>
                        <a:pt x="21" y="15"/>
                        <a:pt x="21" y="15"/>
                        <a:pt x="20" y="14"/>
                      </a:cubicBezTo>
                      <a:cubicBezTo>
                        <a:pt x="20" y="13"/>
                        <a:pt x="19" y="13"/>
                        <a:pt x="19" y="12"/>
                      </a:cubicBezTo>
                      <a:cubicBezTo>
                        <a:pt x="18" y="11"/>
                        <a:pt x="18" y="11"/>
                        <a:pt x="18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8" y="6"/>
                        <a:pt x="18" y="5"/>
                        <a:pt x="18" y="5"/>
                      </a:cubicBezTo>
                      <a:cubicBezTo>
                        <a:pt x="18" y="4"/>
                        <a:pt x="19" y="3"/>
                        <a:pt x="18" y="2"/>
                      </a:cubicBezTo>
                      <a:cubicBezTo>
                        <a:pt x="17" y="0"/>
                        <a:pt x="15" y="1"/>
                        <a:pt x="1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30">
                  <a:extLst>
                    <a:ext uri="{FF2B5EF4-FFF2-40B4-BE49-F238E27FC236}">
                      <a16:creationId xmlns:a16="http://schemas.microsoft.com/office/drawing/2014/main" xmlns="" id="{16FF3B11-E4DF-447A-B355-585ADD3A10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1658"/>
                  <a:ext cx="23" cy="39"/>
                </a:xfrm>
                <a:custGeom>
                  <a:avLst/>
                  <a:gdLst>
                    <a:gd name="T0" fmla="*/ 1 w 4"/>
                    <a:gd name="T1" fmla="*/ 3 h 7"/>
                    <a:gd name="T2" fmla="*/ 2 w 4"/>
                    <a:gd name="T3" fmla="*/ 7 h 7"/>
                    <a:gd name="T4" fmla="*/ 3 w 4"/>
                    <a:gd name="T5" fmla="*/ 2 h 7"/>
                    <a:gd name="T6" fmla="*/ 1 w 4"/>
                    <a:gd name="T7" fmla="*/ 1 h 7"/>
                    <a:gd name="T8" fmla="*/ 1 w 4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7">
                      <a:moveTo>
                        <a:pt x="1" y="3"/>
                      </a:moveTo>
                      <a:cubicBezTo>
                        <a:pt x="0" y="5"/>
                        <a:pt x="1" y="6"/>
                        <a:pt x="2" y="7"/>
                      </a:cubicBezTo>
                      <a:cubicBezTo>
                        <a:pt x="3" y="6"/>
                        <a:pt x="4" y="3"/>
                        <a:pt x="3" y="2"/>
                      </a:cubicBezTo>
                      <a:cubicBezTo>
                        <a:pt x="3" y="1"/>
                        <a:pt x="2" y="0"/>
                        <a:pt x="1" y="1"/>
                      </a:cubicBezTo>
                      <a:cubicBezTo>
                        <a:pt x="1" y="2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Freeform 31">
                  <a:extLst>
                    <a:ext uri="{FF2B5EF4-FFF2-40B4-BE49-F238E27FC236}">
                      <a16:creationId xmlns:a16="http://schemas.microsoft.com/office/drawing/2014/main" xmlns="" id="{1E25D35D-2D42-4BDE-B96D-02EF669100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301"/>
                  <a:ext cx="2199" cy="4025"/>
                </a:xfrm>
                <a:custGeom>
                  <a:avLst/>
                  <a:gdLst>
                    <a:gd name="T0" fmla="*/ 327 w 394"/>
                    <a:gd name="T1" fmla="*/ 468 h 721"/>
                    <a:gd name="T2" fmla="*/ 301 w 394"/>
                    <a:gd name="T3" fmla="*/ 418 h 721"/>
                    <a:gd name="T4" fmla="*/ 305 w 394"/>
                    <a:gd name="T5" fmla="*/ 410 h 721"/>
                    <a:gd name="T6" fmla="*/ 263 w 394"/>
                    <a:gd name="T7" fmla="*/ 339 h 721"/>
                    <a:gd name="T8" fmla="*/ 216 w 394"/>
                    <a:gd name="T9" fmla="*/ 265 h 721"/>
                    <a:gd name="T10" fmla="*/ 178 w 394"/>
                    <a:gd name="T11" fmla="*/ 222 h 721"/>
                    <a:gd name="T12" fmla="*/ 124 w 394"/>
                    <a:gd name="T13" fmla="*/ 217 h 721"/>
                    <a:gd name="T14" fmla="*/ 151 w 394"/>
                    <a:gd name="T15" fmla="*/ 182 h 721"/>
                    <a:gd name="T16" fmla="*/ 198 w 394"/>
                    <a:gd name="T17" fmla="*/ 101 h 721"/>
                    <a:gd name="T18" fmla="*/ 146 w 394"/>
                    <a:gd name="T19" fmla="*/ 83 h 721"/>
                    <a:gd name="T20" fmla="*/ 100 w 394"/>
                    <a:gd name="T21" fmla="*/ 84 h 721"/>
                    <a:gd name="T22" fmla="*/ 91 w 394"/>
                    <a:gd name="T23" fmla="*/ 69 h 721"/>
                    <a:gd name="T24" fmla="*/ 136 w 394"/>
                    <a:gd name="T25" fmla="*/ 29 h 721"/>
                    <a:gd name="T26" fmla="*/ 109 w 394"/>
                    <a:gd name="T27" fmla="*/ 10 h 721"/>
                    <a:gd name="T28" fmla="*/ 71 w 394"/>
                    <a:gd name="T29" fmla="*/ 10 h 721"/>
                    <a:gd name="T30" fmla="*/ 58 w 394"/>
                    <a:gd name="T31" fmla="*/ 38 h 721"/>
                    <a:gd name="T32" fmla="*/ 45 w 394"/>
                    <a:gd name="T33" fmla="*/ 58 h 721"/>
                    <a:gd name="T34" fmla="*/ 31 w 394"/>
                    <a:gd name="T35" fmla="*/ 69 h 721"/>
                    <a:gd name="T36" fmla="*/ 35 w 394"/>
                    <a:gd name="T37" fmla="*/ 95 h 721"/>
                    <a:gd name="T38" fmla="*/ 28 w 394"/>
                    <a:gd name="T39" fmla="*/ 114 h 721"/>
                    <a:gd name="T40" fmla="*/ 33 w 394"/>
                    <a:gd name="T41" fmla="*/ 140 h 721"/>
                    <a:gd name="T42" fmla="*/ 9 w 394"/>
                    <a:gd name="T43" fmla="*/ 164 h 721"/>
                    <a:gd name="T44" fmla="*/ 34 w 394"/>
                    <a:gd name="T45" fmla="*/ 173 h 721"/>
                    <a:gd name="T46" fmla="*/ 39 w 394"/>
                    <a:gd name="T47" fmla="*/ 177 h 721"/>
                    <a:gd name="T48" fmla="*/ 30 w 394"/>
                    <a:gd name="T49" fmla="*/ 196 h 721"/>
                    <a:gd name="T50" fmla="*/ 24 w 394"/>
                    <a:gd name="T51" fmla="*/ 223 h 721"/>
                    <a:gd name="T52" fmla="*/ 22 w 394"/>
                    <a:gd name="T53" fmla="*/ 268 h 721"/>
                    <a:gd name="T54" fmla="*/ 41 w 394"/>
                    <a:gd name="T55" fmla="*/ 236 h 721"/>
                    <a:gd name="T56" fmla="*/ 57 w 394"/>
                    <a:gd name="T57" fmla="*/ 203 h 721"/>
                    <a:gd name="T58" fmla="*/ 59 w 394"/>
                    <a:gd name="T59" fmla="*/ 232 h 721"/>
                    <a:gd name="T60" fmla="*/ 80 w 394"/>
                    <a:gd name="T61" fmla="*/ 228 h 721"/>
                    <a:gd name="T62" fmla="*/ 68 w 394"/>
                    <a:gd name="T63" fmla="*/ 270 h 721"/>
                    <a:gd name="T64" fmla="*/ 47 w 394"/>
                    <a:gd name="T65" fmla="*/ 308 h 721"/>
                    <a:gd name="T66" fmla="*/ 78 w 394"/>
                    <a:gd name="T67" fmla="*/ 326 h 721"/>
                    <a:gd name="T68" fmla="*/ 100 w 394"/>
                    <a:gd name="T69" fmla="*/ 317 h 721"/>
                    <a:gd name="T70" fmla="*/ 133 w 394"/>
                    <a:gd name="T71" fmla="*/ 305 h 721"/>
                    <a:gd name="T72" fmla="*/ 127 w 394"/>
                    <a:gd name="T73" fmla="*/ 326 h 721"/>
                    <a:gd name="T74" fmla="*/ 139 w 394"/>
                    <a:gd name="T75" fmla="*/ 376 h 721"/>
                    <a:gd name="T76" fmla="*/ 161 w 394"/>
                    <a:gd name="T77" fmla="*/ 375 h 721"/>
                    <a:gd name="T78" fmla="*/ 156 w 394"/>
                    <a:gd name="T79" fmla="*/ 409 h 721"/>
                    <a:gd name="T80" fmla="*/ 164 w 394"/>
                    <a:gd name="T81" fmla="*/ 443 h 721"/>
                    <a:gd name="T82" fmla="*/ 138 w 394"/>
                    <a:gd name="T83" fmla="*/ 439 h 721"/>
                    <a:gd name="T84" fmla="*/ 73 w 394"/>
                    <a:gd name="T85" fmla="*/ 485 h 721"/>
                    <a:gd name="T86" fmla="*/ 102 w 394"/>
                    <a:gd name="T87" fmla="*/ 507 h 721"/>
                    <a:gd name="T88" fmla="*/ 58 w 394"/>
                    <a:gd name="T89" fmla="*/ 550 h 721"/>
                    <a:gd name="T90" fmla="*/ 58 w 394"/>
                    <a:gd name="T91" fmla="*/ 574 h 721"/>
                    <a:gd name="T92" fmla="*/ 83 w 394"/>
                    <a:gd name="T93" fmla="*/ 570 h 721"/>
                    <a:gd name="T94" fmla="*/ 105 w 394"/>
                    <a:gd name="T95" fmla="*/ 587 h 721"/>
                    <a:gd name="T96" fmla="*/ 171 w 394"/>
                    <a:gd name="T97" fmla="*/ 584 h 721"/>
                    <a:gd name="T98" fmla="*/ 132 w 394"/>
                    <a:gd name="T99" fmla="*/ 615 h 721"/>
                    <a:gd name="T100" fmla="*/ 69 w 394"/>
                    <a:gd name="T101" fmla="*/ 660 h 721"/>
                    <a:gd name="T102" fmla="*/ 29 w 394"/>
                    <a:gd name="T103" fmla="*/ 699 h 721"/>
                    <a:gd name="T104" fmla="*/ 49 w 394"/>
                    <a:gd name="T105" fmla="*/ 705 h 721"/>
                    <a:gd name="T106" fmla="*/ 92 w 394"/>
                    <a:gd name="T107" fmla="*/ 687 h 721"/>
                    <a:gd name="T108" fmla="*/ 120 w 394"/>
                    <a:gd name="T109" fmla="*/ 698 h 721"/>
                    <a:gd name="T110" fmla="*/ 153 w 394"/>
                    <a:gd name="T111" fmla="*/ 658 h 721"/>
                    <a:gd name="T112" fmla="*/ 210 w 394"/>
                    <a:gd name="T113" fmla="*/ 656 h 721"/>
                    <a:gd name="T114" fmla="*/ 256 w 394"/>
                    <a:gd name="T115" fmla="*/ 645 h 721"/>
                    <a:gd name="T116" fmla="*/ 323 w 394"/>
                    <a:gd name="T117" fmla="*/ 644 h 721"/>
                    <a:gd name="T118" fmla="*/ 384 w 394"/>
                    <a:gd name="T119" fmla="*/ 608 h 721"/>
                    <a:gd name="T120" fmla="*/ 344 w 394"/>
                    <a:gd name="T121" fmla="*/ 583 h 721"/>
                    <a:gd name="T122" fmla="*/ 360 w 394"/>
                    <a:gd name="T123" fmla="*/ 554 h 721"/>
                    <a:gd name="T124" fmla="*/ 388 w 394"/>
                    <a:gd name="T125" fmla="*/ 527 h 7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94" h="721">
                      <a:moveTo>
                        <a:pt x="393" y="493"/>
                      </a:moveTo>
                      <a:cubicBezTo>
                        <a:pt x="393" y="492"/>
                        <a:pt x="392" y="492"/>
                        <a:pt x="392" y="491"/>
                      </a:cubicBezTo>
                      <a:cubicBezTo>
                        <a:pt x="392" y="489"/>
                        <a:pt x="392" y="487"/>
                        <a:pt x="391" y="485"/>
                      </a:cubicBezTo>
                      <a:cubicBezTo>
                        <a:pt x="391" y="484"/>
                        <a:pt x="390" y="481"/>
                        <a:pt x="390" y="480"/>
                      </a:cubicBezTo>
                      <a:cubicBezTo>
                        <a:pt x="389" y="478"/>
                        <a:pt x="389" y="476"/>
                        <a:pt x="387" y="475"/>
                      </a:cubicBezTo>
                      <a:cubicBezTo>
                        <a:pt x="385" y="473"/>
                        <a:pt x="383" y="471"/>
                        <a:pt x="380" y="470"/>
                      </a:cubicBezTo>
                      <a:cubicBezTo>
                        <a:pt x="379" y="470"/>
                        <a:pt x="379" y="469"/>
                        <a:pt x="378" y="468"/>
                      </a:cubicBezTo>
                      <a:cubicBezTo>
                        <a:pt x="377" y="467"/>
                        <a:pt x="377" y="467"/>
                        <a:pt x="376" y="466"/>
                      </a:cubicBezTo>
                      <a:cubicBezTo>
                        <a:pt x="375" y="465"/>
                        <a:pt x="373" y="464"/>
                        <a:pt x="371" y="463"/>
                      </a:cubicBezTo>
                      <a:cubicBezTo>
                        <a:pt x="370" y="462"/>
                        <a:pt x="368" y="462"/>
                        <a:pt x="366" y="461"/>
                      </a:cubicBezTo>
                      <a:cubicBezTo>
                        <a:pt x="364" y="460"/>
                        <a:pt x="361" y="461"/>
                        <a:pt x="358" y="461"/>
                      </a:cubicBezTo>
                      <a:cubicBezTo>
                        <a:pt x="358" y="461"/>
                        <a:pt x="357" y="461"/>
                        <a:pt x="357" y="461"/>
                      </a:cubicBezTo>
                      <a:cubicBezTo>
                        <a:pt x="356" y="461"/>
                        <a:pt x="355" y="459"/>
                        <a:pt x="354" y="459"/>
                      </a:cubicBezTo>
                      <a:cubicBezTo>
                        <a:pt x="354" y="459"/>
                        <a:pt x="352" y="460"/>
                        <a:pt x="352" y="461"/>
                      </a:cubicBezTo>
                      <a:cubicBezTo>
                        <a:pt x="351" y="461"/>
                        <a:pt x="349" y="461"/>
                        <a:pt x="348" y="461"/>
                      </a:cubicBezTo>
                      <a:cubicBezTo>
                        <a:pt x="346" y="461"/>
                        <a:pt x="345" y="461"/>
                        <a:pt x="343" y="460"/>
                      </a:cubicBezTo>
                      <a:cubicBezTo>
                        <a:pt x="343" y="460"/>
                        <a:pt x="342" y="460"/>
                        <a:pt x="341" y="460"/>
                      </a:cubicBezTo>
                      <a:cubicBezTo>
                        <a:pt x="340" y="460"/>
                        <a:pt x="340" y="460"/>
                        <a:pt x="339" y="459"/>
                      </a:cubicBezTo>
                      <a:cubicBezTo>
                        <a:pt x="338" y="459"/>
                        <a:pt x="336" y="460"/>
                        <a:pt x="334" y="461"/>
                      </a:cubicBezTo>
                      <a:cubicBezTo>
                        <a:pt x="334" y="461"/>
                        <a:pt x="333" y="461"/>
                        <a:pt x="332" y="461"/>
                      </a:cubicBezTo>
                      <a:cubicBezTo>
                        <a:pt x="331" y="462"/>
                        <a:pt x="331" y="461"/>
                        <a:pt x="330" y="462"/>
                      </a:cubicBezTo>
                      <a:cubicBezTo>
                        <a:pt x="329" y="463"/>
                        <a:pt x="328" y="464"/>
                        <a:pt x="327" y="466"/>
                      </a:cubicBezTo>
                      <a:cubicBezTo>
                        <a:pt x="327" y="466"/>
                        <a:pt x="327" y="467"/>
                        <a:pt x="327" y="468"/>
                      </a:cubicBezTo>
                      <a:cubicBezTo>
                        <a:pt x="326" y="469"/>
                        <a:pt x="326" y="470"/>
                        <a:pt x="326" y="470"/>
                      </a:cubicBezTo>
                      <a:cubicBezTo>
                        <a:pt x="325" y="472"/>
                        <a:pt x="326" y="473"/>
                        <a:pt x="324" y="474"/>
                      </a:cubicBezTo>
                      <a:cubicBezTo>
                        <a:pt x="324" y="474"/>
                        <a:pt x="323" y="474"/>
                        <a:pt x="323" y="475"/>
                      </a:cubicBezTo>
                      <a:cubicBezTo>
                        <a:pt x="322" y="476"/>
                        <a:pt x="322" y="477"/>
                        <a:pt x="322" y="477"/>
                      </a:cubicBezTo>
                      <a:cubicBezTo>
                        <a:pt x="321" y="478"/>
                        <a:pt x="319" y="476"/>
                        <a:pt x="319" y="475"/>
                      </a:cubicBezTo>
                      <a:cubicBezTo>
                        <a:pt x="317" y="475"/>
                        <a:pt x="316" y="476"/>
                        <a:pt x="315" y="476"/>
                      </a:cubicBezTo>
                      <a:cubicBezTo>
                        <a:pt x="314" y="476"/>
                        <a:pt x="313" y="474"/>
                        <a:pt x="312" y="473"/>
                      </a:cubicBezTo>
                      <a:cubicBezTo>
                        <a:pt x="312" y="472"/>
                        <a:pt x="311" y="471"/>
                        <a:pt x="311" y="470"/>
                      </a:cubicBezTo>
                      <a:cubicBezTo>
                        <a:pt x="310" y="469"/>
                        <a:pt x="307" y="469"/>
                        <a:pt x="306" y="469"/>
                      </a:cubicBezTo>
                      <a:cubicBezTo>
                        <a:pt x="305" y="469"/>
                        <a:pt x="305" y="470"/>
                        <a:pt x="304" y="470"/>
                      </a:cubicBezTo>
                      <a:cubicBezTo>
                        <a:pt x="304" y="469"/>
                        <a:pt x="305" y="469"/>
                        <a:pt x="305" y="468"/>
                      </a:cubicBezTo>
                      <a:cubicBezTo>
                        <a:pt x="306" y="467"/>
                        <a:pt x="306" y="465"/>
                        <a:pt x="308" y="463"/>
                      </a:cubicBezTo>
                      <a:cubicBezTo>
                        <a:pt x="309" y="461"/>
                        <a:pt x="312" y="460"/>
                        <a:pt x="313" y="458"/>
                      </a:cubicBezTo>
                      <a:cubicBezTo>
                        <a:pt x="314" y="456"/>
                        <a:pt x="315" y="454"/>
                        <a:pt x="317" y="453"/>
                      </a:cubicBezTo>
                      <a:cubicBezTo>
                        <a:pt x="319" y="452"/>
                        <a:pt x="319" y="451"/>
                        <a:pt x="319" y="449"/>
                      </a:cubicBezTo>
                      <a:cubicBezTo>
                        <a:pt x="319" y="443"/>
                        <a:pt x="319" y="443"/>
                        <a:pt x="319" y="443"/>
                      </a:cubicBezTo>
                      <a:cubicBezTo>
                        <a:pt x="319" y="442"/>
                        <a:pt x="318" y="440"/>
                        <a:pt x="317" y="439"/>
                      </a:cubicBezTo>
                      <a:cubicBezTo>
                        <a:pt x="316" y="436"/>
                        <a:pt x="315" y="433"/>
                        <a:pt x="314" y="430"/>
                      </a:cubicBezTo>
                      <a:cubicBezTo>
                        <a:pt x="313" y="429"/>
                        <a:pt x="313" y="428"/>
                        <a:pt x="312" y="428"/>
                      </a:cubicBezTo>
                      <a:cubicBezTo>
                        <a:pt x="312" y="427"/>
                        <a:pt x="312" y="426"/>
                        <a:pt x="312" y="426"/>
                      </a:cubicBezTo>
                      <a:cubicBezTo>
                        <a:pt x="311" y="424"/>
                        <a:pt x="309" y="423"/>
                        <a:pt x="308" y="422"/>
                      </a:cubicBezTo>
                      <a:cubicBezTo>
                        <a:pt x="307" y="420"/>
                        <a:pt x="307" y="420"/>
                        <a:pt x="305" y="420"/>
                      </a:cubicBezTo>
                      <a:cubicBezTo>
                        <a:pt x="303" y="420"/>
                        <a:pt x="302" y="419"/>
                        <a:pt x="301" y="418"/>
                      </a:cubicBezTo>
                      <a:cubicBezTo>
                        <a:pt x="300" y="417"/>
                        <a:pt x="299" y="416"/>
                        <a:pt x="298" y="414"/>
                      </a:cubicBezTo>
                      <a:cubicBezTo>
                        <a:pt x="298" y="414"/>
                        <a:pt x="297" y="415"/>
                        <a:pt x="297" y="414"/>
                      </a:cubicBezTo>
                      <a:cubicBezTo>
                        <a:pt x="296" y="414"/>
                        <a:pt x="295" y="414"/>
                        <a:pt x="294" y="413"/>
                      </a:cubicBezTo>
                      <a:cubicBezTo>
                        <a:pt x="293" y="412"/>
                        <a:pt x="292" y="411"/>
                        <a:pt x="291" y="410"/>
                      </a:cubicBezTo>
                      <a:cubicBezTo>
                        <a:pt x="290" y="410"/>
                        <a:pt x="290" y="409"/>
                        <a:pt x="290" y="408"/>
                      </a:cubicBezTo>
                      <a:cubicBezTo>
                        <a:pt x="289" y="407"/>
                        <a:pt x="288" y="407"/>
                        <a:pt x="287" y="406"/>
                      </a:cubicBezTo>
                      <a:cubicBezTo>
                        <a:pt x="286" y="405"/>
                        <a:pt x="286" y="404"/>
                        <a:pt x="285" y="404"/>
                      </a:cubicBezTo>
                      <a:cubicBezTo>
                        <a:pt x="285" y="404"/>
                        <a:pt x="284" y="404"/>
                        <a:pt x="284" y="404"/>
                      </a:cubicBezTo>
                      <a:cubicBezTo>
                        <a:pt x="282" y="404"/>
                        <a:pt x="279" y="404"/>
                        <a:pt x="278" y="404"/>
                      </a:cubicBezTo>
                      <a:cubicBezTo>
                        <a:pt x="276" y="405"/>
                        <a:pt x="276" y="407"/>
                        <a:pt x="274" y="407"/>
                      </a:cubicBezTo>
                      <a:cubicBezTo>
                        <a:pt x="272" y="407"/>
                        <a:pt x="271" y="405"/>
                        <a:pt x="269" y="405"/>
                      </a:cubicBezTo>
                      <a:cubicBezTo>
                        <a:pt x="268" y="405"/>
                        <a:pt x="266" y="405"/>
                        <a:pt x="264" y="405"/>
                      </a:cubicBezTo>
                      <a:cubicBezTo>
                        <a:pt x="264" y="404"/>
                        <a:pt x="265" y="403"/>
                        <a:pt x="266" y="403"/>
                      </a:cubicBezTo>
                      <a:cubicBezTo>
                        <a:pt x="268" y="402"/>
                        <a:pt x="269" y="401"/>
                        <a:pt x="270" y="402"/>
                      </a:cubicBezTo>
                      <a:cubicBezTo>
                        <a:pt x="272" y="403"/>
                        <a:pt x="272" y="404"/>
                        <a:pt x="273" y="403"/>
                      </a:cubicBezTo>
                      <a:cubicBezTo>
                        <a:pt x="275" y="403"/>
                        <a:pt x="276" y="402"/>
                        <a:pt x="278" y="402"/>
                      </a:cubicBezTo>
                      <a:cubicBezTo>
                        <a:pt x="280" y="402"/>
                        <a:pt x="281" y="401"/>
                        <a:pt x="283" y="401"/>
                      </a:cubicBezTo>
                      <a:cubicBezTo>
                        <a:pt x="284" y="400"/>
                        <a:pt x="286" y="401"/>
                        <a:pt x="287" y="401"/>
                      </a:cubicBezTo>
                      <a:cubicBezTo>
                        <a:pt x="288" y="402"/>
                        <a:pt x="288" y="403"/>
                        <a:pt x="289" y="403"/>
                      </a:cubicBezTo>
                      <a:cubicBezTo>
                        <a:pt x="289" y="404"/>
                        <a:pt x="290" y="405"/>
                        <a:pt x="291" y="406"/>
                      </a:cubicBezTo>
                      <a:cubicBezTo>
                        <a:pt x="293" y="407"/>
                        <a:pt x="294" y="409"/>
                        <a:pt x="296" y="409"/>
                      </a:cubicBezTo>
                      <a:cubicBezTo>
                        <a:pt x="298" y="410"/>
                        <a:pt x="300" y="408"/>
                        <a:pt x="302" y="409"/>
                      </a:cubicBezTo>
                      <a:cubicBezTo>
                        <a:pt x="303" y="409"/>
                        <a:pt x="304" y="409"/>
                        <a:pt x="305" y="410"/>
                      </a:cubicBezTo>
                      <a:cubicBezTo>
                        <a:pt x="305" y="410"/>
                        <a:pt x="306" y="411"/>
                        <a:pt x="307" y="411"/>
                      </a:cubicBezTo>
                      <a:cubicBezTo>
                        <a:pt x="307" y="408"/>
                        <a:pt x="305" y="407"/>
                        <a:pt x="304" y="404"/>
                      </a:cubicBezTo>
                      <a:cubicBezTo>
                        <a:pt x="303" y="402"/>
                        <a:pt x="301" y="400"/>
                        <a:pt x="299" y="398"/>
                      </a:cubicBezTo>
                      <a:cubicBezTo>
                        <a:pt x="298" y="397"/>
                        <a:pt x="297" y="395"/>
                        <a:pt x="296" y="394"/>
                      </a:cubicBezTo>
                      <a:cubicBezTo>
                        <a:pt x="295" y="393"/>
                        <a:pt x="294" y="392"/>
                        <a:pt x="293" y="391"/>
                      </a:cubicBezTo>
                      <a:cubicBezTo>
                        <a:pt x="292" y="390"/>
                        <a:pt x="290" y="389"/>
                        <a:pt x="290" y="387"/>
                      </a:cubicBezTo>
                      <a:cubicBezTo>
                        <a:pt x="290" y="386"/>
                        <a:pt x="290" y="385"/>
                        <a:pt x="289" y="384"/>
                      </a:cubicBezTo>
                      <a:cubicBezTo>
                        <a:pt x="289" y="383"/>
                        <a:pt x="288" y="382"/>
                        <a:pt x="288" y="381"/>
                      </a:cubicBezTo>
                      <a:cubicBezTo>
                        <a:pt x="287" y="379"/>
                        <a:pt x="288" y="378"/>
                        <a:pt x="288" y="376"/>
                      </a:cubicBezTo>
                      <a:cubicBezTo>
                        <a:pt x="288" y="375"/>
                        <a:pt x="287" y="373"/>
                        <a:pt x="289" y="372"/>
                      </a:cubicBezTo>
                      <a:cubicBezTo>
                        <a:pt x="290" y="370"/>
                        <a:pt x="293" y="370"/>
                        <a:pt x="292" y="368"/>
                      </a:cubicBezTo>
                      <a:cubicBezTo>
                        <a:pt x="292" y="367"/>
                        <a:pt x="291" y="367"/>
                        <a:pt x="290" y="367"/>
                      </a:cubicBezTo>
                      <a:cubicBezTo>
                        <a:pt x="289" y="367"/>
                        <a:pt x="287" y="366"/>
                        <a:pt x="285" y="366"/>
                      </a:cubicBezTo>
                      <a:cubicBezTo>
                        <a:pt x="284" y="365"/>
                        <a:pt x="283" y="363"/>
                        <a:pt x="283" y="362"/>
                      </a:cubicBezTo>
                      <a:cubicBezTo>
                        <a:pt x="282" y="361"/>
                        <a:pt x="281" y="360"/>
                        <a:pt x="280" y="360"/>
                      </a:cubicBezTo>
                      <a:cubicBezTo>
                        <a:pt x="279" y="359"/>
                        <a:pt x="278" y="359"/>
                        <a:pt x="277" y="358"/>
                      </a:cubicBezTo>
                      <a:cubicBezTo>
                        <a:pt x="277" y="357"/>
                        <a:pt x="276" y="355"/>
                        <a:pt x="275" y="353"/>
                      </a:cubicBezTo>
                      <a:cubicBezTo>
                        <a:pt x="275" y="352"/>
                        <a:pt x="275" y="351"/>
                        <a:pt x="274" y="349"/>
                      </a:cubicBezTo>
                      <a:cubicBezTo>
                        <a:pt x="273" y="348"/>
                        <a:pt x="271" y="347"/>
                        <a:pt x="271" y="345"/>
                      </a:cubicBezTo>
                      <a:cubicBezTo>
                        <a:pt x="271" y="345"/>
                        <a:pt x="271" y="344"/>
                        <a:pt x="271" y="344"/>
                      </a:cubicBezTo>
                      <a:cubicBezTo>
                        <a:pt x="270" y="343"/>
                        <a:pt x="269" y="342"/>
                        <a:pt x="269" y="341"/>
                      </a:cubicBezTo>
                      <a:cubicBezTo>
                        <a:pt x="268" y="340"/>
                        <a:pt x="268" y="340"/>
                        <a:pt x="266" y="339"/>
                      </a:cubicBezTo>
                      <a:cubicBezTo>
                        <a:pt x="264" y="339"/>
                        <a:pt x="264" y="339"/>
                        <a:pt x="263" y="339"/>
                      </a:cubicBezTo>
                      <a:cubicBezTo>
                        <a:pt x="261" y="338"/>
                        <a:pt x="261" y="337"/>
                        <a:pt x="259" y="336"/>
                      </a:cubicBezTo>
                      <a:cubicBezTo>
                        <a:pt x="258" y="335"/>
                        <a:pt x="257" y="335"/>
                        <a:pt x="256" y="335"/>
                      </a:cubicBezTo>
                      <a:cubicBezTo>
                        <a:pt x="256" y="335"/>
                        <a:pt x="255" y="334"/>
                        <a:pt x="254" y="334"/>
                      </a:cubicBezTo>
                      <a:cubicBezTo>
                        <a:pt x="253" y="333"/>
                        <a:pt x="251" y="334"/>
                        <a:pt x="250" y="333"/>
                      </a:cubicBezTo>
                      <a:cubicBezTo>
                        <a:pt x="249" y="333"/>
                        <a:pt x="247" y="332"/>
                        <a:pt x="246" y="331"/>
                      </a:cubicBezTo>
                      <a:cubicBezTo>
                        <a:pt x="245" y="331"/>
                        <a:pt x="240" y="332"/>
                        <a:pt x="239" y="330"/>
                      </a:cubicBezTo>
                      <a:cubicBezTo>
                        <a:pt x="239" y="330"/>
                        <a:pt x="239" y="329"/>
                        <a:pt x="239" y="329"/>
                      </a:cubicBezTo>
                      <a:cubicBezTo>
                        <a:pt x="239" y="328"/>
                        <a:pt x="238" y="327"/>
                        <a:pt x="238" y="326"/>
                      </a:cubicBezTo>
                      <a:cubicBezTo>
                        <a:pt x="237" y="323"/>
                        <a:pt x="234" y="323"/>
                        <a:pt x="233" y="321"/>
                      </a:cubicBezTo>
                      <a:cubicBezTo>
                        <a:pt x="232" y="319"/>
                        <a:pt x="231" y="316"/>
                        <a:pt x="230" y="314"/>
                      </a:cubicBezTo>
                      <a:cubicBezTo>
                        <a:pt x="230" y="311"/>
                        <a:pt x="228" y="309"/>
                        <a:pt x="228" y="307"/>
                      </a:cubicBezTo>
                      <a:cubicBezTo>
                        <a:pt x="228" y="304"/>
                        <a:pt x="227" y="302"/>
                        <a:pt x="227" y="300"/>
                      </a:cubicBezTo>
                      <a:cubicBezTo>
                        <a:pt x="227" y="299"/>
                        <a:pt x="226" y="298"/>
                        <a:pt x="226" y="298"/>
                      </a:cubicBezTo>
                      <a:cubicBezTo>
                        <a:pt x="225" y="297"/>
                        <a:pt x="225" y="298"/>
                        <a:pt x="224" y="297"/>
                      </a:cubicBezTo>
                      <a:cubicBezTo>
                        <a:pt x="224" y="296"/>
                        <a:pt x="224" y="296"/>
                        <a:pt x="224" y="295"/>
                      </a:cubicBezTo>
                      <a:cubicBezTo>
                        <a:pt x="224" y="294"/>
                        <a:pt x="223" y="294"/>
                        <a:pt x="223" y="293"/>
                      </a:cubicBezTo>
                      <a:cubicBezTo>
                        <a:pt x="222" y="292"/>
                        <a:pt x="221" y="292"/>
                        <a:pt x="221" y="290"/>
                      </a:cubicBezTo>
                      <a:cubicBezTo>
                        <a:pt x="221" y="289"/>
                        <a:pt x="221" y="288"/>
                        <a:pt x="221" y="287"/>
                      </a:cubicBezTo>
                      <a:cubicBezTo>
                        <a:pt x="220" y="285"/>
                        <a:pt x="219" y="283"/>
                        <a:pt x="217" y="281"/>
                      </a:cubicBezTo>
                      <a:cubicBezTo>
                        <a:pt x="216" y="279"/>
                        <a:pt x="217" y="276"/>
                        <a:pt x="217" y="273"/>
                      </a:cubicBezTo>
                      <a:cubicBezTo>
                        <a:pt x="216" y="272"/>
                        <a:pt x="215" y="272"/>
                        <a:pt x="215" y="271"/>
                      </a:cubicBezTo>
                      <a:cubicBezTo>
                        <a:pt x="215" y="270"/>
                        <a:pt x="216" y="269"/>
                        <a:pt x="216" y="268"/>
                      </a:cubicBezTo>
                      <a:cubicBezTo>
                        <a:pt x="217" y="267"/>
                        <a:pt x="216" y="266"/>
                        <a:pt x="216" y="265"/>
                      </a:cubicBezTo>
                      <a:cubicBezTo>
                        <a:pt x="216" y="264"/>
                        <a:pt x="217" y="264"/>
                        <a:pt x="216" y="263"/>
                      </a:cubicBezTo>
                      <a:cubicBezTo>
                        <a:pt x="216" y="261"/>
                        <a:pt x="215" y="259"/>
                        <a:pt x="214" y="258"/>
                      </a:cubicBezTo>
                      <a:cubicBezTo>
                        <a:pt x="214" y="257"/>
                        <a:pt x="214" y="257"/>
                        <a:pt x="213" y="256"/>
                      </a:cubicBezTo>
                      <a:cubicBezTo>
                        <a:pt x="213" y="255"/>
                        <a:pt x="213" y="254"/>
                        <a:pt x="213" y="253"/>
                      </a:cubicBezTo>
                      <a:cubicBezTo>
                        <a:pt x="212" y="253"/>
                        <a:pt x="211" y="252"/>
                        <a:pt x="211" y="251"/>
                      </a:cubicBezTo>
                      <a:cubicBezTo>
                        <a:pt x="210" y="251"/>
                        <a:pt x="209" y="251"/>
                        <a:pt x="208" y="250"/>
                      </a:cubicBezTo>
                      <a:cubicBezTo>
                        <a:pt x="207" y="250"/>
                        <a:pt x="207" y="249"/>
                        <a:pt x="206" y="249"/>
                      </a:cubicBezTo>
                      <a:cubicBezTo>
                        <a:pt x="205" y="249"/>
                        <a:pt x="204" y="248"/>
                        <a:pt x="203" y="247"/>
                      </a:cubicBezTo>
                      <a:cubicBezTo>
                        <a:pt x="203" y="247"/>
                        <a:pt x="202" y="247"/>
                        <a:pt x="202" y="246"/>
                      </a:cubicBezTo>
                      <a:cubicBezTo>
                        <a:pt x="201" y="245"/>
                        <a:pt x="200" y="244"/>
                        <a:pt x="200" y="242"/>
                      </a:cubicBezTo>
                      <a:cubicBezTo>
                        <a:pt x="199" y="241"/>
                        <a:pt x="198" y="240"/>
                        <a:pt x="197" y="239"/>
                      </a:cubicBezTo>
                      <a:cubicBezTo>
                        <a:pt x="197" y="238"/>
                        <a:pt x="196" y="237"/>
                        <a:pt x="195" y="236"/>
                      </a:cubicBezTo>
                      <a:cubicBezTo>
                        <a:pt x="195" y="237"/>
                        <a:pt x="195" y="237"/>
                        <a:pt x="195" y="237"/>
                      </a:cubicBezTo>
                      <a:cubicBezTo>
                        <a:pt x="193" y="239"/>
                        <a:pt x="191" y="239"/>
                        <a:pt x="190" y="241"/>
                      </a:cubicBezTo>
                      <a:cubicBezTo>
                        <a:pt x="190" y="239"/>
                        <a:pt x="192" y="238"/>
                        <a:pt x="193" y="236"/>
                      </a:cubicBezTo>
                      <a:cubicBezTo>
                        <a:pt x="193" y="234"/>
                        <a:pt x="193" y="234"/>
                        <a:pt x="193" y="232"/>
                      </a:cubicBezTo>
                      <a:cubicBezTo>
                        <a:pt x="193" y="232"/>
                        <a:pt x="193" y="232"/>
                        <a:pt x="193" y="232"/>
                      </a:cubicBezTo>
                      <a:cubicBezTo>
                        <a:pt x="193" y="232"/>
                        <a:pt x="193" y="232"/>
                        <a:pt x="193" y="232"/>
                      </a:cubicBezTo>
                      <a:cubicBezTo>
                        <a:pt x="192" y="231"/>
                        <a:pt x="191" y="230"/>
                        <a:pt x="191" y="230"/>
                      </a:cubicBezTo>
                      <a:cubicBezTo>
                        <a:pt x="189" y="228"/>
                        <a:pt x="188" y="227"/>
                        <a:pt x="187" y="226"/>
                      </a:cubicBezTo>
                      <a:cubicBezTo>
                        <a:pt x="186" y="224"/>
                        <a:pt x="184" y="224"/>
                        <a:pt x="182" y="224"/>
                      </a:cubicBezTo>
                      <a:cubicBezTo>
                        <a:pt x="181" y="224"/>
                        <a:pt x="180" y="224"/>
                        <a:pt x="179" y="223"/>
                      </a:cubicBezTo>
                      <a:cubicBezTo>
                        <a:pt x="178" y="223"/>
                        <a:pt x="178" y="223"/>
                        <a:pt x="178" y="222"/>
                      </a:cubicBezTo>
                      <a:cubicBezTo>
                        <a:pt x="177" y="222"/>
                        <a:pt x="176" y="222"/>
                        <a:pt x="176" y="222"/>
                      </a:cubicBezTo>
                      <a:cubicBezTo>
                        <a:pt x="175" y="221"/>
                        <a:pt x="175" y="220"/>
                        <a:pt x="174" y="220"/>
                      </a:cubicBezTo>
                      <a:cubicBezTo>
                        <a:pt x="173" y="219"/>
                        <a:pt x="171" y="219"/>
                        <a:pt x="170" y="219"/>
                      </a:cubicBezTo>
                      <a:cubicBezTo>
                        <a:pt x="169" y="219"/>
                        <a:pt x="169" y="219"/>
                        <a:pt x="168" y="218"/>
                      </a:cubicBezTo>
                      <a:cubicBezTo>
                        <a:pt x="168" y="218"/>
                        <a:pt x="168" y="217"/>
                        <a:pt x="167" y="216"/>
                      </a:cubicBezTo>
                      <a:cubicBezTo>
                        <a:pt x="166" y="214"/>
                        <a:pt x="163" y="215"/>
                        <a:pt x="160" y="215"/>
                      </a:cubicBezTo>
                      <a:cubicBezTo>
                        <a:pt x="158" y="215"/>
                        <a:pt x="156" y="215"/>
                        <a:pt x="156" y="217"/>
                      </a:cubicBezTo>
                      <a:cubicBezTo>
                        <a:pt x="155" y="219"/>
                        <a:pt x="155" y="221"/>
                        <a:pt x="153" y="222"/>
                      </a:cubicBezTo>
                      <a:cubicBezTo>
                        <a:pt x="152" y="223"/>
                        <a:pt x="151" y="224"/>
                        <a:pt x="150" y="224"/>
                      </a:cubicBezTo>
                      <a:cubicBezTo>
                        <a:pt x="149" y="225"/>
                        <a:pt x="147" y="224"/>
                        <a:pt x="146" y="224"/>
                      </a:cubicBezTo>
                      <a:cubicBezTo>
                        <a:pt x="144" y="224"/>
                        <a:pt x="143" y="223"/>
                        <a:pt x="141" y="223"/>
                      </a:cubicBezTo>
                      <a:cubicBezTo>
                        <a:pt x="140" y="223"/>
                        <a:pt x="138" y="223"/>
                        <a:pt x="137" y="223"/>
                      </a:cubicBezTo>
                      <a:cubicBezTo>
                        <a:pt x="136" y="222"/>
                        <a:pt x="136" y="222"/>
                        <a:pt x="135" y="222"/>
                      </a:cubicBezTo>
                      <a:cubicBezTo>
                        <a:pt x="133" y="222"/>
                        <a:pt x="131" y="222"/>
                        <a:pt x="130" y="222"/>
                      </a:cubicBezTo>
                      <a:cubicBezTo>
                        <a:pt x="128" y="221"/>
                        <a:pt x="127" y="220"/>
                        <a:pt x="125" y="220"/>
                      </a:cubicBezTo>
                      <a:cubicBezTo>
                        <a:pt x="125" y="220"/>
                        <a:pt x="124" y="220"/>
                        <a:pt x="123" y="220"/>
                      </a:cubicBezTo>
                      <a:cubicBezTo>
                        <a:pt x="121" y="220"/>
                        <a:pt x="117" y="219"/>
                        <a:pt x="117" y="217"/>
                      </a:cubicBezTo>
                      <a:cubicBezTo>
                        <a:pt x="116" y="217"/>
                        <a:pt x="115" y="216"/>
                        <a:pt x="114" y="215"/>
                      </a:cubicBezTo>
                      <a:cubicBezTo>
                        <a:pt x="113" y="215"/>
                        <a:pt x="112" y="214"/>
                        <a:pt x="113" y="213"/>
                      </a:cubicBezTo>
                      <a:cubicBezTo>
                        <a:pt x="113" y="214"/>
                        <a:pt x="114" y="214"/>
                        <a:pt x="115" y="215"/>
                      </a:cubicBezTo>
                      <a:cubicBezTo>
                        <a:pt x="116" y="215"/>
                        <a:pt x="117" y="216"/>
                        <a:pt x="118" y="216"/>
                      </a:cubicBezTo>
                      <a:cubicBezTo>
                        <a:pt x="119" y="216"/>
                        <a:pt x="120" y="217"/>
                        <a:pt x="121" y="217"/>
                      </a:cubicBezTo>
                      <a:cubicBezTo>
                        <a:pt x="122" y="217"/>
                        <a:pt x="123" y="217"/>
                        <a:pt x="124" y="217"/>
                      </a:cubicBezTo>
                      <a:cubicBezTo>
                        <a:pt x="126" y="217"/>
                        <a:pt x="128" y="218"/>
                        <a:pt x="130" y="219"/>
                      </a:cubicBezTo>
                      <a:cubicBezTo>
                        <a:pt x="132" y="219"/>
                        <a:pt x="134" y="217"/>
                        <a:pt x="136" y="216"/>
                      </a:cubicBezTo>
                      <a:cubicBezTo>
                        <a:pt x="137" y="215"/>
                        <a:pt x="140" y="216"/>
                        <a:pt x="141" y="215"/>
                      </a:cubicBezTo>
                      <a:cubicBezTo>
                        <a:pt x="143" y="213"/>
                        <a:pt x="141" y="210"/>
                        <a:pt x="143" y="209"/>
                      </a:cubicBezTo>
                      <a:cubicBezTo>
                        <a:pt x="144" y="208"/>
                        <a:pt x="145" y="207"/>
                        <a:pt x="146" y="206"/>
                      </a:cubicBezTo>
                      <a:cubicBezTo>
                        <a:pt x="148" y="206"/>
                        <a:pt x="149" y="204"/>
                        <a:pt x="150" y="204"/>
                      </a:cubicBezTo>
                      <a:cubicBezTo>
                        <a:pt x="152" y="203"/>
                        <a:pt x="152" y="204"/>
                        <a:pt x="154" y="204"/>
                      </a:cubicBezTo>
                      <a:cubicBezTo>
                        <a:pt x="155" y="205"/>
                        <a:pt x="156" y="205"/>
                        <a:pt x="157" y="204"/>
                      </a:cubicBezTo>
                      <a:cubicBezTo>
                        <a:pt x="160" y="203"/>
                        <a:pt x="162" y="201"/>
                        <a:pt x="165" y="199"/>
                      </a:cubicBezTo>
                      <a:cubicBezTo>
                        <a:pt x="166" y="198"/>
                        <a:pt x="168" y="197"/>
                        <a:pt x="166" y="195"/>
                      </a:cubicBezTo>
                      <a:cubicBezTo>
                        <a:pt x="165" y="194"/>
                        <a:pt x="164" y="194"/>
                        <a:pt x="162" y="193"/>
                      </a:cubicBezTo>
                      <a:cubicBezTo>
                        <a:pt x="161" y="192"/>
                        <a:pt x="160" y="192"/>
                        <a:pt x="159" y="191"/>
                      </a:cubicBezTo>
                      <a:cubicBezTo>
                        <a:pt x="157" y="191"/>
                        <a:pt x="156" y="191"/>
                        <a:pt x="156" y="189"/>
                      </a:cubicBezTo>
                      <a:cubicBezTo>
                        <a:pt x="156" y="188"/>
                        <a:pt x="157" y="187"/>
                        <a:pt x="156" y="187"/>
                      </a:cubicBezTo>
                      <a:cubicBezTo>
                        <a:pt x="156" y="186"/>
                        <a:pt x="155" y="184"/>
                        <a:pt x="154" y="184"/>
                      </a:cubicBezTo>
                      <a:cubicBezTo>
                        <a:pt x="152" y="183"/>
                        <a:pt x="149" y="185"/>
                        <a:pt x="148" y="186"/>
                      </a:cubicBezTo>
                      <a:cubicBezTo>
                        <a:pt x="146" y="188"/>
                        <a:pt x="143" y="189"/>
                        <a:pt x="140" y="191"/>
                      </a:cubicBezTo>
                      <a:cubicBezTo>
                        <a:pt x="138" y="192"/>
                        <a:pt x="136" y="191"/>
                        <a:pt x="133" y="191"/>
                      </a:cubicBezTo>
                      <a:cubicBezTo>
                        <a:pt x="134" y="190"/>
                        <a:pt x="136" y="190"/>
                        <a:pt x="137" y="189"/>
                      </a:cubicBezTo>
                      <a:cubicBezTo>
                        <a:pt x="138" y="189"/>
                        <a:pt x="138" y="188"/>
                        <a:pt x="139" y="187"/>
                      </a:cubicBezTo>
                      <a:cubicBezTo>
                        <a:pt x="140" y="187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5" y="183"/>
                      </a:cubicBezTo>
                      <a:cubicBezTo>
                        <a:pt x="147" y="182"/>
                        <a:pt x="149" y="183"/>
                        <a:pt x="151" y="182"/>
                      </a:cubicBezTo>
                      <a:cubicBezTo>
                        <a:pt x="152" y="182"/>
                        <a:pt x="153" y="181"/>
                        <a:pt x="155" y="180"/>
                      </a:cubicBezTo>
                      <a:cubicBezTo>
                        <a:pt x="157" y="179"/>
                        <a:pt x="157" y="180"/>
                        <a:pt x="159" y="181"/>
                      </a:cubicBezTo>
                      <a:cubicBezTo>
                        <a:pt x="161" y="182"/>
                        <a:pt x="161" y="180"/>
                        <a:pt x="161" y="179"/>
                      </a:cubicBezTo>
                      <a:cubicBezTo>
                        <a:pt x="162" y="178"/>
                        <a:pt x="163" y="177"/>
                        <a:pt x="163" y="177"/>
                      </a:cubicBezTo>
                      <a:cubicBezTo>
                        <a:pt x="164" y="176"/>
                        <a:pt x="164" y="175"/>
                        <a:pt x="165" y="174"/>
                      </a:cubicBezTo>
                      <a:cubicBezTo>
                        <a:pt x="167" y="173"/>
                        <a:pt x="169" y="173"/>
                        <a:pt x="170" y="170"/>
                      </a:cubicBezTo>
                      <a:cubicBezTo>
                        <a:pt x="170" y="169"/>
                        <a:pt x="170" y="167"/>
                        <a:pt x="170" y="166"/>
                      </a:cubicBezTo>
                      <a:cubicBezTo>
                        <a:pt x="171" y="164"/>
                        <a:pt x="172" y="163"/>
                        <a:pt x="172" y="162"/>
                      </a:cubicBezTo>
                      <a:cubicBezTo>
                        <a:pt x="172" y="161"/>
                        <a:pt x="172" y="160"/>
                        <a:pt x="173" y="159"/>
                      </a:cubicBezTo>
                      <a:cubicBezTo>
                        <a:pt x="173" y="158"/>
                        <a:pt x="174" y="158"/>
                        <a:pt x="175" y="158"/>
                      </a:cubicBezTo>
                      <a:cubicBezTo>
                        <a:pt x="176" y="157"/>
                        <a:pt x="176" y="155"/>
                        <a:pt x="176" y="154"/>
                      </a:cubicBezTo>
                      <a:cubicBezTo>
                        <a:pt x="177" y="153"/>
                        <a:pt x="178" y="152"/>
                        <a:pt x="179" y="151"/>
                      </a:cubicBezTo>
                      <a:cubicBezTo>
                        <a:pt x="180" y="150"/>
                        <a:pt x="182" y="149"/>
                        <a:pt x="182" y="147"/>
                      </a:cubicBezTo>
                      <a:cubicBezTo>
                        <a:pt x="183" y="144"/>
                        <a:pt x="182" y="141"/>
                        <a:pt x="182" y="139"/>
                      </a:cubicBezTo>
                      <a:cubicBezTo>
                        <a:pt x="183" y="138"/>
                        <a:pt x="183" y="137"/>
                        <a:pt x="183" y="137"/>
                      </a:cubicBezTo>
                      <a:cubicBezTo>
                        <a:pt x="184" y="135"/>
                        <a:pt x="185" y="134"/>
                        <a:pt x="186" y="133"/>
                      </a:cubicBezTo>
                      <a:cubicBezTo>
                        <a:pt x="187" y="131"/>
                        <a:pt x="189" y="130"/>
                        <a:pt x="189" y="128"/>
                      </a:cubicBezTo>
                      <a:cubicBezTo>
                        <a:pt x="189" y="127"/>
                        <a:pt x="189" y="126"/>
                        <a:pt x="188" y="125"/>
                      </a:cubicBezTo>
                      <a:cubicBezTo>
                        <a:pt x="188" y="124"/>
                        <a:pt x="187" y="123"/>
                        <a:pt x="187" y="122"/>
                      </a:cubicBezTo>
                      <a:cubicBezTo>
                        <a:pt x="187" y="120"/>
                        <a:pt x="188" y="118"/>
                        <a:pt x="189" y="116"/>
                      </a:cubicBezTo>
                      <a:cubicBezTo>
                        <a:pt x="190" y="114"/>
                        <a:pt x="191" y="112"/>
                        <a:pt x="192" y="110"/>
                      </a:cubicBezTo>
                      <a:cubicBezTo>
                        <a:pt x="193" y="108"/>
                        <a:pt x="195" y="107"/>
                        <a:pt x="196" y="105"/>
                      </a:cubicBezTo>
                      <a:cubicBezTo>
                        <a:pt x="197" y="104"/>
                        <a:pt x="197" y="102"/>
                        <a:pt x="198" y="101"/>
                      </a:cubicBezTo>
                      <a:cubicBezTo>
                        <a:pt x="199" y="99"/>
                        <a:pt x="200" y="98"/>
                        <a:pt x="200" y="96"/>
                      </a:cubicBezTo>
                      <a:cubicBezTo>
                        <a:pt x="200" y="95"/>
                        <a:pt x="199" y="94"/>
                        <a:pt x="198" y="92"/>
                      </a:cubicBezTo>
                      <a:cubicBezTo>
                        <a:pt x="198" y="91"/>
                        <a:pt x="198" y="90"/>
                        <a:pt x="197" y="89"/>
                      </a:cubicBezTo>
                      <a:cubicBezTo>
                        <a:pt x="197" y="88"/>
                        <a:pt x="197" y="87"/>
                        <a:pt x="197" y="87"/>
                      </a:cubicBezTo>
                      <a:cubicBezTo>
                        <a:pt x="196" y="86"/>
                        <a:pt x="195" y="85"/>
                        <a:pt x="195" y="84"/>
                      </a:cubicBezTo>
                      <a:cubicBezTo>
                        <a:pt x="194" y="84"/>
                        <a:pt x="194" y="83"/>
                        <a:pt x="194" y="82"/>
                      </a:cubicBezTo>
                      <a:cubicBezTo>
                        <a:pt x="193" y="81"/>
                        <a:pt x="193" y="81"/>
                        <a:pt x="192" y="81"/>
                      </a:cubicBezTo>
                      <a:cubicBezTo>
                        <a:pt x="191" y="81"/>
                        <a:pt x="190" y="80"/>
                        <a:pt x="189" y="80"/>
                      </a:cubicBezTo>
                      <a:cubicBezTo>
                        <a:pt x="187" y="79"/>
                        <a:pt x="185" y="79"/>
                        <a:pt x="183" y="80"/>
                      </a:cubicBezTo>
                      <a:cubicBezTo>
                        <a:pt x="182" y="81"/>
                        <a:pt x="182" y="82"/>
                        <a:pt x="180" y="82"/>
                      </a:cubicBezTo>
                      <a:cubicBezTo>
                        <a:pt x="179" y="82"/>
                        <a:pt x="179" y="82"/>
                        <a:pt x="179" y="82"/>
                      </a:cubicBezTo>
                      <a:cubicBezTo>
                        <a:pt x="178" y="81"/>
                        <a:pt x="178" y="81"/>
                        <a:pt x="178" y="81"/>
                      </a:cubicBezTo>
                      <a:cubicBezTo>
                        <a:pt x="177" y="80"/>
                        <a:pt x="176" y="81"/>
                        <a:pt x="175" y="81"/>
                      </a:cubicBezTo>
                      <a:cubicBezTo>
                        <a:pt x="174" y="82"/>
                        <a:pt x="173" y="82"/>
                        <a:pt x="172" y="82"/>
                      </a:cubicBezTo>
                      <a:cubicBezTo>
                        <a:pt x="170" y="82"/>
                        <a:pt x="169" y="82"/>
                        <a:pt x="168" y="82"/>
                      </a:cubicBezTo>
                      <a:cubicBezTo>
                        <a:pt x="168" y="82"/>
                        <a:pt x="167" y="82"/>
                        <a:pt x="166" y="82"/>
                      </a:cubicBezTo>
                      <a:cubicBezTo>
                        <a:pt x="165" y="82"/>
                        <a:pt x="165" y="81"/>
                        <a:pt x="164" y="81"/>
                      </a:cubicBezTo>
                      <a:cubicBezTo>
                        <a:pt x="163" y="81"/>
                        <a:pt x="162" y="81"/>
                        <a:pt x="162" y="81"/>
                      </a:cubicBezTo>
                      <a:cubicBezTo>
                        <a:pt x="159" y="81"/>
                        <a:pt x="156" y="81"/>
                        <a:pt x="153" y="81"/>
                      </a:cubicBezTo>
                      <a:cubicBezTo>
                        <a:pt x="153" y="81"/>
                        <a:pt x="152" y="80"/>
                        <a:pt x="152" y="80"/>
                      </a:cubicBezTo>
                      <a:cubicBezTo>
                        <a:pt x="151" y="80"/>
                        <a:pt x="150" y="80"/>
                        <a:pt x="150" y="80"/>
                      </a:cubicBezTo>
                      <a:cubicBezTo>
                        <a:pt x="149" y="81"/>
                        <a:pt x="149" y="81"/>
                        <a:pt x="149" y="82"/>
                      </a:cubicBezTo>
                      <a:cubicBezTo>
                        <a:pt x="148" y="82"/>
                        <a:pt x="147" y="83"/>
                        <a:pt x="146" y="83"/>
                      </a:cubicBezTo>
                      <a:cubicBezTo>
                        <a:pt x="144" y="83"/>
                        <a:pt x="142" y="83"/>
                        <a:pt x="140" y="83"/>
                      </a:cubicBezTo>
                      <a:cubicBezTo>
                        <a:pt x="138" y="83"/>
                        <a:pt x="137" y="82"/>
                        <a:pt x="135" y="81"/>
                      </a:cubicBezTo>
                      <a:cubicBezTo>
                        <a:pt x="133" y="80"/>
                        <a:pt x="132" y="79"/>
                        <a:pt x="129" y="79"/>
                      </a:cubicBezTo>
                      <a:cubicBezTo>
                        <a:pt x="128" y="79"/>
                        <a:pt x="128" y="80"/>
                        <a:pt x="127" y="80"/>
                      </a:cubicBezTo>
                      <a:cubicBezTo>
                        <a:pt x="126" y="80"/>
                        <a:pt x="124" y="80"/>
                        <a:pt x="123" y="81"/>
                      </a:cubicBezTo>
                      <a:cubicBezTo>
                        <a:pt x="122" y="82"/>
                        <a:pt x="123" y="83"/>
                        <a:pt x="121" y="84"/>
                      </a:cubicBezTo>
                      <a:cubicBezTo>
                        <a:pt x="121" y="84"/>
                        <a:pt x="120" y="84"/>
                        <a:pt x="120" y="84"/>
                      </a:cubicBezTo>
                      <a:cubicBezTo>
                        <a:pt x="119" y="85"/>
                        <a:pt x="119" y="86"/>
                        <a:pt x="118" y="86"/>
                      </a:cubicBezTo>
                      <a:cubicBezTo>
                        <a:pt x="117" y="87"/>
                        <a:pt x="116" y="85"/>
                        <a:pt x="115" y="85"/>
                      </a:cubicBezTo>
                      <a:cubicBezTo>
                        <a:pt x="113" y="86"/>
                        <a:pt x="112" y="87"/>
                        <a:pt x="111" y="88"/>
                      </a:cubicBezTo>
                      <a:cubicBezTo>
                        <a:pt x="111" y="89"/>
                        <a:pt x="109" y="90"/>
                        <a:pt x="107" y="91"/>
                      </a:cubicBezTo>
                      <a:cubicBezTo>
                        <a:pt x="105" y="91"/>
                        <a:pt x="102" y="89"/>
                        <a:pt x="101" y="91"/>
                      </a:cubicBezTo>
                      <a:cubicBezTo>
                        <a:pt x="101" y="91"/>
                        <a:pt x="101" y="92"/>
                        <a:pt x="101" y="93"/>
                      </a:cubicBezTo>
                      <a:cubicBezTo>
                        <a:pt x="100" y="93"/>
                        <a:pt x="99" y="94"/>
                        <a:pt x="98" y="94"/>
                      </a:cubicBezTo>
                      <a:cubicBezTo>
                        <a:pt x="97" y="95"/>
                        <a:pt x="95" y="97"/>
                        <a:pt x="93" y="98"/>
                      </a:cubicBezTo>
                      <a:cubicBezTo>
                        <a:pt x="91" y="99"/>
                        <a:pt x="87" y="99"/>
                        <a:pt x="84" y="99"/>
                      </a:cubicBezTo>
                      <a:cubicBezTo>
                        <a:pt x="86" y="98"/>
                        <a:pt x="87" y="98"/>
                        <a:pt x="89" y="98"/>
                      </a:cubicBezTo>
                      <a:cubicBezTo>
                        <a:pt x="90" y="97"/>
                        <a:pt x="91" y="96"/>
                        <a:pt x="92" y="95"/>
                      </a:cubicBezTo>
                      <a:cubicBezTo>
                        <a:pt x="92" y="95"/>
                        <a:pt x="92" y="94"/>
                        <a:pt x="92" y="94"/>
                      </a:cubicBezTo>
                      <a:cubicBezTo>
                        <a:pt x="93" y="93"/>
                        <a:pt x="94" y="93"/>
                        <a:pt x="95" y="92"/>
                      </a:cubicBezTo>
                      <a:cubicBezTo>
                        <a:pt x="95" y="91"/>
                        <a:pt x="95" y="91"/>
                        <a:pt x="96" y="90"/>
                      </a:cubicBezTo>
                      <a:cubicBezTo>
                        <a:pt x="96" y="89"/>
                        <a:pt x="97" y="89"/>
                        <a:pt x="98" y="88"/>
                      </a:cubicBezTo>
                      <a:cubicBezTo>
                        <a:pt x="98" y="88"/>
                        <a:pt x="102" y="85"/>
                        <a:pt x="100" y="84"/>
                      </a:cubicBezTo>
                      <a:cubicBezTo>
                        <a:pt x="99" y="83"/>
                        <a:pt x="97" y="85"/>
                        <a:pt x="96" y="85"/>
                      </a:cubicBezTo>
                      <a:cubicBezTo>
                        <a:pt x="95" y="85"/>
                        <a:pt x="94" y="83"/>
                        <a:pt x="92" y="83"/>
                      </a:cubicBezTo>
                      <a:cubicBezTo>
                        <a:pt x="90" y="83"/>
                        <a:pt x="89" y="85"/>
                        <a:pt x="88" y="86"/>
                      </a:cubicBezTo>
                      <a:cubicBezTo>
                        <a:pt x="87" y="88"/>
                        <a:pt x="86" y="90"/>
                        <a:pt x="84" y="91"/>
                      </a:cubicBezTo>
                      <a:cubicBezTo>
                        <a:pt x="83" y="90"/>
                        <a:pt x="84" y="89"/>
                        <a:pt x="85" y="89"/>
                      </a:cubicBezTo>
                      <a:cubicBezTo>
                        <a:pt x="86" y="88"/>
                        <a:pt x="86" y="86"/>
                        <a:pt x="87" y="85"/>
                      </a:cubicBezTo>
                      <a:cubicBezTo>
                        <a:pt x="88" y="84"/>
                        <a:pt x="88" y="83"/>
                        <a:pt x="90" y="82"/>
                      </a:cubicBezTo>
                      <a:cubicBezTo>
                        <a:pt x="91" y="81"/>
                        <a:pt x="93" y="82"/>
                        <a:pt x="95" y="82"/>
                      </a:cubicBezTo>
                      <a:cubicBezTo>
                        <a:pt x="96" y="81"/>
                        <a:pt x="96" y="80"/>
                        <a:pt x="97" y="79"/>
                      </a:cubicBezTo>
                      <a:cubicBezTo>
                        <a:pt x="97" y="79"/>
                        <a:pt x="98" y="78"/>
                        <a:pt x="99" y="79"/>
                      </a:cubicBezTo>
                      <a:cubicBezTo>
                        <a:pt x="100" y="79"/>
                        <a:pt x="100" y="79"/>
                        <a:pt x="100" y="80"/>
                      </a:cubicBezTo>
                      <a:cubicBezTo>
                        <a:pt x="101" y="82"/>
                        <a:pt x="102" y="81"/>
                        <a:pt x="103" y="80"/>
                      </a:cubicBezTo>
                      <a:cubicBezTo>
                        <a:pt x="105" y="79"/>
                        <a:pt x="105" y="77"/>
                        <a:pt x="106" y="76"/>
                      </a:cubicBezTo>
                      <a:cubicBezTo>
                        <a:pt x="106" y="75"/>
                        <a:pt x="107" y="75"/>
                        <a:pt x="107" y="74"/>
                      </a:cubicBezTo>
                      <a:cubicBezTo>
                        <a:pt x="108" y="73"/>
                        <a:pt x="108" y="73"/>
                        <a:pt x="109" y="72"/>
                      </a:cubicBezTo>
                      <a:cubicBezTo>
                        <a:pt x="109" y="71"/>
                        <a:pt x="112" y="69"/>
                        <a:pt x="111" y="68"/>
                      </a:cubicBezTo>
                      <a:cubicBezTo>
                        <a:pt x="110" y="67"/>
                        <a:pt x="108" y="70"/>
                        <a:pt x="107" y="70"/>
                      </a:cubicBezTo>
                      <a:cubicBezTo>
                        <a:pt x="107" y="71"/>
                        <a:pt x="106" y="72"/>
                        <a:pt x="105" y="71"/>
                      </a:cubicBezTo>
                      <a:cubicBezTo>
                        <a:pt x="104" y="71"/>
                        <a:pt x="105" y="71"/>
                        <a:pt x="104" y="70"/>
                      </a:cubicBezTo>
                      <a:cubicBezTo>
                        <a:pt x="102" y="69"/>
                        <a:pt x="101" y="71"/>
                        <a:pt x="100" y="71"/>
                      </a:cubicBezTo>
                      <a:cubicBezTo>
                        <a:pt x="99" y="72"/>
                        <a:pt x="99" y="71"/>
                        <a:pt x="98" y="71"/>
                      </a:cubicBezTo>
                      <a:cubicBezTo>
                        <a:pt x="97" y="70"/>
                        <a:pt x="97" y="71"/>
                        <a:pt x="96" y="71"/>
                      </a:cubicBezTo>
                      <a:cubicBezTo>
                        <a:pt x="94" y="71"/>
                        <a:pt x="93" y="69"/>
                        <a:pt x="91" y="69"/>
                      </a:cubicBezTo>
                      <a:cubicBezTo>
                        <a:pt x="90" y="69"/>
                        <a:pt x="89" y="69"/>
                        <a:pt x="88" y="69"/>
                      </a:cubicBezTo>
                      <a:cubicBezTo>
                        <a:pt x="87" y="68"/>
                        <a:pt x="85" y="66"/>
                        <a:pt x="85" y="65"/>
                      </a:cubicBezTo>
                      <a:cubicBezTo>
                        <a:pt x="85" y="66"/>
                        <a:pt x="86" y="66"/>
                        <a:pt x="87" y="66"/>
                      </a:cubicBezTo>
                      <a:cubicBezTo>
                        <a:pt x="88" y="67"/>
                        <a:pt x="88" y="67"/>
                        <a:pt x="89" y="67"/>
                      </a:cubicBezTo>
                      <a:cubicBezTo>
                        <a:pt x="90" y="67"/>
                        <a:pt x="91" y="67"/>
                        <a:pt x="92" y="67"/>
                      </a:cubicBezTo>
                      <a:cubicBezTo>
                        <a:pt x="94" y="68"/>
                        <a:pt x="94" y="69"/>
                        <a:pt x="96" y="68"/>
                      </a:cubicBezTo>
                      <a:cubicBezTo>
                        <a:pt x="96" y="68"/>
                        <a:pt x="97" y="68"/>
                        <a:pt x="98" y="68"/>
                      </a:cubicBezTo>
                      <a:cubicBezTo>
                        <a:pt x="98" y="68"/>
                        <a:pt x="99" y="68"/>
                        <a:pt x="99" y="68"/>
                      </a:cubicBezTo>
                      <a:cubicBezTo>
                        <a:pt x="101" y="68"/>
                        <a:pt x="102" y="66"/>
                        <a:pt x="102" y="65"/>
                      </a:cubicBezTo>
                      <a:cubicBezTo>
                        <a:pt x="102" y="63"/>
                        <a:pt x="100" y="63"/>
                        <a:pt x="99" y="62"/>
                      </a:cubicBezTo>
                      <a:cubicBezTo>
                        <a:pt x="99" y="62"/>
                        <a:pt x="96" y="60"/>
                        <a:pt x="98" y="60"/>
                      </a:cubicBezTo>
                      <a:cubicBezTo>
                        <a:pt x="100" y="60"/>
                        <a:pt x="100" y="62"/>
                        <a:pt x="102" y="61"/>
                      </a:cubicBezTo>
                      <a:cubicBezTo>
                        <a:pt x="103" y="61"/>
                        <a:pt x="103" y="59"/>
                        <a:pt x="103" y="59"/>
                      </a:cubicBezTo>
                      <a:cubicBezTo>
                        <a:pt x="104" y="58"/>
                        <a:pt x="105" y="58"/>
                        <a:pt x="106" y="56"/>
                      </a:cubicBezTo>
                      <a:cubicBezTo>
                        <a:pt x="107" y="56"/>
                        <a:pt x="107" y="55"/>
                        <a:pt x="108" y="55"/>
                      </a:cubicBezTo>
                      <a:cubicBezTo>
                        <a:pt x="110" y="54"/>
                        <a:pt x="112" y="53"/>
                        <a:pt x="114" y="51"/>
                      </a:cubicBezTo>
                      <a:cubicBezTo>
                        <a:pt x="115" y="50"/>
                        <a:pt x="116" y="48"/>
                        <a:pt x="117" y="46"/>
                      </a:cubicBezTo>
                      <a:cubicBezTo>
                        <a:pt x="118" y="45"/>
                        <a:pt x="120" y="44"/>
                        <a:pt x="121" y="44"/>
                      </a:cubicBezTo>
                      <a:cubicBezTo>
                        <a:pt x="124" y="43"/>
                        <a:pt x="124" y="40"/>
                        <a:pt x="125" y="37"/>
                      </a:cubicBezTo>
                      <a:cubicBezTo>
                        <a:pt x="125" y="36"/>
                        <a:pt x="127" y="35"/>
                        <a:pt x="128" y="34"/>
                      </a:cubicBezTo>
                      <a:cubicBezTo>
                        <a:pt x="130" y="33"/>
                        <a:pt x="132" y="33"/>
                        <a:pt x="133" y="32"/>
                      </a:cubicBezTo>
                      <a:cubicBezTo>
                        <a:pt x="133" y="32"/>
                        <a:pt x="134" y="31"/>
                        <a:pt x="134" y="30"/>
                      </a:cubicBezTo>
                      <a:cubicBezTo>
                        <a:pt x="135" y="30"/>
                        <a:pt x="135" y="30"/>
                        <a:pt x="136" y="29"/>
                      </a:cubicBezTo>
                      <a:cubicBezTo>
                        <a:pt x="137" y="28"/>
                        <a:pt x="138" y="27"/>
                        <a:pt x="139" y="26"/>
                      </a:cubicBezTo>
                      <a:cubicBezTo>
                        <a:pt x="139" y="25"/>
                        <a:pt x="140" y="24"/>
                        <a:pt x="140" y="24"/>
                      </a:cubicBezTo>
                      <a:cubicBezTo>
                        <a:pt x="140" y="23"/>
                        <a:pt x="140" y="22"/>
                        <a:pt x="140" y="22"/>
                      </a:cubicBezTo>
                      <a:cubicBezTo>
                        <a:pt x="141" y="20"/>
                        <a:pt x="142" y="20"/>
                        <a:pt x="142" y="18"/>
                      </a:cubicBezTo>
                      <a:cubicBezTo>
                        <a:pt x="141" y="17"/>
                        <a:pt x="140" y="17"/>
                        <a:pt x="139" y="16"/>
                      </a:cubicBezTo>
                      <a:cubicBezTo>
                        <a:pt x="138" y="15"/>
                        <a:pt x="138" y="14"/>
                        <a:pt x="138" y="13"/>
                      </a:cubicBezTo>
                      <a:cubicBezTo>
                        <a:pt x="139" y="12"/>
                        <a:pt x="140" y="12"/>
                        <a:pt x="140" y="11"/>
                      </a:cubicBezTo>
                      <a:cubicBezTo>
                        <a:pt x="141" y="11"/>
                        <a:pt x="141" y="11"/>
                        <a:pt x="141" y="9"/>
                      </a:cubicBezTo>
                      <a:cubicBezTo>
                        <a:pt x="141" y="8"/>
                        <a:pt x="141" y="7"/>
                        <a:pt x="142" y="6"/>
                      </a:cubicBezTo>
                      <a:cubicBezTo>
                        <a:pt x="143" y="4"/>
                        <a:pt x="143" y="3"/>
                        <a:pt x="141" y="3"/>
                      </a:cubicBezTo>
                      <a:cubicBezTo>
                        <a:pt x="141" y="2"/>
                        <a:pt x="140" y="2"/>
                        <a:pt x="139" y="3"/>
                      </a:cubicBezTo>
                      <a:cubicBezTo>
                        <a:pt x="138" y="3"/>
                        <a:pt x="138" y="3"/>
                        <a:pt x="137" y="3"/>
                      </a:cubicBezTo>
                      <a:cubicBezTo>
                        <a:pt x="136" y="3"/>
                        <a:pt x="136" y="3"/>
                        <a:pt x="136" y="2"/>
                      </a:cubicBezTo>
                      <a:cubicBezTo>
                        <a:pt x="135" y="2"/>
                        <a:pt x="134" y="2"/>
                        <a:pt x="134" y="2"/>
                      </a:cubicBezTo>
                      <a:cubicBezTo>
                        <a:pt x="133" y="2"/>
                        <a:pt x="131" y="2"/>
                        <a:pt x="130" y="2"/>
                      </a:cubicBezTo>
                      <a:cubicBezTo>
                        <a:pt x="129" y="1"/>
                        <a:pt x="127" y="0"/>
                        <a:pt x="127" y="2"/>
                      </a:cubicBezTo>
                      <a:cubicBezTo>
                        <a:pt x="126" y="3"/>
                        <a:pt x="127" y="4"/>
                        <a:pt x="128" y="4"/>
                      </a:cubicBezTo>
                      <a:cubicBezTo>
                        <a:pt x="129" y="7"/>
                        <a:pt x="126" y="7"/>
                        <a:pt x="125" y="6"/>
                      </a:cubicBezTo>
                      <a:cubicBezTo>
                        <a:pt x="124" y="6"/>
                        <a:pt x="123" y="6"/>
                        <a:pt x="122" y="6"/>
                      </a:cubicBezTo>
                      <a:cubicBezTo>
                        <a:pt x="121" y="7"/>
                        <a:pt x="121" y="7"/>
                        <a:pt x="120" y="6"/>
                      </a:cubicBezTo>
                      <a:cubicBezTo>
                        <a:pt x="119" y="5"/>
                        <a:pt x="119" y="5"/>
                        <a:pt x="117" y="5"/>
                      </a:cubicBezTo>
                      <a:cubicBezTo>
                        <a:pt x="117" y="5"/>
                        <a:pt x="116" y="5"/>
                        <a:pt x="115" y="6"/>
                      </a:cubicBezTo>
                      <a:cubicBezTo>
                        <a:pt x="113" y="7"/>
                        <a:pt x="112" y="10"/>
                        <a:pt x="109" y="10"/>
                      </a:cubicBezTo>
                      <a:cubicBezTo>
                        <a:pt x="108" y="10"/>
                        <a:pt x="106" y="10"/>
                        <a:pt x="105" y="10"/>
                      </a:cubicBezTo>
                      <a:cubicBezTo>
                        <a:pt x="105" y="10"/>
                        <a:pt x="104" y="9"/>
                        <a:pt x="104" y="9"/>
                      </a:cubicBezTo>
                      <a:cubicBezTo>
                        <a:pt x="104" y="9"/>
                        <a:pt x="103" y="9"/>
                        <a:pt x="103" y="9"/>
                      </a:cubicBezTo>
                      <a:cubicBezTo>
                        <a:pt x="103" y="9"/>
                        <a:pt x="102" y="9"/>
                        <a:pt x="101" y="9"/>
                      </a:cubicBezTo>
                      <a:cubicBezTo>
                        <a:pt x="100" y="8"/>
                        <a:pt x="99" y="7"/>
                        <a:pt x="98" y="9"/>
                      </a:cubicBezTo>
                      <a:cubicBezTo>
                        <a:pt x="98" y="10"/>
                        <a:pt x="98" y="10"/>
                        <a:pt x="97" y="10"/>
                      </a:cubicBezTo>
                      <a:cubicBezTo>
                        <a:pt x="96" y="10"/>
                        <a:pt x="95" y="10"/>
                        <a:pt x="95" y="10"/>
                      </a:cubicBezTo>
                      <a:cubicBezTo>
                        <a:pt x="94" y="10"/>
                        <a:pt x="94" y="11"/>
                        <a:pt x="93" y="11"/>
                      </a:cubicBezTo>
                      <a:cubicBezTo>
                        <a:pt x="93" y="11"/>
                        <a:pt x="92" y="11"/>
                        <a:pt x="91" y="11"/>
                      </a:cubicBezTo>
                      <a:cubicBezTo>
                        <a:pt x="91" y="12"/>
                        <a:pt x="91" y="13"/>
                        <a:pt x="91" y="13"/>
                      </a:cubicBezTo>
                      <a:cubicBezTo>
                        <a:pt x="90" y="13"/>
                        <a:pt x="89" y="13"/>
                        <a:pt x="89" y="13"/>
                      </a:cubicBezTo>
                      <a:cubicBezTo>
                        <a:pt x="88" y="12"/>
                        <a:pt x="88" y="11"/>
                        <a:pt x="87" y="12"/>
                      </a:cubicBezTo>
                      <a:cubicBezTo>
                        <a:pt x="86" y="12"/>
                        <a:pt x="86" y="12"/>
                        <a:pt x="85" y="13"/>
                      </a:cubicBezTo>
                      <a:cubicBezTo>
                        <a:pt x="84" y="14"/>
                        <a:pt x="83" y="19"/>
                        <a:pt x="80" y="18"/>
                      </a:cubicBezTo>
                      <a:cubicBezTo>
                        <a:pt x="80" y="18"/>
                        <a:pt x="81" y="16"/>
                        <a:pt x="81" y="15"/>
                      </a:cubicBezTo>
                      <a:cubicBezTo>
                        <a:pt x="82" y="14"/>
                        <a:pt x="82" y="13"/>
                        <a:pt x="82" y="12"/>
                      </a:cubicBezTo>
                      <a:cubicBezTo>
                        <a:pt x="82" y="11"/>
                        <a:pt x="82" y="10"/>
                        <a:pt x="81" y="10"/>
                      </a:cubicBezTo>
                      <a:cubicBezTo>
                        <a:pt x="80" y="9"/>
                        <a:pt x="77" y="9"/>
                        <a:pt x="76" y="9"/>
                      </a:cubicBezTo>
                      <a:cubicBezTo>
                        <a:pt x="75" y="10"/>
                        <a:pt x="76" y="11"/>
                        <a:pt x="76" y="12"/>
                      </a:cubicBezTo>
                      <a:cubicBezTo>
                        <a:pt x="75" y="13"/>
                        <a:pt x="74" y="14"/>
                        <a:pt x="74" y="15"/>
                      </a:cubicBezTo>
                      <a:cubicBezTo>
                        <a:pt x="73" y="16"/>
                        <a:pt x="72" y="17"/>
                        <a:pt x="71" y="18"/>
                      </a:cubicBezTo>
                      <a:cubicBezTo>
                        <a:pt x="70" y="18"/>
                        <a:pt x="69" y="19"/>
                        <a:pt x="68" y="19"/>
                      </a:cubicBezTo>
                      <a:cubicBezTo>
                        <a:pt x="69" y="16"/>
                        <a:pt x="75" y="12"/>
                        <a:pt x="71" y="10"/>
                      </a:cubicBezTo>
                      <a:cubicBezTo>
                        <a:pt x="70" y="9"/>
                        <a:pt x="69" y="9"/>
                        <a:pt x="69" y="8"/>
                      </a:cubicBezTo>
                      <a:cubicBezTo>
                        <a:pt x="67" y="8"/>
                        <a:pt x="68" y="8"/>
                        <a:pt x="67" y="9"/>
                      </a:cubicBezTo>
                      <a:cubicBezTo>
                        <a:pt x="67" y="10"/>
                        <a:pt x="68" y="13"/>
                        <a:pt x="66" y="13"/>
                      </a:cubicBezTo>
                      <a:cubicBezTo>
                        <a:pt x="66" y="12"/>
                        <a:pt x="65" y="11"/>
                        <a:pt x="65" y="10"/>
                      </a:cubicBezTo>
                      <a:cubicBezTo>
                        <a:pt x="65" y="9"/>
                        <a:pt x="66" y="7"/>
                        <a:pt x="65" y="6"/>
                      </a:cubicBezTo>
                      <a:cubicBezTo>
                        <a:pt x="64" y="6"/>
                        <a:pt x="63" y="6"/>
                        <a:pt x="63" y="6"/>
                      </a:cubicBezTo>
                      <a:cubicBezTo>
                        <a:pt x="62" y="6"/>
                        <a:pt x="61" y="5"/>
                        <a:pt x="60" y="5"/>
                      </a:cubicBezTo>
                      <a:cubicBezTo>
                        <a:pt x="57" y="4"/>
                        <a:pt x="57" y="6"/>
                        <a:pt x="57" y="8"/>
                      </a:cubicBezTo>
                      <a:cubicBezTo>
                        <a:pt x="57" y="9"/>
                        <a:pt x="58" y="12"/>
                        <a:pt x="56" y="13"/>
                      </a:cubicBezTo>
                      <a:cubicBezTo>
                        <a:pt x="55" y="14"/>
                        <a:pt x="53" y="14"/>
                        <a:pt x="54" y="15"/>
                      </a:cubicBezTo>
                      <a:cubicBezTo>
                        <a:pt x="54" y="17"/>
                        <a:pt x="55" y="17"/>
                        <a:pt x="56" y="18"/>
                      </a:cubicBezTo>
                      <a:cubicBezTo>
                        <a:pt x="57" y="18"/>
                        <a:pt x="58" y="19"/>
                        <a:pt x="57" y="19"/>
                      </a:cubicBezTo>
                      <a:cubicBezTo>
                        <a:pt x="57" y="20"/>
                        <a:pt x="56" y="20"/>
                        <a:pt x="55" y="20"/>
                      </a:cubicBezTo>
                      <a:cubicBezTo>
                        <a:pt x="55" y="20"/>
                        <a:pt x="54" y="20"/>
                        <a:pt x="54" y="20"/>
                      </a:cubicBezTo>
                      <a:cubicBezTo>
                        <a:pt x="53" y="21"/>
                        <a:pt x="54" y="22"/>
                        <a:pt x="55" y="22"/>
                      </a:cubicBezTo>
                      <a:cubicBezTo>
                        <a:pt x="55" y="22"/>
                        <a:pt x="57" y="23"/>
                        <a:pt x="56" y="24"/>
                      </a:cubicBezTo>
                      <a:cubicBezTo>
                        <a:pt x="55" y="25"/>
                        <a:pt x="54" y="24"/>
                        <a:pt x="53" y="23"/>
                      </a:cubicBezTo>
                      <a:cubicBezTo>
                        <a:pt x="51" y="23"/>
                        <a:pt x="51" y="25"/>
                        <a:pt x="51" y="26"/>
                      </a:cubicBezTo>
                      <a:cubicBezTo>
                        <a:pt x="51" y="28"/>
                        <a:pt x="51" y="29"/>
                        <a:pt x="52" y="31"/>
                      </a:cubicBezTo>
                      <a:cubicBezTo>
                        <a:pt x="53" y="32"/>
                        <a:pt x="53" y="34"/>
                        <a:pt x="55" y="34"/>
                      </a:cubicBezTo>
                      <a:cubicBezTo>
                        <a:pt x="56" y="35"/>
                        <a:pt x="58" y="34"/>
                        <a:pt x="60" y="35"/>
                      </a:cubicBezTo>
                      <a:cubicBezTo>
                        <a:pt x="61" y="35"/>
                        <a:pt x="61" y="36"/>
                        <a:pt x="60" y="37"/>
                      </a:cubicBezTo>
                      <a:cubicBezTo>
                        <a:pt x="59" y="38"/>
                        <a:pt x="59" y="38"/>
                        <a:pt x="58" y="38"/>
                      </a:cubicBezTo>
                      <a:cubicBezTo>
                        <a:pt x="57" y="37"/>
                        <a:pt x="57" y="37"/>
                        <a:pt x="56" y="36"/>
                      </a:cubicBezTo>
                      <a:cubicBezTo>
                        <a:pt x="55" y="36"/>
                        <a:pt x="54" y="37"/>
                        <a:pt x="54" y="36"/>
                      </a:cubicBezTo>
                      <a:cubicBezTo>
                        <a:pt x="53" y="36"/>
                        <a:pt x="53" y="35"/>
                        <a:pt x="52" y="35"/>
                      </a:cubicBezTo>
                      <a:cubicBezTo>
                        <a:pt x="51" y="34"/>
                        <a:pt x="51" y="35"/>
                        <a:pt x="50" y="35"/>
                      </a:cubicBezTo>
                      <a:cubicBezTo>
                        <a:pt x="49" y="36"/>
                        <a:pt x="49" y="35"/>
                        <a:pt x="48" y="35"/>
                      </a:cubicBezTo>
                      <a:cubicBezTo>
                        <a:pt x="46" y="35"/>
                        <a:pt x="45" y="38"/>
                        <a:pt x="43" y="36"/>
                      </a:cubicBezTo>
                      <a:cubicBezTo>
                        <a:pt x="42" y="35"/>
                        <a:pt x="40" y="35"/>
                        <a:pt x="41" y="37"/>
                      </a:cubicBezTo>
                      <a:cubicBezTo>
                        <a:pt x="42" y="38"/>
                        <a:pt x="42" y="39"/>
                        <a:pt x="43" y="40"/>
                      </a:cubicBezTo>
                      <a:cubicBezTo>
                        <a:pt x="43" y="40"/>
                        <a:pt x="43" y="41"/>
                        <a:pt x="43" y="42"/>
                      </a:cubicBezTo>
                      <a:cubicBezTo>
                        <a:pt x="44" y="42"/>
                        <a:pt x="44" y="42"/>
                        <a:pt x="45" y="43"/>
                      </a:cubicBezTo>
                      <a:cubicBezTo>
                        <a:pt x="45" y="43"/>
                        <a:pt x="45" y="44"/>
                        <a:pt x="45" y="44"/>
                      </a:cubicBezTo>
                      <a:cubicBezTo>
                        <a:pt x="46" y="44"/>
                        <a:pt x="46" y="44"/>
                        <a:pt x="46" y="45"/>
                      </a:cubicBezTo>
                      <a:cubicBezTo>
                        <a:pt x="47" y="45"/>
                        <a:pt x="46" y="46"/>
                        <a:pt x="46" y="46"/>
                      </a:cubicBezTo>
                      <a:cubicBezTo>
                        <a:pt x="46" y="48"/>
                        <a:pt x="46" y="49"/>
                        <a:pt x="45" y="50"/>
                      </a:cubicBezTo>
                      <a:cubicBezTo>
                        <a:pt x="45" y="50"/>
                        <a:pt x="43" y="51"/>
                        <a:pt x="43" y="51"/>
                      </a:cubicBezTo>
                      <a:cubicBezTo>
                        <a:pt x="42" y="51"/>
                        <a:pt x="42" y="50"/>
                        <a:pt x="42" y="49"/>
                      </a:cubicBezTo>
                      <a:cubicBezTo>
                        <a:pt x="41" y="49"/>
                        <a:pt x="40" y="49"/>
                        <a:pt x="39" y="49"/>
                      </a:cubicBezTo>
                      <a:cubicBezTo>
                        <a:pt x="37" y="48"/>
                        <a:pt x="38" y="50"/>
                        <a:pt x="39" y="51"/>
                      </a:cubicBezTo>
                      <a:cubicBezTo>
                        <a:pt x="39" y="52"/>
                        <a:pt x="40" y="53"/>
                        <a:pt x="40" y="54"/>
                      </a:cubicBezTo>
                      <a:cubicBezTo>
                        <a:pt x="40" y="55"/>
                        <a:pt x="40" y="56"/>
                        <a:pt x="41" y="55"/>
                      </a:cubicBezTo>
                      <a:cubicBezTo>
                        <a:pt x="41" y="55"/>
                        <a:pt x="41" y="54"/>
                        <a:pt x="42" y="54"/>
                      </a:cubicBezTo>
                      <a:cubicBezTo>
                        <a:pt x="42" y="53"/>
                        <a:pt x="43" y="55"/>
                        <a:pt x="43" y="56"/>
                      </a:cubicBezTo>
                      <a:cubicBezTo>
                        <a:pt x="44" y="57"/>
                        <a:pt x="45" y="57"/>
                        <a:pt x="45" y="58"/>
                      </a:cubicBezTo>
                      <a:cubicBezTo>
                        <a:pt x="46" y="59"/>
                        <a:pt x="46" y="59"/>
                        <a:pt x="47" y="59"/>
                      </a:cubicBezTo>
                      <a:cubicBezTo>
                        <a:pt x="48" y="60"/>
                        <a:pt x="49" y="60"/>
                        <a:pt x="49" y="61"/>
                      </a:cubicBezTo>
                      <a:cubicBezTo>
                        <a:pt x="49" y="62"/>
                        <a:pt x="49" y="63"/>
                        <a:pt x="49" y="63"/>
                      </a:cubicBezTo>
                      <a:cubicBezTo>
                        <a:pt x="49" y="64"/>
                        <a:pt x="50" y="64"/>
                        <a:pt x="51" y="65"/>
                      </a:cubicBezTo>
                      <a:cubicBezTo>
                        <a:pt x="52" y="66"/>
                        <a:pt x="53" y="67"/>
                        <a:pt x="53" y="69"/>
                      </a:cubicBezTo>
                      <a:cubicBezTo>
                        <a:pt x="51" y="67"/>
                        <a:pt x="49" y="66"/>
                        <a:pt x="47" y="65"/>
                      </a:cubicBezTo>
                      <a:cubicBezTo>
                        <a:pt x="47" y="64"/>
                        <a:pt x="46" y="63"/>
                        <a:pt x="45" y="64"/>
                      </a:cubicBezTo>
                      <a:cubicBezTo>
                        <a:pt x="45" y="64"/>
                        <a:pt x="44" y="64"/>
                        <a:pt x="44" y="64"/>
                      </a:cubicBezTo>
                      <a:cubicBezTo>
                        <a:pt x="43" y="64"/>
                        <a:pt x="43" y="63"/>
                        <a:pt x="42" y="62"/>
                      </a:cubicBezTo>
                      <a:cubicBezTo>
                        <a:pt x="42" y="62"/>
                        <a:pt x="41" y="62"/>
                        <a:pt x="41" y="63"/>
                      </a:cubicBezTo>
                      <a:cubicBezTo>
                        <a:pt x="41" y="64"/>
                        <a:pt x="43" y="65"/>
                        <a:pt x="44" y="65"/>
                      </a:cubicBezTo>
                      <a:cubicBezTo>
                        <a:pt x="45" y="66"/>
                        <a:pt x="47" y="67"/>
                        <a:pt x="46" y="69"/>
                      </a:cubicBezTo>
                      <a:cubicBezTo>
                        <a:pt x="45" y="69"/>
                        <a:pt x="44" y="67"/>
                        <a:pt x="43" y="66"/>
                      </a:cubicBezTo>
                      <a:cubicBezTo>
                        <a:pt x="42" y="66"/>
                        <a:pt x="41" y="65"/>
                        <a:pt x="40" y="65"/>
                      </a:cubicBezTo>
                      <a:cubicBezTo>
                        <a:pt x="40" y="64"/>
                        <a:pt x="39" y="64"/>
                        <a:pt x="38" y="65"/>
                      </a:cubicBezTo>
                      <a:cubicBezTo>
                        <a:pt x="38" y="65"/>
                        <a:pt x="38" y="66"/>
                        <a:pt x="37" y="65"/>
                      </a:cubicBezTo>
                      <a:cubicBezTo>
                        <a:pt x="36" y="66"/>
                        <a:pt x="37" y="66"/>
                        <a:pt x="37" y="67"/>
                      </a:cubicBezTo>
                      <a:cubicBezTo>
                        <a:pt x="37" y="68"/>
                        <a:pt x="37" y="68"/>
                        <a:pt x="36" y="68"/>
                      </a:cubicBezTo>
                      <a:cubicBezTo>
                        <a:pt x="34" y="68"/>
                        <a:pt x="35" y="66"/>
                        <a:pt x="34" y="65"/>
                      </a:cubicBezTo>
                      <a:cubicBezTo>
                        <a:pt x="34" y="64"/>
                        <a:pt x="31" y="63"/>
                        <a:pt x="30" y="64"/>
                      </a:cubicBezTo>
                      <a:cubicBezTo>
                        <a:pt x="29" y="64"/>
                        <a:pt x="29" y="66"/>
                        <a:pt x="30" y="67"/>
                      </a:cubicBezTo>
                      <a:cubicBezTo>
                        <a:pt x="30" y="67"/>
                        <a:pt x="30" y="68"/>
                        <a:pt x="30" y="68"/>
                      </a:cubicBezTo>
                      <a:cubicBezTo>
                        <a:pt x="30" y="69"/>
                        <a:pt x="31" y="69"/>
                        <a:pt x="31" y="69"/>
                      </a:cubicBezTo>
                      <a:cubicBezTo>
                        <a:pt x="32" y="70"/>
                        <a:pt x="32" y="71"/>
                        <a:pt x="32" y="71"/>
                      </a:cubicBezTo>
                      <a:cubicBezTo>
                        <a:pt x="32" y="72"/>
                        <a:pt x="30" y="75"/>
                        <a:pt x="29" y="75"/>
                      </a:cubicBezTo>
                      <a:cubicBezTo>
                        <a:pt x="29" y="75"/>
                        <a:pt x="29" y="74"/>
                        <a:pt x="29" y="74"/>
                      </a:cubicBezTo>
                      <a:cubicBezTo>
                        <a:pt x="29" y="73"/>
                        <a:pt x="28" y="72"/>
                        <a:pt x="28" y="72"/>
                      </a:cubicBezTo>
                      <a:cubicBezTo>
                        <a:pt x="28" y="71"/>
                        <a:pt x="28" y="70"/>
                        <a:pt x="28" y="68"/>
                      </a:cubicBezTo>
                      <a:cubicBezTo>
                        <a:pt x="28" y="67"/>
                        <a:pt x="26" y="67"/>
                        <a:pt x="25" y="67"/>
                      </a:cubicBezTo>
                      <a:cubicBezTo>
                        <a:pt x="23" y="67"/>
                        <a:pt x="22" y="68"/>
                        <a:pt x="22" y="70"/>
                      </a:cubicBezTo>
                      <a:cubicBezTo>
                        <a:pt x="22" y="70"/>
                        <a:pt x="22" y="71"/>
                        <a:pt x="22" y="72"/>
                      </a:cubicBezTo>
                      <a:cubicBezTo>
                        <a:pt x="22" y="73"/>
                        <a:pt x="22" y="73"/>
                        <a:pt x="22" y="75"/>
                      </a:cubicBezTo>
                      <a:cubicBezTo>
                        <a:pt x="22" y="76"/>
                        <a:pt x="23" y="78"/>
                        <a:pt x="24" y="78"/>
                      </a:cubicBezTo>
                      <a:cubicBezTo>
                        <a:pt x="25" y="78"/>
                        <a:pt x="26" y="78"/>
                        <a:pt x="27" y="79"/>
                      </a:cubicBezTo>
                      <a:cubicBezTo>
                        <a:pt x="27" y="79"/>
                        <a:pt x="28" y="80"/>
                        <a:pt x="28" y="81"/>
                      </a:cubicBezTo>
                      <a:cubicBezTo>
                        <a:pt x="27" y="82"/>
                        <a:pt x="26" y="81"/>
                        <a:pt x="24" y="81"/>
                      </a:cubicBezTo>
                      <a:cubicBezTo>
                        <a:pt x="23" y="81"/>
                        <a:pt x="22" y="82"/>
                        <a:pt x="22" y="83"/>
                      </a:cubicBezTo>
                      <a:cubicBezTo>
                        <a:pt x="22" y="84"/>
                        <a:pt x="22" y="85"/>
                        <a:pt x="22" y="85"/>
                      </a:cubicBezTo>
                      <a:cubicBezTo>
                        <a:pt x="22" y="86"/>
                        <a:pt x="22" y="86"/>
                        <a:pt x="23" y="86"/>
                      </a:cubicBezTo>
                      <a:cubicBezTo>
                        <a:pt x="25" y="87"/>
                        <a:pt x="24" y="89"/>
                        <a:pt x="25" y="90"/>
                      </a:cubicBezTo>
                      <a:cubicBezTo>
                        <a:pt x="25" y="90"/>
                        <a:pt x="26" y="90"/>
                        <a:pt x="26" y="90"/>
                      </a:cubicBezTo>
                      <a:cubicBezTo>
                        <a:pt x="27" y="91"/>
                        <a:pt x="27" y="92"/>
                        <a:pt x="27" y="93"/>
                      </a:cubicBezTo>
                      <a:cubicBezTo>
                        <a:pt x="27" y="92"/>
                        <a:pt x="29" y="94"/>
                        <a:pt x="29" y="94"/>
                      </a:cubicBezTo>
                      <a:cubicBezTo>
                        <a:pt x="30" y="94"/>
                        <a:pt x="30" y="93"/>
                        <a:pt x="31" y="92"/>
                      </a:cubicBezTo>
                      <a:cubicBezTo>
                        <a:pt x="31" y="92"/>
                        <a:pt x="33" y="93"/>
                        <a:pt x="33" y="93"/>
                      </a:cubicBezTo>
                      <a:cubicBezTo>
                        <a:pt x="34" y="93"/>
                        <a:pt x="35" y="94"/>
                        <a:pt x="35" y="95"/>
                      </a:cubicBezTo>
                      <a:cubicBezTo>
                        <a:pt x="34" y="95"/>
                        <a:pt x="32" y="95"/>
                        <a:pt x="31" y="95"/>
                      </a:cubicBezTo>
                      <a:cubicBezTo>
                        <a:pt x="31" y="95"/>
                        <a:pt x="30" y="95"/>
                        <a:pt x="29" y="96"/>
                      </a:cubicBezTo>
                      <a:cubicBezTo>
                        <a:pt x="29" y="96"/>
                        <a:pt x="29" y="97"/>
                        <a:pt x="28" y="97"/>
                      </a:cubicBezTo>
                      <a:cubicBezTo>
                        <a:pt x="27" y="97"/>
                        <a:pt x="26" y="95"/>
                        <a:pt x="26" y="94"/>
                      </a:cubicBezTo>
                      <a:cubicBezTo>
                        <a:pt x="25" y="94"/>
                        <a:pt x="24" y="93"/>
                        <a:pt x="24" y="93"/>
                      </a:cubicBezTo>
                      <a:cubicBezTo>
                        <a:pt x="23" y="92"/>
                        <a:pt x="23" y="92"/>
                        <a:pt x="22" y="92"/>
                      </a:cubicBezTo>
                      <a:cubicBezTo>
                        <a:pt x="20" y="91"/>
                        <a:pt x="20" y="94"/>
                        <a:pt x="20" y="95"/>
                      </a:cubicBezTo>
                      <a:cubicBezTo>
                        <a:pt x="19" y="97"/>
                        <a:pt x="19" y="99"/>
                        <a:pt x="19" y="100"/>
                      </a:cubicBezTo>
                      <a:cubicBezTo>
                        <a:pt x="19" y="101"/>
                        <a:pt x="20" y="101"/>
                        <a:pt x="20" y="102"/>
                      </a:cubicBezTo>
                      <a:cubicBezTo>
                        <a:pt x="21" y="103"/>
                        <a:pt x="21" y="103"/>
                        <a:pt x="21" y="105"/>
                      </a:cubicBezTo>
                      <a:cubicBezTo>
                        <a:pt x="21" y="105"/>
                        <a:pt x="21" y="106"/>
                        <a:pt x="21" y="106"/>
                      </a:cubicBezTo>
                      <a:cubicBezTo>
                        <a:pt x="21" y="108"/>
                        <a:pt x="21" y="110"/>
                        <a:pt x="23" y="110"/>
                      </a:cubicBezTo>
                      <a:cubicBezTo>
                        <a:pt x="24" y="111"/>
                        <a:pt x="26" y="108"/>
                        <a:pt x="27" y="107"/>
                      </a:cubicBezTo>
                      <a:cubicBezTo>
                        <a:pt x="28" y="107"/>
                        <a:pt x="29" y="106"/>
                        <a:pt x="30" y="106"/>
                      </a:cubicBezTo>
                      <a:cubicBezTo>
                        <a:pt x="30" y="105"/>
                        <a:pt x="30" y="105"/>
                        <a:pt x="31" y="106"/>
                      </a:cubicBezTo>
                      <a:cubicBezTo>
                        <a:pt x="31" y="106"/>
                        <a:pt x="30" y="108"/>
                        <a:pt x="31" y="109"/>
                      </a:cubicBezTo>
                      <a:cubicBezTo>
                        <a:pt x="32" y="109"/>
                        <a:pt x="32" y="109"/>
                        <a:pt x="33" y="108"/>
                      </a:cubicBezTo>
                      <a:cubicBezTo>
                        <a:pt x="34" y="108"/>
                        <a:pt x="34" y="107"/>
                        <a:pt x="34" y="106"/>
                      </a:cubicBezTo>
                      <a:cubicBezTo>
                        <a:pt x="35" y="105"/>
                        <a:pt x="36" y="105"/>
                        <a:pt x="37" y="107"/>
                      </a:cubicBezTo>
                      <a:cubicBezTo>
                        <a:pt x="37" y="109"/>
                        <a:pt x="35" y="109"/>
                        <a:pt x="34" y="110"/>
                      </a:cubicBezTo>
                      <a:cubicBezTo>
                        <a:pt x="33" y="110"/>
                        <a:pt x="31" y="110"/>
                        <a:pt x="29" y="110"/>
                      </a:cubicBezTo>
                      <a:cubicBezTo>
                        <a:pt x="28" y="111"/>
                        <a:pt x="27" y="112"/>
                        <a:pt x="26" y="113"/>
                      </a:cubicBezTo>
                      <a:cubicBezTo>
                        <a:pt x="25" y="114"/>
                        <a:pt x="26" y="114"/>
                        <a:pt x="28" y="114"/>
                      </a:cubicBezTo>
                      <a:cubicBezTo>
                        <a:pt x="29" y="115"/>
                        <a:pt x="30" y="115"/>
                        <a:pt x="31" y="115"/>
                      </a:cubicBezTo>
                      <a:cubicBezTo>
                        <a:pt x="32" y="115"/>
                        <a:pt x="33" y="114"/>
                        <a:pt x="34" y="114"/>
                      </a:cubicBezTo>
                      <a:cubicBezTo>
                        <a:pt x="34" y="114"/>
                        <a:pt x="35" y="113"/>
                        <a:pt x="36" y="113"/>
                      </a:cubicBezTo>
                      <a:cubicBezTo>
                        <a:pt x="37" y="113"/>
                        <a:pt x="36" y="115"/>
                        <a:pt x="36" y="116"/>
                      </a:cubicBezTo>
                      <a:cubicBezTo>
                        <a:pt x="35" y="117"/>
                        <a:pt x="36" y="118"/>
                        <a:pt x="37" y="118"/>
                      </a:cubicBezTo>
                      <a:cubicBezTo>
                        <a:pt x="38" y="119"/>
                        <a:pt x="39" y="120"/>
                        <a:pt x="38" y="120"/>
                      </a:cubicBezTo>
                      <a:cubicBezTo>
                        <a:pt x="37" y="120"/>
                        <a:pt x="36" y="119"/>
                        <a:pt x="36" y="119"/>
                      </a:cubicBezTo>
                      <a:cubicBezTo>
                        <a:pt x="35" y="119"/>
                        <a:pt x="34" y="118"/>
                        <a:pt x="33" y="118"/>
                      </a:cubicBezTo>
                      <a:cubicBezTo>
                        <a:pt x="32" y="117"/>
                        <a:pt x="32" y="117"/>
                        <a:pt x="31" y="118"/>
                      </a:cubicBezTo>
                      <a:cubicBezTo>
                        <a:pt x="30" y="118"/>
                        <a:pt x="29" y="119"/>
                        <a:pt x="29" y="120"/>
                      </a:cubicBezTo>
                      <a:cubicBezTo>
                        <a:pt x="29" y="121"/>
                        <a:pt x="30" y="121"/>
                        <a:pt x="29" y="122"/>
                      </a:cubicBezTo>
                      <a:cubicBezTo>
                        <a:pt x="28" y="123"/>
                        <a:pt x="27" y="124"/>
                        <a:pt x="27" y="125"/>
                      </a:cubicBezTo>
                      <a:cubicBezTo>
                        <a:pt x="27" y="127"/>
                        <a:pt x="28" y="126"/>
                        <a:pt x="29" y="127"/>
                      </a:cubicBezTo>
                      <a:cubicBezTo>
                        <a:pt x="31" y="127"/>
                        <a:pt x="31" y="127"/>
                        <a:pt x="32" y="128"/>
                      </a:cubicBezTo>
                      <a:cubicBezTo>
                        <a:pt x="33" y="130"/>
                        <a:pt x="34" y="129"/>
                        <a:pt x="36" y="129"/>
                      </a:cubicBezTo>
                      <a:cubicBezTo>
                        <a:pt x="36" y="129"/>
                        <a:pt x="38" y="130"/>
                        <a:pt x="38" y="131"/>
                      </a:cubicBezTo>
                      <a:cubicBezTo>
                        <a:pt x="37" y="131"/>
                        <a:pt x="35" y="131"/>
                        <a:pt x="34" y="131"/>
                      </a:cubicBezTo>
                      <a:cubicBezTo>
                        <a:pt x="33" y="130"/>
                        <a:pt x="32" y="129"/>
                        <a:pt x="31" y="129"/>
                      </a:cubicBezTo>
                      <a:cubicBezTo>
                        <a:pt x="27" y="128"/>
                        <a:pt x="22" y="131"/>
                        <a:pt x="22" y="134"/>
                      </a:cubicBezTo>
                      <a:cubicBezTo>
                        <a:pt x="23" y="134"/>
                        <a:pt x="24" y="135"/>
                        <a:pt x="25" y="135"/>
                      </a:cubicBezTo>
                      <a:cubicBezTo>
                        <a:pt x="25" y="135"/>
                        <a:pt x="27" y="135"/>
                        <a:pt x="27" y="135"/>
                      </a:cubicBezTo>
                      <a:cubicBezTo>
                        <a:pt x="28" y="136"/>
                        <a:pt x="27" y="137"/>
                        <a:pt x="27" y="138"/>
                      </a:cubicBezTo>
                      <a:cubicBezTo>
                        <a:pt x="28" y="140"/>
                        <a:pt x="32" y="138"/>
                        <a:pt x="33" y="140"/>
                      </a:cubicBezTo>
                      <a:cubicBezTo>
                        <a:pt x="32" y="140"/>
                        <a:pt x="31" y="140"/>
                        <a:pt x="30" y="140"/>
                      </a:cubicBezTo>
                      <a:cubicBezTo>
                        <a:pt x="28" y="141"/>
                        <a:pt x="27" y="141"/>
                        <a:pt x="26" y="140"/>
                      </a:cubicBezTo>
                      <a:cubicBezTo>
                        <a:pt x="25" y="138"/>
                        <a:pt x="24" y="138"/>
                        <a:pt x="22" y="138"/>
                      </a:cubicBezTo>
                      <a:cubicBezTo>
                        <a:pt x="20" y="138"/>
                        <a:pt x="19" y="141"/>
                        <a:pt x="19" y="143"/>
                      </a:cubicBezTo>
                      <a:cubicBezTo>
                        <a:pt x="18" y="144"/>
                        <a:pt x="19" y="144"/>
                        <a:pt x="18" y="145"/>
                      </a:cubicBezTo>
                      <a:cubicBezTo>
                        <a:pt x="18" y="145"/>
                        <a:pt x="18" y="145"/>
                        <a:pt x="17" y="146"/>
                      </a:cubicBezTo>
                      <a:cubicBezTo>
                        <a:pt x="17" y="148"/>
                        <a:pt x="19" y="148"/>
                        <a:pt x="21" y="147"/>
                      </a:cubicBezTo>
                      <a:cubicBezTo>
                        <a:pt x="22" y="147"/>
                        <a:pt x="22" y="147"/>
                        <a:pt x="22" y="149"/>
                      </a:cubicBezTo>
                      <a:cubicBezTo>
                        <a:pt x="23" y="150"/>
                        <a:pt x="23" y="151"/>
                        <a:pt x="25" y="150"/>
                      </a:cubicBezTo>
                      <a:cubicBezTo>
                        <a:pt x="25" y="150"/>
                        <a:pt x="26" y="149"/>
                        <a:pt x="27" y="149"/>
                      </a:cubicBezTo>
                      <a:cubicBezTo>
                        <a:pt x="27" y="151"/>
                        <a:pt x="23" y="151"/>
                        <a:pt x="22" y="151"/>
                      </a:cubicBezTo>
                      <a:cubicBezTo>
                        <a:pt x="21" y="151"/>
                        <a:pt x="21" y="151"/>
                        <a:pt x="20" y="152"/>
                      </a:cubicBezTo>
                      <a:cubicBezTo>
                        <a:pt x="19" y="152"/>
                        <a:pt x="17" y="153"/>
                        <a:pt x="19" y="154"/>
                      </a:cubicBezTo>
                      <a:cubicBezTo>
                        <a:pt x="19" y="155"/>
                        <a:pt x="22" y="155"/>
                        <a:pt x="22" y="157"/>
                      </a:cubicBezTo>
                      <a:cubicBezTo>
                        <a:pt x="21" y="157"/>
                        <a:pt x="20" y="156"/>
                        <a:pt x="20" y="157"/>
                      </a:cubicBezTo>
                      <a:cubicBezTo>
                        <a:pt x="19" y="157"/>
                        <a:pt x="20" y="158"/>
                        <a:pt x="19" y="158"/>
                      </a:cubicBezTo>
                      <a:cubicBezTo>
                        <a:pt x="17" y="160"/>
                        <a:pt x="16" y="157"/>
                        <a:pt x="15" y="156"/>
                      </a:cubicBezTo>
                      <a:cubicBezTo>
                        <a:pt x="14" y="156"/>
                        <a:pt x="13" y="156"/>
                        <a:pt x="12" y="157"/>
                      </a:cubicBezTo>
                      <a:cubicBezTo>
                        <a:pt x="11" y="157"/>
                        <a:pt x="10" y="157"/>
                        <a:pt x="9" y="157"/>
                      </a:cubicBezTo>
                      <a:cubicBezTo>
                        <a:pt x="7" y="158"/>
                        <a:pt x="0" y="159"/>
                        <a:pt x="1" y="163"/>
                      </a:cubicBezTo>
                      <a:cubicBezTo>
                        <a:pt x="2" y="164"/>
                        <a:pt x="3" y="164"/>
                        <a:pt x="5" y="164"/>
                      </a:cubicBezTo>
                      <a:cubicBezTo>
                        <a:pt x="5" y="164"/>
                        <a:pt x="6" y="163"/>
                        <a:pt x="7" y="163"/>
                      </a:cubicBezTo>
                      <a:cubicBezTo>
                        <a:pt x="8" y="163"/>
                        <a:pt x="8" y="164"/>
                        <a:pt x="9" y="164"/>
                      </a:cubicBezTo>
                      <a:cubicBezTo>
                        <a:pt x="10" y="165"/>
                        <a:pt x="12" y="164"/>
                        <a:pt x="13" y="165"/>
                      </a:cubicBezTo>
                      <a:cubicBezTo>
                        <a:pt x="15" y="165"/>
                        <a:pt x="16" y="165"/>
                        <a:pt x="17" y="166"/>
                      </a:cubicBezTo>
                      <a:cubicBezTo>
                        <a:pt x="18" y="166"/>
                        <a:pt x="18" y="166"/>
                        <a:pt x="19" y="166"/>
                      </a:cubicBezTo>
                      <a:cubicBezTo>
                        <a:pt x="20" y="164"/>
                        <a:pt x="20" y="163"/>
                        <a:pt x="22" y="162"/>
                      </a:cubicBezTo>
                      <a:cubicBezTo>
                        <a:pt x="23" y="162"/>
                        <a:pt x="24" y="163"/>
                        <a:pt x="25" y="163"/>
                      </a:cubicBezTo>
                      <a:cubicBezTo>
                        <a:pt x="27" y="163"/>
                        <a:pt x="29" y="163"/>
                        <a:pt x="30" y="165"/>
                      </a:cubicBezTo>
                      <a:cubicBezTo>
                        <a:pt x="29" y="165"/>
                        <a:pt x="26" y="164"/>
                        <a:pt x="25" y="163"/>
                      </a:cubicBezTo>
                      <a:cubicBezTo>
                        <a:pt x="23" y="163"/>
                        <a:pt x="22" y="163"/>
                        <a:pt x="21" y="165"/>
                      </a:cubicBezTo>
                      <a:cubicBezTo>
                        <a:pt x="20" y="166"/>
                        <a:pt x="20" y="167"/>
                        <a:pt x="20" y="168"/>
                      </a:cubicBezTo>
                      <a:cubicBezTo>
                        <a:pt x="19" y="170"/>
                        <a:pt x="17" y="168"/>
                        <a:pt x="16" y="167"/>
                      </a:cubicBezTo>
                      <a:cubicBezTo>
                        <a:pt x="15" y="166"/>
                        <a:pt x="10" y="166"/>
                        <a:pt x="11" y="169"/>
                      </a:cubicBezTo>
                      <a:cubicBezTo>
                        <a:pt x="12" y="170"/>
                        <a:pt x="13" y="171"/>
                        <a:pt x="14" y="172"/>
                      </a:cubicBezTo>
                      <a:cubicBezTo>
                        <a:pt x="15" y="173"/>
                        <a:pt x="15" y="173"/>
                        <a:pt x="16" y="173"/>
                      </a:cubicBezTo>
                      <a:cubicBezTo>
                        <a:pt x="17" y="174"/>
                        <a:pt x="17" y="174"/>
                        <a:pt x="18" y="174"/>
                      </a:cubicBezTo>
                      <a:cubicBezTo>
                        <a:pt x="18" y="175"/>
                        <a:pt x="19" y="175"/>
                        <a:pt x="20" y="175"/>
                      </a:cubicBezTo>
                      <a:cubicBezTo>
                        <a:pt x="20" y="175"/>
                        <a:pt x="21" y="175"/>
                        <a:pt x="21" y="175"/>
                      </a:cubicBezTo>
                      <a:cubicBezTo>
                        <a:pt x="22" y="175"/>
                        <a:pt x="23" y="174"/>
                        <a:pt x="23" y="175"/>
                      </a:cubicBezTo>
                      <a:cubicBezTo>
                        <a:pt x="24" y="175"/>
                        <a:pt x="23" y="176"/>
                        <a:pt x="23" y="177"/>
                      </a:cubicBezTo>
                      <a:cubicBezTo>
                        <a:pt x="23" y="178"/>
                        <a:pt x="24" y="178"/>
                        <a:pt x="25" y="179"/>
                      </a:cubicBezTo>
                      <a:cubicBezTo>
                        <a:pt x="27" y="179"/>
                        <a:pt x="28" y="179"/>
                        <a:pt x="29" y="178"/>
                      </a:cubicBezTo>
                      <a:cubicBezTo>
                        <a:pt x="30" y="178"/>
                        <a:pt x="30" y="178"/>
                        <a:pt x="31" y="177"/>
                      </a:cubicBezTo>
                      <a:cubicBezTo>
                        <a:pt x="31" y="176"/>
                        <a:pt x="31" y="176"/>
                        <a:pt x="31" y="175"/>
                      </a:cubicBezTo>
                      <a:cubicBezTo>
                        <a:pt x="32" y="174"/>
                        <a:pt x="33" y="174"/>
                        <a:pt x="34" y="173"/>
                      </a:cubicBezTo>
                      <a:cubicBezTo>
                        <a:pt x="35" y="172"/>
                        <a:pt x="36" y="171"/>
                        <a:pt x="36" y="170"/>
                      </a:cubicBezTo>
                      <a:cubicBezTo>
                        <a:pt x="37" y="168"/>
                        <a:pt x="38" y="169"/>
                        <a:pt x="39" y="168"/>
                      </a:cubicBezTo>
                      <a:cubicBezTo>
                        <a:pt x="40" y="168"/>
                        <a:pt x="40" y="166"/>
                        <a:pt x="41" y="166"/>
                      </a:cubicBezTo>
                      <a:cubicBezTo>
                        <a:pt x="42" y="164"/>
                        <a:pt x="43" y="164"/>
                        <a:pt x="44" y="163"/>
                      </a:cubicBezTo>
                      <a:cubicBezTo>
                        <a:pt x="45" y="162"/>
                        <a:pt x="45" y="160"/>
                        <a:pt x="46" y="159"/>
                      </a:cubicBezTo>
                      <a:cubicBezTo>
                        <a:pt x="46" y="157"/>
                        <a:pt x="48" y="157"/>
                        <a:pt x="49" y="156"/>
                      </a:cubicBezTo>
                      <a:cubicBezTo>
                        <a:pt x="50" y="156"/>
                        <a:pt x="51" y="155"/>
                        <a:pt x="52" y="155"/>
                      </a:cubicBezTo>
                      <a:cubicBezTo>
                        <a:pt x="52" y="156"/>
                        <a:pt x="50" y="158"/>
                        <a:pt x="48" y="159"/>
                      </a:cubicBezTo>
                      <a:cubicBezTo>
                        <a:pt x="48" y="160"/>
                        <a:pt x="46" y="162"/>
                        <a:pt x="46" y="163"/>
                      </a:cubicBezTo>
                      <a:cubicBezTo>
                        <a:pt x="47" y="163"/>
                        <a:pt x="48" y="164"/>
                        <a:pt x="48" y="164"/>
                      </a:cubicBezTo>
                      <a:cubicBezTo>
                        <a:pt x="49" y="164"/>
                        <a:pt x="50" y="163"/>
                        <a:pt x="51" y="163"/>
                      </a:cubicBezTo>
                      <a:cubicBezTo>
                        <a:pt x="52" y="163"/>
                        <a:pt x="53" y="163"/>
                        <a:pt x="54" y="163"/>
                      </a:cubicBezTo>
                      <a:cubicBezTo>
                        <a:pt x="55" y="163"/>
                        <a:pt x="57" y="162"/>
                        <a:pt x="58" y="163"/>
                      </a:cubicBezTo>
                      <a:cubicBezTo>
                        <a:pt x="57" y="164"/>
                        <a:pt x="55" y="163"/>
                        <a:pt x="54" y="164"/>
                      </a:cubicBezTo>
                      <a:cubicBezTo>
                        <a:pt x="53" y="164"/>
                        <a:pt x="53" y="165"/>
                        <a:pt x="52" y="165"/>
                      </a:cubicBezTo>
                      <a:cubicBezTo>
                        <a:pt x="51" y="165"/>
                        <a:pt x="49" y="164"/>
                        <a:pt x="48" y="165"/>
                      </a:cubicBezTo>
                      <a:cubicBezTo>
                        <a:pt x="46" y="165"/>
                        <a:pt x="45" y="167"/>
                        <a:pt x="44" y="168"/>
                      </a:cubicBezTo>
                      <a:cubicBezTo>
                        <a:pt x="42" y="169"/>
                        <a:pt x="42" y="170"/>
                        <a:pt x="41" y="171"/>
                      </a:cubicBezTo>
                      <a:cubicBezTo>
                        <a:pt x="41" y="172"/>
                        <a:pt x="39" y="173"/>
                        <a:pt x="39" y="175"/>
                      </a:cubicBezTo>
                      <a:cubicBezTo>
                        <a:pt x="39" y="176"/>
                        <a:pt x="40" y="177"/>
                        <a:pt x="41" y="176"/>
                      </a:cubicBezTo>
                      <a:cubicBezTo>
                        <a:pt x="42" y="176"/>
                        <a:pt x="44" y="174"/>
                        <a:pt x="45" y="175"/>
                      </a:cubicBezTo>
                      <a:cubicBezTo>
                        <a:pt x="46" y="175"/>
                        <a:pt x="43" y="177"/>
                        <a:pt x="42" y="177"/>
                      </a:cubicBezTo>
                      <a:cubicBezTo>
                        <a:pt x="41" y="178"/>
                        <a:pt x="40" y="178"/>
                        <a:pt x="39" y="177"/>
                      </a:cubicBezTo>
                      <a:cubicBezTo>
                        <a:pt x="38" y="177"/>
                        <a:pt x="38" y="177"/>
                        <a:pt x="37" y="178"/>
                      </a:cubicBezTo>
                      <a:cubicBezTo>
                        <a:pt x="36" y="179"/>
                        <a:pt x="36" y="180"/>
                        <a:pt x="37" y="180"/>
                      </a:cubicBezTo>
                      <a:cubicBezTo>
                        <a:pt x="39" y="180"/>
                        <a:pt x="39" y="180"/>
                        <a:pt x="39" y="182"/>
                      </a:cubicBezTo>
                      <a:cubicBezTo>
                        <a:pt x="40" y="182"/>
                        <a:pt x="41" y="182"/>
                        <a:pt x="42" y="182"/>
                      </a:cubicBezTo>
                      <a:cubicBezTo>
                        <a:pt x="42" y="182"/>
                        <a:pt x="43" y="182"/>
                        <a:pt x="44" y="182"/>
                      </a:cubicBezTo>
                      <a:cubicBezTo>
                        <a:pt x="44" y="182"/>
                        <a:pt x="45" y="183"/>
                        <a:pt x="45" y="183"/>
                      </a:cubicBezTo>
                      <a:cubicBezTo>
                        <a:pt x="46" y="183"/>
                        <a:pt x="47" y="183"/>
                        <a:pt x="48" y="182"/>
                      </a:cubicBezTo>
                      <a:cubicBezTo>
                        <a:pt x="48" y="182"/>
                        <a:pt x="49" y="181"/>
                        <a:pt x="49" y="180"/>
                      </a:cubicBezTo>
                      <a:cubicBezTo>
                        <a:pt x="50" y="179"/>
                        <a:pt x="51" y="179"/>
                        <a:pt x="52" y="178"/>
                      </a:cubicBezTo>
                      <a:cubicBezTo>
                        <a:pt x="52" y="178"/>
                        <a:pt x="53" y="176"/>
                        <a:pt x="53" y="176"/>
                      </a:cubicBezTo>
                      <a:cubicBezTo>
                        <a:pt x="54" y="177"/>
                        <a:pt x="53" y="177"/>
                        <a:pt x="53" y="178"/>
                      </a:cubicBezTo>
                      <a:cubicBezTo>
                        <a:pt x="52" y="179"/>
                        <a:pt x="52" y="179"/>
                        <a:pt x="51" y="180"/>
                      </a:cubicBezTo>
                      <a:cubicBezTo>
                        <a:pt x="50" y="182"/>
                        <a:pt x="50" y="183"/>
                        <a:pt x="48" y="184"/>
                      </a:cubicBezTo>
                      <a:cubicBezTo>
                        <a:pt x="47" y="184"/>
                        <a:pt x="46" y="184"/>
                        <a:pt x="44" y="184"/>
                      </a:cubicBezTo>
                      <a:cubicBezTo>
                        <a:pt x="43" y="184"/>
                        <a:pt x="42" y="184"/>
                        <a:pt x="40" y="184"/>
                      </a:cubicBezTo>
                      <a:cubicBezTo>
                        <a:pt x="39" y="184"/>
                        <a:pt x="37" y="184"/>
                        <a:pt x="36" y="185"/>
                      </a:cubicBezTo>
                      <a:cubicBezTo>
                        <a:pt x="36" y="185"/>
                        <a:pt x="36" y="186"/>
                        <a:pt x="36" y="186"/>
                      </a:cubicBezTo>
                      <a:cubicBezTo>
                        <a:pt x="35" y="187"/>
                        <a:pt x="34" y="187"/>
                        <a:pt x="34" y="188"/>
                      </a:cubicBezTo>
                      <a:cubicBezTo>
                        <a:pt x="33" y="188"/>
                        <a:pt x="31" y="189"/>
                        <a:pt x="32" y="190"/>
                      </a:cubicBezTo>
                      <a:cubicBezTo>
                        <a:pt x="32" y="191"/>
                        <a:pt x="36" y="190"/>
                        <a:pt x="35" y="192"/>
                      </a:cubicBezTo>
                      <a:cubicBezTo>
                        <a:pt x="34" y="192"/>
                        <a:pt x="33" y="191"/>
                        <a:pt x="32" y="192"/>
                      </a:cubicBezTo>
                      <a:cubicBezTo>
                        <a:pt x="31" y="192"/>
                        <a:pt x="32" y="193"/>
                        <a:pt x="31" y="193"/>
                      </a:cubicBezTo>
                      <a:cubicBezTo>
                        <a:pt x="31" y="195"/>
                        <a:pt x="30" y="195"/>
                        <a:pt x="30" y="196"/>
                      </a:cubicBezTo>
                      <a:cubicBezTo>
                        <a:pt x="29" y="196"/>
                        <a:pt x="29" y="195"/>
                        <a:pt x="29" y="195"/>
                      </a:cubicBezTo>
                      <a:cubicBezTo>
                        <a:pt x="28" y="195"/>
                        <a:pt x="28" y="196"/>
                        <a:pt x="28" y="197"/>
                      </a:cubicBezTo>
                      <a:cubicBezTo>
                        <a:pt x="29" y="198"/>
                        <a:pt x="29" y="198"/>
                        <a:pt x="28" y="199"/>
                      </a:cubicBezTo>
                      <a:cubicBezTo>
                        <a:pt x="28" y="199"/>
                        <a:pt x="27" y="200"/>
                        <a:pt x="28" y="201"/>
                      </a:cubicBezTo>
                      <a:cubicBezTo>
                        <a:pt x="28" y="201"/>
                        <a:pt x="29" y="201"/>
                        <a:pt x="29" y="201"/>
                      </a:cubicBezTo>
                      <a:cubicBezTo>
                        <a:pt x="30" y="200"/>
                        <a:pt x="30" y="200"/>
                        <a:pt x="31" y="200"/>
                      </a:cubicBezTo>
                      <a:cubicBezTo>
                        <a:pt x="31" y="200"/>
                        <a:pt x="33" y="199"/>
                        <a:pt x="33" y="200"/>
                      </a:cubicBezTo>
                      <a:cubicBezTo>
                        <a:pt x="33" y="200"/>
                        <a:pt x="33" y="201"/>
                        <a:pt x="33" y="201"/>
                      </a:cubicBezTo>
                      <a:cubicBezTo>
                        <a:pt x="33" y="202"/>
                        <a:pt x="33" y="201"/>
                        <a:pt x="32" y="202"/>
                      </a:cubicBezTo>
                      <a:cubicBezTo>
                        <a:pt x="32" y="203"/>
                        <a:pt x="32" y="204"/>
                        <a:pt x="31" y="205"/>
                      </a:cubicBezTo>
                      <a:cubicBezTo>
                        <a:pt x="31" y="205"/>
                        <a:pt x="30" y="205"/>
                        <a:pt x="30" y="206"/>
                      </a:cubicBezTo>
                      <a:cubicBezTo>
                        <a:pt x="30" y="206"/>
                        <a:pt x="30" y="207"/>
                        <a:pt x="30" y="207"/>
                      </a:cubicBezTo>
                      <a:cubicBezTo>
                        <a:pt x="31" y="207"/>
                        <a:pt x="31" y="206"/>
                        <a:pt x="32" y="206"/>
                      </a:cubicBezTo>
                      <a:cubicBezTo>
                        <a:pt x="33" y="206"/>
                        <a:pt x="34" y="206"/>
                        <a:pt x="33" y="207"/>
                      </a:cubicBezTo>
                      <a:cubicBezTo>
                        <a:pt x="33" y="208"/>
                        <a:pt x="32" y="208"/>
                        <a:pt x="32" y="208"/>
                      </a:cubicBezTo>
                      <a:cubicBezTo>
                        <a:pt x="32" y="209"/>
                        <a:pt x="31" y="209"/>
                        <a:pt x="31" y="210"/>
                      </a:cubicBezTo>
                      <a:cubicBezTo>
                        <a:pt x="31" y="211"/>
                        <a:pt x="31" y="212"/>
                        <a:pt x="31" y="213"/>
                      </a:cubicBezTo>
                      <a:cubicBezTo>
                        <a:pt x="30" y="213"/>
                        <a:pt x="29" y="213"/>
                        <a:pt x="28" y="215"/>
                      </a:cubicBezTo>
                      <a:cubicBezTo>
                        <a:pt x="28" y="215"/>
                        <a:pt x="28" y="216"/>
                        <a:pt x="28" y="216"/>
                      </a:cubicBezTo>
                      <a:cubicBezTo>
                        <a:pt x="27" y="217"/>
                        <a:pt x="27" y="217"/>
                        <a:pt x="27" y="218"/>
                      </a:cubicBezTo>
                      <a:cubicBezTo>
                        <a:pt x="27" y="219"/>
                        <a:pt x="27" y="219"/>
                        <a:pt x="26" y="220"/>
                      </a:cubicBezTo>
                      <a:cubicBezTo>
                        <a:pt x="26" y="220"/>
                        <a:pt x="25" y="221"/>
                        <a:pt x="25" y="222"/>
                      </a:cubicBezTo>
                      <a:cubicBezTo>
                        <a:pt x="24" y="222"/>
                        <a:pt x="25" y="223"/>
                        <a:pt x="24" y="223"/>
                      </a:cubicBezTo>
                      <a:cubicBezTo>
                        <a:pt x="26" y="224"/>
                        <a:pt x="26" y="222"/>
                        <a:pt x="26" y="221"/>
                      </a:cubicBezTo>
                      <a:cubicBezTo>
                        <a:pt x="27" y="221"/>
                        <a:pt x="28" y="220"/>
                        <a:pt x="28" y="219"/>
                      </a:cubicBezTo>
                      <a:cubicBezTo>
                        <a:pt x="29" y="219"/>
                        <a:pt x="30" y="219"/>
                        <a:pt x="30" y="220"/>
                      </a:cubicBezTo>
                      <a:cubicBezTo>
                        <a:pt x="29" y="222"/>
                        <a:pt x="28" y="222"/>
                        <a:pt x="27" y="223"/>
                      </a:cubicBezTo>
                      <a:cubicBezTo>
                        <a:pt x="27" y="223"/>
                        <a:pt x="27" y="224"/>
                        <a:pt x="26" y="225"/>
                      </a:cubicBezTo>
                      <a:cubicBezTo>
                        <a:pt x="26" y="226"/>
                        <a:pt x="25" y="227"/>
                        <a:pt x="25" y="228"/>
                      </a:cubicBezTo>
                      <a:cubicBezTo>
                        <a:pt x="25" y="231"/>
                        <a:pt x="28" y="228"/>
                        <a:pt x="29" y="228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9" y="230"/>
                        <a:pt x="27" y="230"/>
                        <a:pt x="26" y="232"/>
                      </a:cubicBezTo>
                      <a:cubicBezTo>
                        <a:pt x="26" y="233"/>
                        <a:pt x="24" y="236"/>
                        <a:pt x="26" y="237"/>
                      </a:cubicBezTo>
                      <a:cubicBezTo>
                        <a:pt x="26" y="237"/>
                        <a:pt x="27" y="238"/>
                        <a:pt x="27" y="238"/>
                      </a:cubicBezTo>
                      <a:cubicBezTo>
                        <a:pt x="28" y="239"/>
                        <a:pt x="28" y="240"/>
                        <a:pt x="29" y="239"/>
                      </a:cubicBezTo>
                      <a:cubicBezTo>
                        <a:pt x="31" y="238"/>
                        <a:pt x="32" y="236"/>
                        <a:pt x="35" y="235"/>
                      </a:cubicBezTo>
                      <a:cubicBezTo>
                        <a:pt x="34" y="236"/>
                        <a:pt x="33" y="237"/>
                        <a:pt x="33" y="237"/>
                      </a:cubicBezTo>
                      <a:cubicBezTo>
                        <a:pt x="32" y="239"/>
                        <a:pt x="31" y="240"/>
                        <a:pt x="30" y="241"/>
                      </a:cubicBezTo>
                      <a:cubicBezTo>
                        <a:pt x="29" y="242"/>
                        <a:pt x="28" y="244"/>
                        <a:pt x="27" y="245"/>
                      </a:cubicBezTo>
                      <a:cubicBezTo>
                        <a:pt x="27" y="246"/>
                        <a:pt x="26" y="247"/>
                        <a:pt x="26" y="247"/>
                      </a:cubicBezTo>
                      <a:cubicBezTo>
                        <a:pt x="26" y="248"/>
                        <a:pt x="25" y="249"/>
                        <a:pt x="25" y="249"/>
                      </a:cubicBezTo>
                      <a:cubicBezTo>
                        <a:pt x="24" y="251"/>
                        <a:pt x="25" y="252"/>
                        <a:pt x="24" y="254"/>
                      </a:cubicBezTo>
                      <a:cubicBezTo>
                        <a:pt x="24" y="255"/>
                        <a:pt x="23" y="256"/>
                        <a:pt x="23" y="257"/>
                      </a:cubicBezTo>
                      <a:cubicBezTo>
                        <a:pt x="23" y="258"/>
                        <a:pt x="23" y="260"/>
                        <a:pt x="23" y="261"/>
                      </a:cubicBezTo>
                      <a:cubicBezTo>
                        <a:pt x="23" y="262"/>
                        <a:pt x="23" y="263"/>
                        <a:pt x="23" y="264"/>
                      </a:cubicBezTo>
                      <a:cubicBezTo>
                        <a:pt x="23" y="266"/>
                        <a:pt x="23" y="267"/>
                        <a:pt x="22" y="268"/>
                      </a:cubicBezTo>
                      <a:cubicBezTo>
                        <a:pt x="21" y="269"/>
                        <a:pt x="20" y="270"/>
                        <a:pt x="20" y="271"/>
                      </a:cubicBezTo>
                      <a:cubicBezTo>
                        <a:pt x="19" y="272"/>
                        <a:pt x="19" y="273"/>
                        <a:pt x="19" y="274"/>
                      </a:cubicBezTo>
                      <a:cubicBezTo>
                        <a:pt x="19" y="275"/>
                        <a:pt x="19" y="276"/>
                        <a:pt x="19" y="277"/>
                      </a:cubicBezTo>
                      <a:cubicBezTo>
                        <a:pt x="19" y="278"/>
                        <a:pt x="20" y="278"/>
                        <a:pt x="21" y="279"/>
                      </a:cubicBezTo>
                      <a:cubicBezTo>
                        <a:pt x="23" y="279"/>
                        <a:pt x="24" y="279"/>
                        <a:pt x="25" y="278"/>
                      </a:cubicBezTo>
                      <a:cubicBezTo>
                        <a:pt x="25" y="278"/>
                        <a:pt x="26" y="278"/>
                        <a:pt x="27" y="278"/>
                      </a:cubicBezTo>
                      <a:cubicBezTo>
                        <a:pt x="28" y="278"/>
                        <a:pt x="29" y="277"/>
                        <a:pt x="30" y="276"/>
                      </a:cubicBezTo>
                      <a:cubicBezTo>
                        <a:pt x="31" y="276"/>
                        <a:pt x="31" y="275"/>
                        <a:pt x="31" y="274"/>
                      </a:cubicBezTo>
                      <a:cubicBezTo>
                        <a:pt x="32" y="273"/>
                        <a:pt x="32" y="273"/>
                        <a:pt x="32" y="272"/>
                      </a:cubicBezTo>
                      <a:cubicBezTo>
                        <a:pt x="32" y="270"/>
                        <a:pt x="30" y="270"/>
                        <a:pt x="30" y="269"/>
                      </a:cubicBezTo>
                      <a:cubicBezTo>
                        <a:pt x="30" y="268"/>
                        <a:pt x="31" y="268"/>
                        <a:pt x="31" y="268"/>
                      </a:cubicBezTo>
                      <a:cubicBezTo>
                        <a:pt x="31" y="267"/>
                        <a:pt x="31" y="267"/>
                        <a:pt x="31" y="266"/>
                      </a:cubicBezTo>
                      <a:cubicBezTo>
                        <a:pt x="31" y="265"/>
                        <a:pt x="32" y="264"/>
                        <a:pt x="33" y="263"/>
                      </a:cubicBezTo>
                      <a:cubicBezTo>
                        <a:pt x="33" y="262"/>
                        <a:pt x="33" y="261"/>
                        <a:pt x="33" y="260"/>
                      </a:cubicBezTo>
                      <a:cubicBezTo>
                        <a:pt x="34" y="258"/>
                        <a:pt x="35" y="257"/>
                        <a:pt x="35" y="256"/>
                      </a:cubicBezTo>
                      <a:cubicBezTo>
                        <a:pt x="35" y="254"/>
                        <a:pt x="34" y="253"/>
                        <a:pt x="34" y="252"/>
                      </a:cubicBezTo>
                      <a:cubicBezTo>
                        <a:pt x="34" y="251"/>
                        <a:pt x="35" y="250"/>
                        <a:pt x="35" y="248"/>
                      </a:cubicBezTo>
                      <a:cubicBezTo>
                        <a:pt x="35" y="247"/>
                        <a:pt x="35" y="245"/>
                        <a:pt x="36" y="244"/>
                      </a:cubicBezTo>
                      <a:cubicBezTo>
                        <a:pt x="37" y="244"/>
                        <a:pt x="38" y="243"/>
                        <a:pt x="39" y="242"/>
                      </a:cubicBezTo>
                      <a:cubicBezTo>
                        <a:pt x="40" y="241"/>
                        <a:pt x="41" y="241"/>
                        <a:pt x="42" y="240"/>
                      </a:cubicBezTo>
                      <a:cubicBezTo>
                        <a:pt x="42" y="240"/>
                        <a:pt x="42" y="238"/>
                        <a:pt x="41" y="238"/>
                      </a:cubicBezTo>
                      <a:cubicBezTo>
                        <a:pt x="41" y="237"/>
                        <a:pt x="41" y="238"/>
                        <a:pt x="41" y="237"/>
                      </a:cubicBezTo>
                      <a:cubicBezTo>
                        <a:pt x="41" y="237"/>
                        <a:pt x="41" y="237"/>
                        <a:pt x="41" y="236"/>
                      </a:cubicBezTo>
                      <a:cubicBezTo>
                        <a:pt x="41" y="236"/>
                        <a:pt x="41" y="235"/>
                        <a:pt x="40" y="235"/>
                      </a:cubicBezTo>
                      <a:cubicBezTo>
                        <a:pt x="40" y="234"/>
                        <a:pt x="39" y="234"/>
                        <a:pt x="39" y="233"/>
                      </a:cubicBezTo>
                      <a:cubicBezTo>
                        <a:pt x="39" y="233"/>
                        <a:pt x="39" y="232"/>
                        <a:pt x="38" y="232"/>
                      </a:cubicBezTo>
                      <a:cubicBezTo>
                        <a:pt x="38" y="231"/>
                        <a:pt x="38" y="231"/>
                        <a:pt x="38" y="230"/>
                      </a:cubicBezTo>
                      <a:cubicBezTo>
                        <a:pt x="38" y="229"/>
                        <a:pt x="38" y="230"/>
                        <a:pt x="37" y="229"/>
                      </a:cubicBezTo>
                      <a:cubicBezTo>
                        <a:pt x="37" y="228"/>
                        <a:pt x="37" y="228"/>
                        <a:pt x="37" y="228"/>
                      </a:cubicBezTo>
                      <a:cubicBezTo>
                        <a:pt x="37" y="227"/>
                        <a:pt x="37" y="226"/>
                        <a:pt x="37" y="226"/>
                      </a:cubicBezTo>
                      <a:cubicBezTo>
                        <a:pt x="37" y="225"/>
                        <a:pt x="36" y="225"/>
                        <a:pt x="36" y="225"/>
                      </a:cubicBezTo>
                      <a:cubicBezTo>
                        <a:pt x="36" y="224"/>
                        <a:pt x="36" y="223"/>
                        <a:pt x="36" y="223"/>
                      </a:cubicBezTo>
                      <a:cubicBezTo>
                        <a:pt x="36" y="222"/>
                        <a:pt x="36" y="220"/>
                        <a:pt x="37" y="219"/>
                      </a:cubicBezTo>
                      <a:cubicBezTo>
                        <a:pt x="37" y="220"/>
                        <a:pt x="37" y="220"/>
                        <a:pt x="38" y="220"/>
                      </a:cubicBezTo>
                      <a:cubicBezTo>
                        <a:pt x="38" y="221"/>
                        <a:pt x="39" y="220"/>
                        <a:pt x="40" y="220"/>
                      </a:cubicBezTo>
                      <a:cubicBezTo>
                        <a:pt x="41" y="219"/>
                        <a:pt x="41" y="217"/>
                        <a:pt x="42" y="216"/>
                      </a:cubicBezTo>
                      <a:cubicBezTo>
                        <a:pt x="43" y="215"/>
                        <a:pt x="43" y="215"/>
                        <a:pt x="44" y="214"/>
                      </a:cubicBezTo>
                      <a:cubicBezTo>
                        <a:pt x="45" y="213"/>
                        <a:pt x="46" y="212"/>
                        <a:pt x="46" y="211"/>
                      </a:cubicBezTo>
                      <a:cubicBezTo>
                        <a:pt x="47" y="210"/>
                        <a:pt x="47" y="209"/>
                        <a:pt x="48" y="209"/>
                      </a:cubicBezTo>
                      <a:cubicBezTo>
                        <a:pt x="49" y="209"/>
                        <a:pt x="50" y="208"/>
                        <a:pt x="51" y="207"/>
                      </a:cubicBezTo>
                      <a:cubicBezTo>
                        <a:pt x="51" y="207"/>
                        <a:pt x="51" y="206"/>
                        <a:pt x="51" y="206"/>
                      </a:cubicBezTo>
                      <a:cubicBezTo>
                        <a:pt x="52" y="205"/>
                        <a:pt x="53" y="204"/>
                        <a:pt x="53" y="203"/>
                      </a:cubicBezTo>
                      <a:cubicBezTo>
                        <a:pt x="54" y="203"/>
                        <a:pt x="54" y="202"/>
                        <a:pt x="54" y="202"/>
                      </a:cubicBezTo>
                      <a:cubicBezTo>
                        <a:pt x="55" y="202"/>
                        <a:pt x="55" y="202"/>
                        <a:pt x="56" y="202"/>
                      </a:cubicBezTo>
                      <a:cubicBezTo>
                        <a:pt x="57" y="201"/>
                        <a:pt x="58" y="199"/>
                        <a:pt x="60" y="199"/>
                      </a:cubicBezTo>
                      <a:cubicBezTo>
                        <a:pt x="59" y="200"/>
                        <a:pt x="58" y="202"/>
                        <a:pt x="57" y="203"/>
                      </a:cubicBezTo>
                      <a:cubicBezTo>
                        <a:pt x="56" y="204"/>
                        <a:pt x="53" y="204"/>
                        <a:pt x="53" y="206"/>
                      </a:cubicBezTo>
                      <a:cubicBezTo>
                        <a:pt x="53" y="208"/>
                        <a:pt x="51" y="209"/>
                        <a:pt x="50" y="210"/>
                      </a:cubicBezTo>
                      <a:cubicBezTo>
                        <a:pt x="49" y="211"/>
                        <a:pt x="48" y="211"/>
                        <a:pt x="47" y="212"/>
                      </a:cubicBezTo>
                      <a:cubicBezTo>
                        <a:pt x="47" y="212"/>
                        <a:pt x="47" y="213"/>
                        <a:pt x="46" y="214"/>
                      </a:cubicBezTo>
                      <a:cubicBezTo>
                        <a:pt x="46" y="214"/>
                        <a:pt x="46" y="214"/>
                        <a:pt x="45" y="215"/>
                      </a:cubicBezTo>
                      <a:cubicBezTo>
                        <a:pt x="45" y="215"/>
                        <a:pt x="45" y="216"/>
                        <a:pt x="45" y="216"/>
                      </a:cubicBezTo>
                      <a:cubicBezTo>
                        <a:pt x="44" y="218"/>
                        <a:pt x="44" y="218"/>
                        <a:pt x="43" y="219"/>
                      </a:cubicBezTo>
                      <a:cubicBezTo>
                        <a:pt x="42" y="221"/>
                        <a:pt x="41" y="222"/>
                        <a:pt x="41" y="223"/>
                      </a:cubicBezTo>
                      <a:cubicBezTo>
                        <a:pt x="41" y="225"/>
                        <a:pt x="41" y="227"/>
                        <a:pt x="41" y="228"/>
                      </a:cubicBezTo>
                      <a:cubicBezTo>
                        <a:pt x="41" y="229"/>
                        <a:pt x="42" y="230"/>
                        <a:pt x="42" y="230"/>
                      </a:cubicBezTo>
                      <a:cubicBezTo>
                        <a:pt x="42" y="231"/>
                        <a:pt x="42" y="232"/>
                        <a:pt x="43" y="232"/>
                      </a:cubicBezTo>
                      <a:cubicBezTo>
                        <a:pt x="43" y="233"/>
                        <a:pt x="45" y="235"/>
                        <a:pt x="46" y="234"/>
                      </a:cubicBezTo>
                      <a:cubicBezTo>
                        <a:pt x="47" y="234"/>
                        <a:pt x="46" y="232"/>
                        <a:pt x="45" y="231"/>
                      </a:cubicBezTo>
                      <a:cubicBezTo>
                        <a:pt x="45" y="230"/>
                        <a:pt x="47" y="229"/>
                        <a:pt x="47" y="227"/>
                      </a:cubicBezTo>
                      <a:cubicBezTo>
                        <a:pt x="47" y="226"/>
                        <a:pt x="47" y="224"/>
                        <a:pt x="48" y="224"/>
                      </a:cubicBezTo>
                      <a:cubicBezTo>
                        <a:pt x="49" y="226"/>
                        <a:pt x="49" y="227"/>
                        <a:pt x="50" y="228"/>
                      </a:cubicBezTo>
                      <a:cubicBezTo>
                        <a:pt x="51" y="229"/>
                        <a:pt x="52" y="229"/>
                        <a:pt x="53" y="228"/>
                      </a:cubicBezTo>
                      <a:cubicBezTo>
                        <a:pt x="53" y="228"/>
                        <a:pt x="52" y="226"/>
                        <a:pt x="52" y="225"/>
                      </a:cubicBezTo>
                      <a:cubicBezTo>
                        <a:pt x="52" y="224"/>
                        <a:pt x="51" y="222"/>
                        <a:pt x="52" y="221"/>
                      </a:cubicBezTo>
                      <a:cubicBezTo>
                        <a:pt x="53" y="222"/>
                        <a:pt x="53" y="224"/>
                        <a:pt x="53" y="225"/>
                      </a:cubicBezTo>
                      <a:cubicBezTo>
                        <a:pt x="54" y="226"/>
                        <a:pt x="54" y="227"/>
                        <a:pt x="54" y="228"/>
                      </a:cubicBezTo>
                      <a:cubicBezTo>
                        <a:pt x="54" y="229"/>
                        <a:pt x="54" y="230"/>
                        <a:pt x="55" y="231"/>
                      </a:cubicBezTo>
                      <a:cubicBezTo>
                        <a:pt x="55" y="232"/>
                        <a:pt x="58" y="233"/>
                        <a:pt x="59" y="232"/>
                      </a:cubicBezTo>
                      <a:cubicBezTo>
                        <a:pt x="59" y="231"/>
                        <a:pt x="59" y="230"/>
                        <a:pt x="59" y="229"/>
                      </a:cubicBezTo>
                      <a:cubicBezTo>
                        <a:pt x="59" y="228"/>
                        <a:pt x="60" y="227"/>
                        <a:pt x="60" y="227"/>
                      </a:cubicBezTo>
                      <a:cubicBezTo>
                        <a:pt x="60" y="225"/>
                        <a:pt x="60" y="225"/>
                        <a:pt x="60" y="224"/>
                      </a:cubicBezTo>
                      <a:cubicBezTo>
                        <a:pt x="59" y="222"/>
                        <a:pt x="60" y="222"/>
                        <a:pt x="61" y="222"/>
                      </a:cubicBezTo>
                      <a:cubicBezTo>
                        <a:pt x="61" y="221"/>
                        <a:pt x="61" y="220"/>
                        <a:pt x="61" y="219"/>
                      </a:cubicBezTo>
                      <a:cubicBezTo>
                        <a:pt x="61" y="217"/>
                        <a:pt x="61" y="217"/>
                        <a:pt x="61" y="216"/>
                      </a:cubicBezTo>
                      <a:cubicBezTo>
                        <a:pt x="62" y="214"/>
                        <a:pt x="61" y="212"/>
                        <a:pt x="61" y="210"/>
                      </a:cubicBezTo>
                      <a:cubicBezTo>
                        <a:pt x="61" y="210"/>
                        <a:pt x="60" y="207"/>
                        <a:pt x="62" y="207"/>
                      </a:cubicBezTo>
                      <a:cubicBezTo>
                        <a:pt x="63" y="208"/>
                        <a:pt x="62" y="210"/>
                        <a:pt x="64" y="210"/>
                      </a:cubicBezTo>
                      <a:cubicBezTo>
                        <a:pt x="64" y="210"/>
                        <a:pt x="65" y="209"/>
                        <a:pt x="65" y="208"/>
                      </a:cubicBezTo>
                      <a:cubicBezTo>
                        <a:pt x="66" y="207"/>
                        <a:pt x="66" y="206"/>
                        <a:pt x="67" y="205"/>
                      </a:cubicBezTo>
                      <a:cubicBezTo>
                        <a:pt x="67" y="206"/>
                        <a:pt x="67" y="207"/>
                        <a:pt x="67" y="207"/>
                      </a:cubicBezTo>
                      <a:cubicBezTo>
                        <a:pt x="66" y="208"/>
                        <a:pt x="66" y="209"/>
                        <a:pt x="65" y="210"/>
                      </a:cubicBezTo>
                      <a:cubicBezTo>
                        <a:pt x="65" y="211"/>
                        <a:pt x="64" y="211"/>
                        <a:pt x="64" y="212"/>
                      </a:cubicBezTo>
                      <a:cubicBezTo>
                        <a:pt x="64" y="213"/>
                        <a:pt x="63" y="214"/>
                        <a:pt x="63" y="215"/>
                      </a:cubicBezTo>
                      <a:cubicBezTo>
                        <a:pt x="63" y="216"/>
                        <a:pt x="63" y="218"/>
                        <a:pt x="63" y="219"/>
                      </a:cubicBezTo>
                      <a:cubicBezTo>
                        <a:pt x="63" y="220"/>
                        <a:pt x="63" y="221"/>
                        <a:pt x="64" y="221"/>
                      </a:cubicBezTo>
                      <a:cubicBezTo>
                        <a:pt x="64" y="222"/>
                        <a:pt x="66" y="223"/>
                        <a:pt x="67" y="222"/>
                      </a:cubicBezTo>
                      <a:cubicBezTo>
                        <a:pt x="67" y="220"/>
                        <a:pt x="64" y="218"/>
                        <a:pt x="65" y="216"/>
                      </a:cubicBezTo>
                      <a:cubicBezTo>
                        <a:pt x="66" y="216"/>
                        <a:pt x="66" y="218"/>
                        <a:pt x="67" y="218"/>
                      </a:cubicBezTo>
                      <a:cubicBezTo>
                        <a:pt x="68" y="219"/>
                        <a:pt x="69" y="221"/>
                        <a:pt x="70" y="222"/>
                      </a:cubicBezTo>
                      <a:cubicBezTo>
                        <a:pt x="71" y="222"/>
                        <a:pt x="71" y="224"/>
                        <a:pt x="72" y="225"/>
                      </a:cubicBezTo>
                      <a:cubicBezTo>
                        <a:pt x="74" y="226"/>
                        <a:pt x="78" y="226"/>
                        <a:pt x="80" y="228"/>
                      </a:cubicBezTo>
                      <a:cubicBezTo>
                        <a:pt x="79" y="228"/>
                        <a:pt x="77" y="228"/>
                        <a:pt x="76" y="228"/>
                      </a:cubicBezTo>
                      <a:cubicBezTo>
                        <a:pt x="75" y="228"/>
                        <a:pt x="73" y="227"/>
                        <a:pt x="72" y="227"/>
                      </a:cubicBezTo>
                      <a:cubicBezTo>
                        <a:pt x="71" y="226"/>
                        <a:pt x="70" y="226"/>
                        <a:pt x="69" y="226"/>
                      </a:cubicBezTo>
                      <a:cubicBezTo>
                        <a:pt x="68" y="226"/>
                        <a:pt x="68" y="226"/>
                        <a:pt x="67" y="226"/>
                      </a:cubicBezTo>
                      <a:cubicBezTo>
                        <a:pt x="66" y="225"/>
                        <a:pt x="64" y="225"/>
                        <a:pt x="63" y="226"/>
                      </a:cubicBezTo>
                      <a:cubicBezTo>
                        <a:pt x="63" y="227"/>
                        <a:pt x="63" y="227"/>
                        <a:pt x="62" y="228"/>
                      </a:cubicBezTo>
                      <a:cubicBezTo>
                        <a:pt x="62" y="230"/>
                        <a:pt x="61" y="231"/>
                        <a:pt x="61" y="233"/>
                      </a:cubicBezTo>
                      <a:cubicBezTo>
                        <a:pt x="61" y="234"/>
                        <a:pt x="61" y="235"/>
                        <a:pt x="61" y="235"/>
                      </a:cubicBezTo>
                      <a:cubicBezTo>
                        <a:pt x="61" y="237"/>
                        <a:pt x="62" y="237"/>
                        <a:pt x="63" y="238"/>
                      </a:cubicBezTo>
                      <a:cubicBezTo>
                        <a:pt x="63" y="239"/>
                        <a:pt x="63" y="240"/>
                        <a:pt x="63" y="240"/>
                      </a:cubicBezTo>
                      <a:cubicBezTo>
                        <a:pt x="62" y="241"/>
                        <a:pt x="62" y="242"/>
                        <a:pt x="62" y="242"/>
                      </a:cubicBezTo>
                      <a:cubicBezTo>
                        <a:pt x="62" y="243"/>
                        <a:pt x="61" y="244"/>
                        <a:pt x="61" y="244"/>
                      </a:cubicBezTo>
                      <a:cubicBezTo>
                        <a:pt x="60" y="245"/>
                        <a:pt x="60" y="246"/>
                        <a:pt x="61" y="247"/>
                      </a:cubicBezTo>
                      <a:cubicBezTo>
                        <a:pt x="62" y="248"/>
                        <a:pt x="63" y="248"/>
                        <a:pt x="64" y="249"/>
                      </a:cubicBezTo>
                      <a:cubicBezTo>
                        <a:pt x="64" y="250"/>
                        <a:pt x="65" y="251"/>
                        <a:pt x="66" y="252"/>
                      </a:cubicBezTo>
                      <a:cubicBezTo>
                        <a:pt x="67" y="252"/>
                        <a:pt x="68" y="252"/>
                        <a:pt x="68" y="253"/>
                      </a:cubicBezTo>
                      <a:cubicBezTo>
                        <a:pt x="70" y="254"/>
                        <a:pt x="72" y="255"/>
                        <a:pt x="72" y="257"/>
                      </a:cubicBezTo>
                      <a:cubicBezTo>
                        <a:pt x="72" y="258"/>
                        <a:pt x="71" y="259"/>
                        <a:pt x="72" y="260"/>
                      </a:cubicBezTo>
                      <a:cubicBezTo>
                        <a:pt x="72" y="260"/>
                        <a:pt x="74" y="261"/>
                        <a:pt x="74" y="262"/>
                      </a:cubicBezTo>
                      <a:cubicBezTo>
                        <a:pt x="74" y="262"/>
                        <a:pt x="74" y="263"/>
                        <a:pt x="74" y="264"/>
                      </a:cubicBezTo>
                      <a:cubicBezTo>
                        <a:pt x="74" y="264"/>
                        <a:pt x="74" y="265"/>
                        <a:pt x="74" y="266"/>
                      </a:cubicBezTo>
                      <a:cubicBezTo>
                        <a:pt x="73" y="267"/>
                        <a:pt x="71" y="268"/>
                        <a:pt x="69" y="269"/>
                      </a:cubicBezTo>
                      <a:cubicBezTo>
                        <a:pt x="68" y="269"/>
                        <a:pt x="68" y="270"/>
                        <a:pt x="68" y="270"/>
                      </a:cubicBezTo>
                      <a:cubicBezTo>
                        <a:pt x="68" y="271"/>
                        <a:pt x="67" y="271"/>
                        <a:pt x="67" y="271"/>
                      </a:cubicBezTo>
                      <a:cubicBezTo>
                        <a:pt x="66" y="272"/>
                        <a:pt x="67" y="272"/>
                        <a:pt x="67" y="273"/>
                      </a:cubicBezTo>
                      <a:cubicBezTo>
                        <a:pt x="66" y="274"/>
                        <a:pt x="66" y="274"/>
                        <a:pt x="65" y="275"/>
                      </a:cubicBezTo>
                      <a:cubicBezTo>
                        <a:pt x="65" y="275"/>
                        <a:pt x="64" y="275"/>
                        <a:pt x="64" y="276"/>
                      </a:cubicBezTo>
                      <a:cubicBezTo>
                        <a:pt x="63" y="277"/>
                        <a:pt x="64" y="278"/>
                        <a:pt x="64" y="279"/>
                      </a:cubicBezTo>
                      <a:cubicBezTo>
                        <a:pt x="64" y="280"/>
                        <a:pt x="63" y="281"/>
                        <a:pt x="63" y="283"/>
                      </a:cubicBezTo>
                      <a:cubicBezTo>
                        <a:pt x="63" y="285"/>
                        <a:pt x="62" y="285"/>
                        <a:pt x="61" y="286"/>
                      </a:cubicBezTo>
                      <a:cubicBezTo>
                        <a:pt x="60" y="287"/>
                        <a:pt x="60" y="288"/>
                        <a:pt x="60" y="288"/>
                      </a:cubicBezTo>
                      <a:cubicBezTo>
                        <a:pt x="59" y="289"/>
                        <a:pt x="59" y="289"/>
                        <a:pt x="58" y="290"/>
                      </a:cubicBezTo>
                      <a:cubicBezTo>
                        <a:pt x="58" y="290"/>
                        <a:pt x="58" y="290"/>
                        <a:pt x="57" y="291"/>
                      </a:cubicBezTo>
                      <a:cubicBezTo>
                        <a:pt x="56" y="292"/>
                        <a:pt x="55" y="292"/>
                        <a:pt x="55" y="294"/>
                      </a:cubicBezTo>
                      <a:cubicBezTo>
                        <a:pt x="55" y="295"/>
                        <a:pt x="55" y="296"/>
                        <a:pt x="55" y="297"/>
                      </a:cubicBezTo>
                      <a:cubicBezTo>
                        <a:pt x="55" y="298"/>
                        <a:pt x="54" y="298"/>
                        <a:pt x="54" y="299"/>
                      </a:cubicBezTo>
                      <a:cubicBezTo>
                        <a:pt x="53" y="300"/>
                        <a:pt x="54" y="302"/>
                        <a:pt x="54" y="303"/>
                      </a:cubicBezTo>
                      <a:cubicBezTo>
                        <a:pt x="54" y="304"/>
                        <a:pt x="54" y="305"/>
                        <a:pt x="55" y="306"/>
                      </a:cubicBezTo>
                      <a:cubicBezTo>
                        <a:pt x="55" y="307"/>
                        <a:pt x="56" y="307"/>
                        <a:pt x="56" y="308"/>
                      </a:cubicBezTo>
                      <a:cubicBezTo>
                        <a:pt x="56" y="310"/>
                        <a:pt x="55" y="312"/>
                        <a:pt x="54" y="310"/>
                      </a:cubicBezTo>
                      <a:cubicBezTo>
                        <a:pt x="53" y="309"/>
                        <a:pt x="53" y="308"/>
                        <a:pt x="53" y="307"/>
                      </a:cubicBezTo>
                      <a:cubicBezTo>
                        <a:pt x="53" y="306"/>
                        <a:pt x="53" y="305"/>
                        <a:pt x="52" y="304"/>
                      </a:cubicBezTo>
                      <a:cubicBezTo>
                        <a:pt x="52" y="304"/>
                        <a:pt x="52" y="303"/>
                        <a:pt x="52" y="303"/>
                      </a:cubicBezTo>
                      <a:cubicBezTo>
                        <a:pt x="52" y="302"/>
                        <a:pt x="50" y="302"/>
                        <a:pt x="49" y="303"/>
                      </a:cubicBezTo>
                      <a:cubicBezTo>
                        <a:pt x="48" y="303"/>
                        <a:pt x="47" y="303"/>
                        <a:pt x="47" y="305"/>
                      </a:cubicBezTo>
                      <a:cubicBezTo>
                        <a:pt x="47" y="306"/>
                        <a:pt x="47" y="307"/>
                        <a:pt x="47" y="308"/>
                      </a:cubicBezTo>
                      <a:cubicBezTo>
                        <a:pt x="47" y="308"/>
                        <a:pt x="47" y="309"/>
                        <a:pt x="47" y="310"/>
                      </a:cubicBezTo>
                      <a:cubicBezTo>
                        <a:pt x="47" y="311"/>
                        <a:pt x="48" y="312"/>
                        <a:pt x="48" y="313"/>
                      </a:cubicBezTo>
                      <a:cubicBezTo>
                        <a:pt x="49" y="314"/>
                        <a:pt x="49" y="316"/>
                        <a:pt x="50" y="317"/>
                      </a:cubicBezTo>
                      <a:cubicBezTo>
                        <a:pt x="51" y="318"/>
                        <a:pt x="52" y="318"/>
                        <a:pt x="52" y="319"/>
                      </a:cubicBezTo>
                      <a:cubicBezTo>
                        <a:pt x="53" y="320"/>
                        <a:pt x="53" y="320"/>
                        <a:pt x="53" y="320"/>
                      </a:cubicBezTo>
                      <a:cubicBezTo>
                        <a:pt x="54" y="321"/>
                        <a:pt x="54" y="321"/>
                        <a:pt x="54" y="322"/>
                      </a:cubicBezTo>
                      <a:cubicBezTo>
                        <a:pt x="54" y="322"/>
                        <a:pt x="55" y="323"/>
                        <a:pt x="56" y="323"/>
                      </a:cubicBezTo>
                      <a:cubicBezTo>
                        <a:pt x="57" y="324"/>
                        <a:pt x="58" y="325"/>
                        <a:pt x="59" y="327"/>
                      </a:cubicBezTo>
                      <a:cubicBezTo>
                        <a:pt x="59" y="328"/>
                        <a:pt x="57" y="329"/>
                        <a:pt x="58" y="331"/>
                      </a:cubicBezTo>
                      <a:cubicBezTo>
                        <a:pt x="59" y="331"/>
                        <a:pt x="60" y="333"/>
                        <a:pt x="60" y="333"/>
                      </a:cubicBezTo>
                      <a:cubicBezTo>
                        <a:pt x="63" y="334"/>
                        <a:pt x="62" y="330"/>
                        <a:pt x="62" y="329"/>
                      </a:cubicBezTo>
                      <a:cubicBezTo>
                        <a:pt x="62" y="328"/>
                        <a:pt x="61" y="327"/>
                        <a:pt x="61" y="326"/>
                      </a:cubicBezTo>
                      <a:cubicBezTo>
                        <a:pt x="60" y="325"/>
                        <a:pt x="59" y="323"/>
                        <a:pt x="59" y="321"/>
                      </a:cubicBezTo>
                      <a:cubicBezTo>
                        <a:pt x="59" y="321"/>
                        <a:pt x="58" y="320"/>
                        <a:pt x="59" y="319"/>
                      </a:cubicBezTo>
                      <a:cubicBezTo>
                        <a:pt x="59" y="319"/>
                        <a:pt x="59" y="319"/>
                        <a:pt x="60" y="318"/>
                      </a:cubicBezTo>
                      <a:cubicBezTo>
                        <a:pt x="61" y="317"/>
                        <a:pt x="61" y="316"/>
                        <a:pt x="63" y="315"/>
                      </a:cubicBezTo>
                      <a:cubicBezTo>
                        <a:pt x="63" y="315"/>
                        <a:pt x="65" y="314"/>
                        <a:pt x="65" y="315"/>
                      </a:cubicBezTo>
                      <a:cubicBezTo>
                        <a:pt x="66" y="316"/>
                        <a:pt x="66" y="317"/>
                        <a:pt x="68" y="318"/>
                      </a:cubicBezTo>
                      <a:cubicBezTo>
                        <a:pt x="68" y="318"/>
                        <a:pt x="69" y="318"/>
                        <a:pt x="69" y="319"/>
                      </a:cubicBezTo>
                      <a:cubicBezTo>
                        <a:pt x="70" y="319"/>
                        <a:pt x="70" y="320"/>
                        <a:pt x="71" y="320"/>
                      </a:cubicBezTo>
                      <a:cubicBezTo>
                        <a:pt x="73" y="321"/>
                        <a:pt x="74" y="321"/>
                        <a:pt x="75" y="322"/>
                      </a:cubicBezTo>
                      <a:cubicBezTo>
                        <a:pt x="76" y="323"/>
                        <a:pt x="76" y="324"/>
                        <a:pt x="77" y="325"/>
                      </a:cubicBezTo>
                      <a:cubicBezTo>
                        <a:pt x="77" y="326"/>
                        <a:pt x="78" y="326"/>
                        <a:pt x="78" y="326"/>
                      </a:cubicBezTo>
                      <a:cubicBezTo>
                        <a:pt x="79" y="327"/>
                        <a:pt x="79" y="327"/>
                        <a:pt x="79" y="328"/>
                      </a:cubicBezTo>
                      <a:cubicBezTo>
                        <a:pt x="80" y="329"/>
                        <a:pt x="82" y="329"/>
                        <a:pt x="83" y="329"/>
                      </a:cubicBezTo>
                      <a:cubicBezTo>
                        <a:pt x="84" y="329"/>
                        <a:pt x="85" y="330"/>
                        <a:pt x="86" y="329"/>
                      </a:cubicBezTo>
                      <a:cubicBezTo>
                        <a:pt x="87" y="328"/>
                        <a:pt x="87" y="327"/>
                        <a:pt x="87" y="326"/>
                      </a:cubicBezTo>
                      <a:cubicBezTo>
                        <a:pt x="86" y="325"/>
                        <a:pt x="87" y="324"/>
                        <a:pt x="87" y="323"/>
                      </a:cubicBezTo>
                      <a:cubicBezTo>
                        <a:pt x="87" y="323"/>
                        <a:pt x="86" y="323"/>
                        <a:pt x="86" y="322"/>
                      </a:cubicBezTo>
                      <a:cubicBezTo>
                        <a:pt x="86" y="321"/>
                        <a:pt x="87" y="321"/>
                        <a:pt x="87" y="320"/>
                      </a:cubicBezTo>
                      <a:cubicBezTo>
                        <a:pt x="87" y="319"/>
                        <a:pt x="86" y="319"/>
                        <a:pt x="86" y="318"/>
                      </a:cubicBezTo>
                      <a:cubicBezTo>
                        <a:pt x="84" y="317"/>
                        <a:pt x="84" y="316"/>
                        <a:pt x="84" y="315"/>
                      </a:cubicBezTo>
                      <a:cubicBezTo>
                        <a:pt x="84" y="315"/>
                        <a:pt x="83" y="314"/>
                        <a:pt x="83" y="314"/>
                      </a:cubicBezTo>
                      <a:cubicBezTo>
                        <a:pt x="83" y="313"/>
                        <a:pt x="84" y="312"/>
                        <a:pt x="85" y="312"/>
                      </a:cubicBezTo>
                      <a:cubicBezTo>
                        <a:pt x="85" y="312"/>
                        <a:pt x="85" y="313"/>
                        <a:pt x="85" y="313"/>
                      </a:cubicBezTo>
                      <a:cubicBezTo>
                        <a:pt x="86" y="314"/>
                        <a:pt x="86" y="314"/>
                        <a:pt x="86" y="314"/>
                      </a:cubicBezTo>
                      <a:cubicBezTo>
                        <a:pt x="87" y="315"/>
                        <a:pt x="87" y="315"/>
                        <a:pt x="87" y="315"/>
                      </a:cubicBezTo>
                      <a:cubicBezTo>
                        <a:pt x="88" y="316"/>
                        <a:pt x="88" y="316"/>
                        <a:pt x="89" y="316"/>
                      </a:cubicBezTo>
                      <a:cubicBezTo>
                        <a:pt x="90" y="317"/>
                        <a:pt x="91" y="317"/>
                        <a:pt x="92" y="316"/>
                      </a:cubicBezTo>
                      <a:cubicBezTo>
                        <a:pt x="92" y="316"/>
                        <a:pt x="92" y="315"/>
                        <a:pt x="93" y="315"/>
                      </a:cubicBezTo>
                      <a:cubicBezTo>
                        <a:pt x="93" y="315"/>
                        <a:pt x="93" y="316"/>
                        <a:pt x="93" y="316"/>
                      </a:cubicBezTo>
                      <a:cubicBezTo>
                        <a:pt x="94" y="317"/>
                        <a:pt x="93" y="318"/>
                        <a:pt x="93" y="319"/>
                      </a:cubicBezTo>
                      <a:cubicBezTo>
                        <a:pt x="94" y="320"/>
                        <a:pt x="95" y="320"/>
                        <a:pt x="95" y="321"/>
                      </a:cubicBezTo>
                      <a:cubicBezTo>
                        <a:pt x="96" y="321"/>
                        <a:pt x="97" y="322"/>
                        <a:pt x="98" y="322"/>
                      </a:cubicBezTo>
                      <a:cubicBezTo>
                        <a:pt x="99" y="322"/>
                        <a:pt x="99" y="321"/>
                        <a:pt x="99" y="320"/>
                      </a:cubicBezTo>
                      <a:cubicBezTo>
                        <a:pt x="99" y="319"/>
                        <a:pt x="99" y="317"/>
                        <a:pt x="100" y="317"/>
                      </a:cubicBezTo>
                      <a:cubicBezTo>
                        <a:pt x="101" y="318"/>
                        <a:pt x="101" y="319"/>
                        <a:pt x="101" y="320"/>
                      </a:cubicBezTo>
                      <a:cubicBezTo>
                        <a:pt x="101" y="321"/>
                        <a:pt x="101" y="322"/>
                        <a:pt x="102" y="323"/>
                      </a:cubicBezTo>
                      <a:cubicBezTo>
                        <a:pt x="102" y="323"/>
                        <a:pt x="104" y="323"/>
                        <a:pt x="105" y="322"/>
                      </a:cubicBezTo>
                      <a:cubicBezTo>
                        <a:pt x="105" y="322"/>
                        <a:pt x="106" y="322"/>
                        <a:pt x="106" y="321"/>
                      </a:cubicBezTo>
                      <a:cubicBezTo>
                        <a:pt x="107" y="321"/>
                        <a:pt x="107" y="321"/>
                        <a:pt x="108" y="320"/>
                      </a:cubicBezTo>
                      <a:cubicBezTo>
                        <a:pt x="108" y="320"/>
                        <a:pt x="108" y="320"/>
                        <a:pt x="109" y="319"/>
                      </a:cubicBezTo>
                      <a:cubicBezTo>
                        <a:pt x="110" y="319"/>
                        <a:pt x="110" y="319"/>
                        <a:pt x="111" y="319"/>
                      </a:cubicBezTo>
                      <a:cubicBezTo>
                        <a:pt x="111" y="318"/>
                        <a:pt x="111" y="317"/>
                        <a:pt x="111" y="316"/>
                      </a:cubicBezTo>
                      <a:cubicBezTo>
                        <a:pt x="111" y="315"/>
                        <a:pt x="111" y="315"/>
                        <a:pt x="111" y="314"/>
                      </a:cubicBezTo>
                      <a:cubicBezTo>
                        <a:pt x="111" y="314"/>
                        <a:pt x="111" y="313"/>
                        <a:pt x="111" y="313"/>
                      </a:cubicBezTo>
                      <a:cubicBezTo>
                        <a:pt x="113" y="313"/>
                        <a:pt x="111" y="315"/>
                        <a:pt x="114" y="315"/>
                      </a:cubicBezTo>
                      <a:cubicBezTo>
                        <a:pt x="114" y="315"/>
                        <a:pt x="115" y="315"/>
                        <a:pt x="116" y="315"/>
                      </a:cubicBezTo>
                      <a:cubicBezTo>
                        <a:pt x="117" y="314"/>
                        <a:pt x="117" y="313"/>
                        <a:pt x="118" y="313"/>
                      </a:cubicBezTo>
                      <a:cubicBezTo>
                        <a:pt x="119" y="313"/>
                        <a:pt x="122" y="315"/>
                        <a:pt x="123" y="312"/>
                      </a:cubicBezTo>
                      <a:cubicBezTo>
                        <a:pt x="123" y="312"/>
                        <a:pt x="124" y="311"/>
                        <a:pt x="124" y="310"/>
                      </a:cubicBezTo>
                      <a:cubicBezTo>
                        <a:pt x="124" y="309"/>
                        <a:pt x="123" y="309"/>
                        <a:pt x="123" y="309"/>
                      </a:cubicBezTo>
                      <a:cubicBezTo>
                        <a:pt x="122" y="308"/>
                        <a:pt x="122" y="306"/>
                        <a:pt x="123" y="305"/>
                      </a:cubicBezTo>
                      <a:cubicBezTo>
                        <a:pt x="123" y="305"/>
                        <a:pt x="123" y="304"/>
                        <a:pt x="124" y="304"/>
                      </a:cubicBezTo>
                      <a:cubicBezTo>
                        <a:pt x="124" y="304"/>
                        <a:pt x="125" y="305"/>
                        <a:pt x="125" y="305"/>
                      </a:cubicBezTo>
                      <a:cubicBezTo>
                        <a:pt x="125" y="305"/>
                        <a:pt x="125" y="305"/>
                        <a:pt x="126" y="304"/>
                      </a:cubicBezTo>
                      <a:cubicBezTo>
                        <a:pt x="126" y="304"/>
                        <a:pt x="127" y="304"/>
                        <a:pt x="128" y="304"/>
                      </a:cubicBezTo>
                      <a:cubicBezTo>
                        <a:pt x="129" y="304"/>
                        <a:pt x="129" y="304"/>
                        <a:pt x="130" y="304"/>
                      </a:cubicBezTo>
                      <a:cubicBezTo>
                        <a:pt x="131" y="304"/>
                        <a:pt x="132" y="305"/>
                        <a:pt x="133" y="305"/>
                      </a:cubicBezTo>
                      <a:cubicBezTo>
                        <a:pt x="134" y="305"/>
                        <a:pt x="136" y="305"/>
                        <a:pt x="137" y="305"/>
                      </a:cubicBezTo>
                      <a:cubicBezTo>
                        <a:pt x="138" y="305"/>
                        <a:pt x="139" y="305"/>
                        <a:pt x="140" y="304"/>
                      </a:cubicBezTo>
                      <a:cubicBezTo>
                        <a:pt x="141" y="304"/>
                        <a:pt x="142" y="305"/>
                        <a:pt x="143" y="305"/>
                      </a:cubicBezTo>
                      <a:cubicBezTo>
                        <a:pt x="144" y="305"/>
                        <a:pt x="145" y="305"/>
                        <a:pt x="145" y="304"/>
                      </a:cubicBezTo>
                      <a:cubicBezTo>
                        <a:pt x="146" y="304"/>
                        <a:pt x="147" y="303"/>
                        <a:pt x="148" y="304"/>
                      </a:cubicBezTo>
                      <a:cubicBezTo>
                        <a:pt x="148" y="304"/>
                        <a:pt x="147" y="305"/>
                        <a:pt x="148" y="306"/>
                      </a:cubicBezTo>
                      <a:cubicBezTo>
                        <a:pt x="148" y="306"/>
                        <a:pt x="148" y="306"/>
                        <a:pt x="148" y="307"/>
                      </a:cubicBezTo>
                      <a:cubicBezTo>
                        <a:pt x="147" y="307"/>
                        <a:pt x="147" y="307"/>
                        <a:pt x="146" y="307"/>
                      </a:cubicBezTo>
                      <a:cubicBezTo>
                        <a:pt x="146" y="308"/>
                        <a:pt x="146" y="308"/>
                        <a:pt x="146" y="308"/>
                      </a:cubicBezTo>
                      <a:cubicBezTo>
                        <a:pt x="145" y="308"/>
                        <a:pt x="145" y="308"/>
                        <a:pt x="145" y="308"/>
                      </a:cubicBezTo>
                      <a:cubicBezTo>
                        <a:pt x="144" y="308"/>
                        <a:pt x="143" y="307"/>
                        <a:pt x="143" y="307"/>
                      </a:cubicBezTo>
                      <a:cubicBezTo>
                        <a:pt x="142" y="307"/>
                        <a:pt x="141" y="307"/>
                        <a:pt x="140" y="307"/>
                      </a:cubicBezTo>
                      <a:cubicBezTo>
                        <a:pt x="139" y="307"/>
                        <a:pt x="138" y="308"/>
                        <a:pt x="137" y="309"/>
                      </a:cubicBezTo>
                      <a:cubicBezTo>
                        <a:pt x="136" y="309"/>
                        <a:pt x="136" y="310"/>
                        <a:pt x="137" y="311"/>
                      </a:cubicBezTo>
                      <a:cubicBezTo>
                        <a:pt x="137" y="311"/>
                        <a:pt x="138" y="311"/>
                        <a:pt x="137" y="312"/>
                      </a:cubicBezTo>
                      <a:cubicBezTo>
                        <a:pt x="137" y="313"/>
                        <a:pt x="137" y="313"/>
                        <a:pt x="136" y="313"/>
                      </a:cubicBezTo>
                      <a:cubicBezTo>
                        <a:pt x="135" y="313"/>
                        <a:pt x="135" y="311"/>
                        <a:pt x="134" y="311"/>
                      </a:cubicBezTo>
                      <a:cubicBezTo>
                        <a:pt x="133" y="311"/>
                        <a:pt x="133" y="312"/>
                        <a:pt x="132" y="312"/>
                      </a:cubicBezTo>
                      <a:cubicBezTo>
                        <a:pt x="132" y="313"/>
                        <a:pt x="132" y="313"/>
                        <a:pt x="132" y="314"/>
                      </a:cubicBezTo>
                      <a:cubicBezTo>
                        <a:pt x="131" y="315"/>
                        <a:pt x="131" y="316"/>
                        <a:pt x="131" y="318"/>
                      </a:cubicBezTo>
                      <a:cubicBezTo>
                        <a:pt x="131" y="319"/>
                        <a:pt x="130" y="319"/>
                        <a:pt x="130" y="321"/>
                      </a:cubicBezTo>
                      <a:cubicBezTo>
                        <a:pt x="130" y="322"/>
                        <a:pt x="130" y="323"/>
                        <a:pt x="129" y="324"/>
                      </a:cubicBezTo>
                      <a:cubicBezTo>
                        <a:pt x="129" y="325"/>
                        <a:pt x="128" y="325"/>
                        <a:pt x="127" y="326"/>
                      </a:cubicBezTo>
                      <a:cubicBezTo>
                        <a:pt x="126" y="327"/>
                        <a:pt x="126" y="328"/>
                        <a:pt x="125" y="329"/>
                      </a:cubicBezTo>
                      <a:cubicBezTo>
                        <a:pt x="125" y="330"/>
                        <a:pt x="125" y="331"/>
                        <a:pt x="124" y="331"/>
                      </a:cubicBezTo>
                      <a:cubicBezTo>
                        <a:pt x="124" y="332"/>
                        <a:pt x="124" y="332"/>
                        <a:pt x="124" y="334"/>
                      </a:cubicBezTo>
                      <a:cubicBezTo>
                        <a:pt x="123" y="335"/>
                        <a:pt x="124" y="336"/>
                        <a:pt x="124" y="337"/>
                      </a:cubicBezTo>
                      <a:cubicBezTo>
                        <a:pt x="123" y="338"/>
                        <a:pt x="123" y="338"/>
                        <a:pt x="123" y="338"/>
                      </a:cubicBezTo>
                      <a:cubicBezTo>
                        <a:pt x="123" y="339"/>
                        <a:pt x="123" y="339"/>
                        <a:pt x="123" y="340"/>
                      </a:cubicBezTo>
                      <a:cubicBezTo>
                        <a:pt x="123" y="341"/>
                        <a:pt x="122" y="342"/>
                        <a:pt x="122" y="343"/>
                      </a:cubicBezTo>
                      <a:cubicBezTo>
                        <a:pt x="121" y="344"/>
                        <a:pt x="123" y="345"/>
                        <a:pt x="124" y="346"/>
                      </a:cubicBezTo>
                      <a:cubicBezTo>
                        <a:pt x="124" y="346"/>
                        <a:pt x="125" y="347"/>
                        <a:pt x="126" y="348"/>
                      </a:cubicBezTo>
                      <a:cubicBezTo>
                        <a:pt x="126" y="349"/>
                        <a:pt x="127" y="349"/>
                        <a:pt x="127" y="350"/>
                      </a:cubicBezTo>
                      <a:cubicBezTo>
                        <a:pt x="128" y="351"/>
                        <a:pt x="128" y="352"/>
                        <a:pt x="128" y="352"/>
                      </a:cubicBezTo>
                      <a:cubicBezTo>
                        <a:pt x="128" y="353"/>
                        <a:pt x="129" y="353"/>
                        <a:pt x="129" y="354"/>
                      </a:cubicBezTo>
                      <a:cubicBezTo>
                        <a:pt x="130" y="354"/>
                        <a:pt x="130" y="355"/>
                        <a:pt x="130" y="356"/>
                      </a:cubicBezTo>
                      <a:cubicBezTo>
                        <a:pt x="131" y="357"/>
                        <a:pt x="132" y="358"/>
                        <a:pt x="132" y="359"/>
                      </a:cubicBezTo>
                      <a:cubicBezTo>
                        <a:pt x="132" y="360"/>
                        <a:pt x="132" y="361"/>
                        <a:pt x="132" y="362"/>
                      </a:cubicBezTo>
                      <a:cubicBezTo>
                        <a:pt x="133" y="364"/>
                        <a:pt x="135" y="365"/>
                        <a:pt x="135" y="367"/>
                      </a:cubicBezTo>
                      <a:cubicBezTo>
                        <a:pt x="136" y="368"/>
                        <a:pt x="136" y="369"/>
                        <a:pt x="136" y="369"/>
                      </a:cubicBezTo>
                      <a:cubicBezTo>
                        <a:pt x="137" y="369"/>
                        <a:pt x="139" y="370"/>
                        <a:pt x="139" y="369"/>
                      </a:cubicBezTo>
                      <a:cubicBezTo>
                        <a:pt x="141" y="369"/>
                        <a:pt x="140" y="366"/>
                        <a:pt x="141" y="364"/>
                      </a:cubicBezTo>
                      <a:cubicBezTo>
                        <a:pt x="141" y="365"/>
                        <a:pt x="142" y="365"/>
                        <a:pt x="142" y="366"/>
                      </a:cubicBezTo>
                      <a:cubicBezTo>
                        <a:pt x="142" y="367"/>
                        <a:pt x="141" y="368"/>
                        <a:pt x="141" y="369"/>
                      </a:cubicBezTo>
                      <a:cubicBezTo>
                        <a:pt x="140" y="370"/>
                        <a:pt x="141" y="372"/>
                        <a:pt x="140" y="373"/>
                      </a:cubicBezTo>
                      <a:cubicBezTo>
                        <a:pt x="139" y="374"/>
                        <a:pt x="138" y="375"/>
                        <a:pt x="139" y="376"/>
                      </a:cubicBezTo>
                      <a:cubicBezTo>
                        <a:pt x="139" y="377"/>
                        <a:pt x="139" y="377"/>
                        <a:pt x="140" y="378"/>
                      </a:cubicBezTo>
                      <a:cubicBezTo>
                        <a:pt x="140" y="378"/>
                        <a:pt x="141" y="379"/>
                        <a:pt x="141" y="379"/>
                      </a:cubicBezTo>
                      <a:cubicBezTo>
                        <a:pt x="141" y="379"/>
                        <a:pt x="141" y="378"/>
                        <a:pt x="141" y="377"/>
                      </a:cubicBezTo>
                      <a:cubicBezTo>
                        <a:pt x="141" y="377"/>
                        <a:pt x="142" y="378"/>
                        <a:pt x="143" y="378"/>
                      </a:cubicBezTo>
                      <a:cubicBezTo>
                        <a:pt x="143" y="378"/>
                        <a:pt x="144" y="379"/>
                        <a:pt x="145" y="378"/>
                      </a:cubicBezTo>
                      <a:cubicBezTo>
                        <a:pt x="146" y="378"/>
                        <a:pt x="146" y="377"/>
                        <a:pt x="146" y="376"/>
                      </a:cubicBezTo>
                      <a:cubicBezTo>
                        <a:pt x="146" y="376"/>
                        <a:pt x="147" y="376"/>
                        <a:pt x="147" y="375"/>
                      </a:cubicBezTo>
                      <a:cubicBezTo>
                        <a:pt x="148" y="375"/>
                        <a:pt x="148" y="374"/>
                        <a:pt x="148" y="374"/>
                      </a:cubicBezTo>
                      <a:cubicBezTo>
                        <a:pt x="148" y="373"/>
                        <a:pt x="149" y="373"/>
                        <a:pt x="149" y="372"/>
                      </a:cubicBezTo>
                      <a:cubicBezTo>
                        <a:pt x="149" y="372"/>
                        <a:pt x="149" y="372"/>
                        <a:pt x="149" y="371"/>
                      </a:cubicBezTo>
                      <a:cubicBezTo>
                        <a:pt x="149" y="370"/>
                        <a:pt x="149" y="368"/>
                        <a:pt x="150" y="368"/>
                      </a:cubicBezTo>
                      <a:cubicBezTo>
                        <a:pt x="152" y="368"/>
                        <a:pt x="151" y="369"/>
                        <a:pt x="151" y="370"/>
                      </a:cubicBezTo>
                      <a:cubicBezTo>
                        <a:pt x="151" y="371"/>
                        <a:pt x="153" y="372"/>
                        <a:pt x="153" y="373"/>
                      </a:cubicBezTo>
                      <a:cubicBezTo>
                        <a:pt x="154" y="373"/>
                        <a:pt x="156" y="371"/>
                        <a:pt x="156" y="371"/>
                      </a:cubicBezTo>
                      <a:cubicBezTo>
                        <a:pt x="157" y="370"/>
                        <a:pt x="156" y="370"/>
                        <a:pt x="157" y="369"/>
                      </a:cubicBezTo>
                      <a:cubicBezTo>
                        <a:pt x="157" y="369"/>
                        <a:pt x="158" y="368"/>
                        <a:pt x="158" y="368"/>
                      </a:cubicBezTo>
                      <a:cubicBezTo>
                        <a:pt x="159" y="367"/>
                        <a:pt x="161" y="366"/>
                        <a:pt x="161" y="365"/>
                      </a:cubicBezTo>
                      <a:cubicBezTo>
                        <a:pt x="162" y="366"/>
                        <a:pt x="161" y="367"/>
                        <a:pt x="161" y="368"/>
                      </a:cubicBezTo>
                      <a:cubicBezTo>
                        <a:pt x="160" y="368"/>
                        <a:pt x="160" y="368"/>
                        <a:pt x="160" y="368"/>
                      </a:cubicBezTo>
                      <a:cubicBezTo>
                        <a:pt x="160" y="369"/>
                        <a:pt x="160" y="369"/>
                        <a:pt x="160" y="369"/>
                      </a:cubicBezTo>
                      <a:cubicBezTo>
                        <a:pt x="159" y="370"/>
                        <a:pt x="159" y="371"/>
                        <a:pt x="160" y="371"/>
                      </a:cubicBezTo>
                      <a:cubicBezTo>
                        <a:pt x="160" y="372"/>
                        <a:pt x="161" y="373"/>
                        <a:pt x="161" y="373"/>
                      </a:cubicBezTo>
                      <a:cubicBezTo>
                        <a:pt x="162" y="374"/>
                        <a:pt x="161" y="375"/>
                        <a:pt x="161" y="375"/>
                      </a:cubicBezTo>
                      <a:cubicBezTo>
                        <a:pt x="161" y="376"/>
                        <a:pt x="161" y="377"/>
                        <a:pt x="160" y="377"/>
                      </a:cubicBezTo>
                      <a:cubicBezTo>
                        <a:pt x="160" y="378"/>
                        <a:pt x="158" y="379"/>
                        <a:pt x="158" y="380"/>
                      </a:cubicBezTo>
                      <a:cubicBezTo>
                        <a:pt x="158" y="380"/>
                        <a:pt x="157" y="381"/>
                        <a:pt x="157" y="381"/>
                      </a:cubicBezTo>
                      <a:cubicBezTo>
                        <a:pt x="157" y="381"/>
                        <a:pt x="157" y="382"/>
                        <a:pt x="157" y="382"/>
                      </a:cubicBezTo>
                      <a:cubicBezTo>
                        <a:pt x="157" y="383"/>
                        <a:pt x="156" y="383"/>
                        <a:pt x="156" y="384"/>
                      </a:cubicBezTo>
                      <a:cubicBezTo>
                        <a:pt x="156" y="384"/>
                        <a:pt x="158" y="385"/>
                        <a:pt x="159" y="385"/>
                      </a:cubicBezTo>
                      <a:cubicBezTo>
                        <a:pt x="160" y="385"/>
                        <a:pt x="160" y="384"/>
                        <a:pt x="161" y="384"/>
                      </a:cubicBezTo>
                      <a:cubicBezTo>
                        <a:pt x="160" y="385"/>
                        <a:pt x="159" y="386"/>
                        <a:pt x="159" y="387"/>
                      </a:cubicBezTo>
                      <a:cubicBezTo>
                        <a:pt x="158" y="388"/>
                        <a:pt x="159" y="388"/>
                        <a:pt x="158" y="389"/>
                      </a:cubicBezTo>
                      <a:cubicBezTo>
                        <a:pt x="157" y="389"/>
                        <a:pt x="156" y="388"/>
                        <a:pt x="155" y="389"/>
                      </a:cubicBezTo>
                      <a:cubicBezTo>
                        <a:pt x="155" y="389"/>
                        <a:pt x="155" y="389"/>
                        <a:pt x="154" y="390"/>
                      </a:cubicBezTo>
                      <a:cubicBezTo>
                        <a:pt x="154" y="390"/>
                        <a:pt x="154" y="390"/>
                        <a:pt x="153" y="390"/>
                      </a:cubicBezTo>
                      <a:cubicBezTo>
                        <a:pt x="153" y="390"/>
                        <a:pt x="153" y="391"/>
                        <a:pt x="153" y="391"/>
                      </a:cubicBezTo>
                      <a:cubicBezTo>
                        <a:pt x="152" y="391"/>
                        <a:pt x="151" y="391"/>
                        <a:pt x="151" y="391"/>
                      </a:cubicBezTo>
                      <a:cubicBezTo>
                        <a:pt x="150" y="391"/>
                        <a:pt x="150" y="392"/>
                        <a:pt x="150" y="393"/>
                      </a:cubicBezTo>
                      <a:cubicBezTo>
                        <a:pt x="150" y="393"/>
                        <a:pt x="150" y="394"/>
                        <a:pt x="150" y="394"/>
                      </a:cubicBezTo>
                      <a:cubicBezTo>
                        <a:pt x="150" y="395"/>
                        <a:pt x="150" y="395"/>
                        <a:pt x="150" y="395"/>
                      </a:cubicBezTo>
                      <a:cubicBezTo>
                        <a:pt x="151" y="397"/>
                        <a:pt x="149" y="399"/>
                        <a:pt x="150" y="401"/>
                      </a:cubicBezTo>
                      <a:cubicBezTo>
                        <a:pt x="150" y="403"/>
                        <a:pt x="150" y="404"/>
                        <a:pt x="151" y="405"/>
                      </a:cubicBezTo>
                      <a:cubicBezTo>
                        <a:pt x="151" y="405"/>
                        <a:pt x="151" y="405"/>
                        <a:pt x="152" y="405"/>
                      </a:cubicBezTo>
                      <a:cubicBezTo>
                        <a:pt x="153" y="406"/>
                        <a:pt x="153" y="406"/>
                        <a:pt x="154" y="406"/>
                      </a:cubicBezTo>
                      <a:cubicBezTo>
                        <a:pt x="155" y="407"/>
                        <a:pt x="156" y="406"/>
                        <a:pt x="157" y="407"/>
                      </a:cubicBezTo>
                      <a:cubicBezTo>
                        <a:pt x="157" y="407"/>
                        <a:pt x="157" y="408"/>
                        <a:pt x="156" y="409"/>
                      </a:cubicBezTo>
                      <a:cubicBezTo>
                        <a:pt x="156" y="409"/>
                        <a:pt x="155" y="409"/>
                        <a:pt x="155" y="409"/>
                      </a:cubicBezTo>
                      <a:cubicBezTo>
                        <a:pt x="154" y="410"/>
                        <a:pt x="154" y="410"/>
                        <a:pt x="154" y="411"/>
                      </a:cubicBezTo>
                      <a:cubicBezTo>
                        <a:pt x="153" y="411"/>
                        <a:pt x="153" y="412"/>
                        <a:pt x="153" y="413"/>
                      </a:cubicBezTo>
                      <a:cubicBezTo>
                        <a:pt x="152" y="413"/>
                        <a:pt x="152" y="414"/>
                        <a:pt x="151" y="414"/>
                      </a:cubicBezTo>
                      <a:cubicBezTo>
                        <a:pt x="151" y="415"/>
                        <a:pt x="151" y="416"/>
                        <a:pt x="151" y="416"/>
                      </a:cubicBezTo>
                      <a:cubicBezTo>
                        <a:pt x="150" y="417"/>
                        <a:pt x="149" y="418"/>
                        <a:pt x="149" y="419"/>
                      </a:cubicBezTo>
                      <a:cubicBezTo>
                        <a:pt x="148" y="420"/>
                        <a:pt x="148" y="422"/>
                        <a:pt x="148" y="424"/>
                      </a:cubicBezTo>
                      <a:cubicBezTo>
                        <a:pt x="148" y="424"/>
                        <a:pt x="149" y="425"/>
                        <a:pt x="149" y="425"/>
                      </a:cubicBezTo>
                      <a:cubicBezTo>
                        <a:pt x="150" y="425"/>
                        <a:pt x="150" y="426"/>
                        <a:pt x="150" y="427"/>
                      </a:cubicBezTo>
                      <a:cubicBezTo>
                        <a:pt x="151" y="428"/>
                        <a:pt x="152" y="428"/>
                        <a:pt x="152" y="430"/>
                      </a:cubicBezTo>
                      <a:cubicBezTo>
                        <a:pt x="152" y="431"/>
                        <a:pt x="152" y="431"/>
                        <a:pt x="153" y="431"/>
                      </a:cubicBezTo>
                      <a:cubicBezTo>
                        <a:pt x="153" y="432"/>
                        <a:pt x="153" y="432"/>
                        <a:pt x="154" y="432"/>
                      </a:cubicBezTo>
                      <a:cubicBezTo>
                        <a:pt x="154" y="433"/>
                        <a:pt x="154" y="434"/>
                        <a:pt x="154" y="434"/>
                      </a:cubicBezTo>
                      <a:cubicBezTo>
                        <a:pt x="154" y="434"/>
                        <a:pt x="154" y="435"/>
                        <a:pt x="155" y="435"/>
                      </a:cubicBezTo>
                      <a:cubicBezTo>
                        <a:pt x="155" y="436"/>
                        <a:pt x="155" y="436"/>
                        <a:pt x="156" y="437"/>
                      </a:cubicBezTo>
                      <a:cubicBezTo>
                        <a:pt x="156" y="437"/>
                        <a:pt x="156" y="438"/>
                        <a:pt x="157" y="439"/>
                      </a:cubicBezTo>
                      <a:cubicBezTo>
                        <a:pt x="158" y="440"/>
                        <a:pt x="159" y="441"/>
                        <a:pt x="160" y="441"/>
                      </a:cubicBezTo>
                      <a:cubicBezTo>
                        <a:pt x="162" y="441"/>
                        <a:pt x="163" y="441"/>
                        <a:pt x="165" y="440"/>
                      </a:cubicBezTo>
                      <a:cubicBezTo>
                        <a:pt x="166" y="439"/>
                        <a:pt x="167" y="437"/>
                        <a:pt x="168" y="437"/>
                      </a:cubicBezTo>
                      <a:cubicBezTo>
                        <a:pt x="168" y="438"/>
                        <a:pt x="168" y="438"/>
                        <a:pt x="168" y="439"/>
                      </a:cubicBezTo>
                      <a:cubicBezTo>
                        <a:pt x="167" y="440"/>
                        <a:pt x="166" y="439"/>
                        <a:pt x="165" y="440"/>
                      </a:cubicBezTo>
                      <a:cubicBezTo>
                        <a:pt x="165" y="440"/>
                        <a:pt x="166" y="441"/>
                        <a:pt x="165" y="442"/>
                      </a:cubicBezTo>
                      <a:cubicBezTo>
                        <a:pt x="165" y="442"/>
                        <a:pt x="164" y="443"/>
                        <a:pt x="164" y="443"/>
                      </a:cubicBezTo>
                      <a:cubicBezTo>
                        <a:pt x="163" y="443"/>
                        <a:pt x="162" y="443"/>
                        <a:pt x="162" y="443"/>
                      </a:cubicBezTo>
                      <a:cubicBezTo>
                        <a:pt x="161" y="443"/>
                        <a:pt x="161" y="443"/>
                        <a:pt x="160" y="443"/>
                      </a:cubicBezTo>
                      <a:cubicBezTo>
                        <a:pt x="158" y="444"/>
                        <a:pt x="158" y="442"/>
                        <a:pt x="157" y="441"/>
                      </a:cubicBezTo>
                      <a:cubicBezTo>
                        <a:pt x="156" y="440"/>
                        <a:pt x="155" y="440"/>
                        <a:pt x="155" y="439"/>
                      </a:cubicBezTo>
                      <a:cubicBezTo>
                        <a:pt x="154" y="439"/>
                        <a:pt x="154" y="438"/>
                        <a:pt x="154" y="438"/>
                      </a:cubicBezTo>
                      <a:cubicBezTo>
                        <a:pt x="153" y="436"/>
                        <a:pt x="152" y="436"/>
                        <a:pt x="152" y="435"/>
                      </a:cubicBezTo>
                      <a:cubicBezTo>
                        <a:pt x="152" y="434"/>
                        <a:pt x="152" y="432"/>
                        <a:pt x="151" y="432"/>
                      </a:cubicBezTo>
                      <a:cubicBezTo>
                        <a:pt x="150" y="432"/>
                        <a:pt x="149" y="433"/>
                        <a:pt x="148" y="434"/>
                      </a:cubicBezTo>
                      <a:cubicBezTo>
                        <a:pt x="148" y="434"/>
                        <a:pt x="147" y="434"/>
                        <a:pt x="146" y="435"/>
                      </a:cubicBezTo>
                      <a:cubicBezTo>
                        <a:pt x="146" y="435"/>
                        <a:pt x="145" y="435"/>
                        <a:pt x="144" y="435"/>
                      </a:cubicBezTo>
                      <a:cubicBezTo>
                        <a:pt x="144" y="436"/>
                        <a:pt x="145" y="437"/>
                        <a:pt x="145" y="438"/>
                      </a:cubicBezTo>
                      <a:cubicBezTo>
                        <a:pt x="146" y="438"/>
                        <a:pt x="146" y="439"/>
                        <a:pt x="146" y="439"/>
                      </a:cubicBezTo>
                      <a:cubicBezTo>
                        <a:pt x="147" y="440"/>
                        <a:pt x="147" y="441"/>
                        <a:pt x="147" y="441"/>
                      </a:cubicBezTo>
                      <a:cubicBezTo>
                        <a:pt x="148" y="442"/>
                        <a:pt x="149" y="442"/>
                        <a:pt x="149" y="444"/>
                      </a:cubicBezTo>
                      <a:cubicBezTo>
                        <a:pt x="149" y="444"/>
                        <a:pt x="148" y="444"/>
                        <a:pt x="148" y="444"/>
                      </a:cubicBezTo>
                      <a:cubicBezTo>
                        <a:pt x="148" y="444"/>
                        <a:pt x="148" y="445"/>
                        <a:pt x="149" y="445"/>
                      </a:cubicBezTo>
                      <a:cubicBezTo>
                        <a:pt x="149" y="445"/>
                        <a:pt x="149" y="446"/>
                        <a:pt x="149" y="446"/>
                      </a:cubicBezTo>
                      <a:cubicBezTo>
                        <a:pt x="149" y="447"/>
                        <a:pt x="147" y="446"/>
                        <a:pt x="147" y="446"/>
                      </a:cubicBezTo>
                      <a:cubicBezTo>
                        <a:pt x="146" y="445"/>
                        <a:pt x="146" y="445"/>
                        <a:pt x="146" y="444"/>
                      </a:cubicBezTo>
                      <a:cubicBezTo>
                        <a:pt x="145" y="444"/>
                        <a:pt x="144" y="444"/>
                        <a:pt x="144" y="443"/>
                      </a:cubicBezTo>
                      <a:cubicBezTo>
                        <a:pt x="143" y="442"/>
                        <a:pt x="143" y="442"/>
                        <a:pt x="143" y="441"/>
                      </a:cubicBezTo>
                      <a:cubicBezTo>
                        <a:pt x="142" y="441"/>
                        <a:pt x="141" y="441"/>
                        <a:pt x="141" y="441"/>
                      </a:cubicBezTo>
                      <a:cubicBezTo>
                        <a:pt x="140" y="440"/>
                        <a:pt x="139" y="438"/>
                        <a:pt x="138" y="439"/>
                      </a:cubicBezTo>
                      <a:cubicBezTo>
                        <a:pt x="136" y="439"/>
                        <a:pt x="135" y="439"/>
                        <a:pt x="134" y="440"/>
                      </a:cubicBezTo>
                      <a:cubicBezTo>
                        <a:pt x="133" y="441"/>
                        <a:pt x="133" y="441"/>
                        <a:pt x="131" y="442"/>
                      </a:cubicBezTo>
                      <a:cubicBezTo>
                        <a:pt x="130" y="442"/>
                        <a:pt x="129" y="442"/>
                        <a:pt x="128" y="442"/>
                      </a:cubicBezTo>
                      <a:cubicBezTo>
                        <a:pt x="127" y="443"/>
                        <a:pt x="126" y="445"/>
                        <a:pt x="124" y="445"/>
                      </a:cubicBezTo>
                      <a:cubicBezTo>
                        <a:pt x="122" y="446"/>
                        <a:pt x="119" y="445"/>
                        <a:pt x="117" y="444"/>
                      </a:cubicBezTo>
                      <a:cubicBezTo>
                        <a:pt x="115" y="443"/>
                        <a:pt x="114" y="441"/>
                        <a:pt x="112" y="442"/>
                      </a:cubicBezTo>
                      <a:cubicBezTo>
                        <a:pt x="115" y="444"/>
                        <a:pt x="109" y="446"/>
                        <a:pt x="107" y="447"/>
                      </a:cubicBezTo>
                      <a:cubicBezTo>
                        <a:pt x="105" y="447"/>
                        <a:pt x="104" y="447"/>
                        <a:pt x="103" y="448"/>
                      </a:cubicBezTo>
                      <a:cubicBezTo>
                        <a:pt x="101" y="450"/>
                        <a:pt x="101" y="450"/>
                        <a:pt x="99" y="450"/>
                      </a:cubicBezTo>
                      <a:cubicBezTo>
                        <a:pt x="95" y="450"/>
                        <a:pt x="94" y="454"/>
                        <a:pt x="92" y="456"/>
                      </a:cubicBezTo>
                      <a:cubicBezTo>
                        <a:pt x="91" y="458"/>
                        <a:pt x="90" y="459"/>
                        <a:pt x="89" y="461"/>
                      </a:cubicBezTo>
                      <a:cubicBezTo>
                        <a:pt x="88" y="461"/>
                        <a:pt x="87" y="461"/>
                        <a:pt x="87" y="462"/>
                      </a:cubicBezTo>
                      <a:cubicBezTo>
                        <a:pt x="86" y="463"/>
                        <a:pt x="86" y="464"/>
                        <a:pt x="86" y="465"/>
                      </a:cubicBezTo>
                      <a:cubicBezTo>
                        <a:pt x="85" y="466"/>
                        <a:pt x="84" y="467"/>
                        <a:pt x="83" y="468"/>
                      </a:cubicBezTo>
                      <a:cubicBezTo>
                        <a:pt x="82" y="469"/>
                        <a:pt x="82" y="471"/>
                        <a:pt x="81" y="472"/>
                      </a:cubicBezTo>
                      <a:cubicBezTo>
                        <a:pt x="80" y="473"/>
                        <a:pt x="78" y="473"/>
                        <a:pt x="77" y="474"/>
                      </a:cubicBezTo>
                      <a:cubicBezTo>
                        <a:pt x="76" y="474"/>
                        <a:pt x="76" y="474"/>
                        <a:pt x="76" y="475"/>
                      </a:cubicBezTo>
                      <a:cubicBezTo>
                        <a:pt x="76" y="476"/>
                        <a:pt x="76" y="476"/>
                        <a:pt x="75" y="476"/>
                      </a:cubicBezTo>
                      <a:cubicBezTo>
                        <a:pt x="73" y="477"/>
                        <a:pt x="72" y="477"/>
                        <a:pt x="72" y="478"/>
                      </a:cubicBezTo>
                      <a:cubicBezTo>
                        <a:pt x="71" y="479"/>
                        <a:pt x="70" y="480"/>
                        <a:pt x="69" y="482"/>
                      </a:cubicBezTo>
                      <a:cubicBezTo>
                        <a:pt x="69" y="482"/>
                        <a:pt x="67" y="484"/>
                        <a:pt x="68" y="485"/>
                      </a:cubicBezTo>
                      <a:cubicBezTo>
                        <a:pt x="68" y="487"/>
                        <a:pt x="70" y="485"/>
                        <a:pt x="71" y="485"/>
                      </a:cubicBezTo>
                      <a:cubicBezTo>
                        <a:pt x="72" y="485"/>
                        <a:pt x="73" y="485"/>
                        <a:pt x="73" y="485"/>
                      </a:cubicBezTo>
                      <a:cubicBezTo>
                        <a:pt x="74" y="484"/>
                        <a:pt x="74" y="484"/>
                        <a:pt x="75" y="484"/>
                      </a:cubicBezTo>
                      <a:cubicBezTo>
                        <a:pt x="76" y="483"/>
                        <a:pt x="77" y="486"/>
                        <a:pt x="78" y="486"/>
                      </a:cubicBezTo>
                      <a:cubicBezTo>
                        <a:pt x="80" y="486"/>
                        <a:pt x="80" y="483"/>
                        <a:pt x="80" y="482"/>
                      </a:cubicBezTo>
                      <a:cubicBezTo>
                        <a:pt x="81" y="481"/>
                        <a:pt x="81" y="480"/>
                        <a:pt x="82" y="479"/>
                      </a:cubicBezTo>
                      <a:cubicBezTo>
                        <a:pt x="83" y="479"/>
                        <a:pt x="84" y="479"/>
                        <a:pt x="84" y="478"/>
                      </a:cubicBezTo>
                      <a:cubicBezTo>
                        <a:pt x="85" y="477"/>
                        <a:pt x="85" y="477"/>
                        <a:pt x="86" y="477"/>
                      </a:cubicBezTo>
                      <a:cubicBezTo>
                        <a:pt x="87" y="477"/>
                        <a:pt x="88" y="478"/>
                        <a:pt x="89" y="477"/>
                      </a:cubicBezTo>
                      <a:cubicBezTo>
                        <a:pt x="91" y="477"/>
                        <a:pt x="92" y="475"/>
                        <a:pt x="94" y="475"/>
                      </a:cubicBezTo>
                      <a:cubicBezTo>
                        <a:pt x="95" y="475"/>
                        <a:pt x="96" y="475"/>
                        <a:pt x="98" y="475"/>
                      </a:cubicBezTo>
                      <a:cubicBezTo>
                        <a:pt x="99" y="474"/>
                        <a:pt x="99" y="474"/>
                        <a:pt x="100" y="474"/>
                      </a:cubicBezTo>
                      <a:cubicBezTo>
                        <a:pt x="100" y="476"/>
                        <a:pt x="96" y="477"/>
                        <a:pt x="98" y="480"/>
                      </a:cubicBezTo>
                      <a:cubicBezTo>
                        <a:pt x="99" y="481"/>
                        <a:pt x="99" y="481"/>
                        <a:pt x="99" y="482"/>
                      </a:cubicBezTo>
                      <a:cubicBezTo>
                        <a:pt x="99" y="483"/>
                        <a:pt x="98" y="484"/>
                        <a:pt x="98" y="485"/>
                      </a:cubicBezTo>
                      <a:cubicBezTo>
                        <a:pt x="98" y="487"/>
                        <a:pt x="100" y="488"/>
                        <a:pt x="101" y="489"/>
                      </a:cubicBezTo>
                      <a:cubicBezTo>
                        <a:pt x="101" y="490"/>
                        <a:pt x="101" y="491"/>
                        <a:pt x="102" y="491"/>
                      </a:cubicBezTo>
                      <a:cubicBezTo>
                        <a:pt x="103" y="492"/>
                        <a:pt x="104" y="491"/>
                        <a:pt x="105" y="490"/>
                      </a:cubicBezTo>
                      <a:cubicBezTo>
                        <a:pt x="105" y="492"/>
                        <a:pt x="103" y="494"/>
                        <a:pt x="102" y="494"/>
                      </a:cubicBezTo>
                      <a:cubicBezTo>
                        <a:pt x="102" y="495"/>
                        <a:pt x="101" y="495"/>
                        <a:pt x="101" y="495"/>
                      </a:cubicBezTo>
                      <a:cubicBezTo>
                        <a:pt x="100" y="496"/>
                        <a:pt x="101" y="497"/>
                        <a:pt x="100" y="497"/>
                      </a:cubicBezTo>
                      <a:cubicBezTo>
                        <a:pt x="100" y="498"/>
                        <a:pt x="99" y="498"/>
                        <a:pt x="99" y="499"/>
                      </a:cubicBezTo>
                      <a:cubicBezTo>
                        <a:pt x="99" y="500"/>
                        <a:pt x="99" y="501"/>
                        <a:pt x="100" y="502"/>
                      </a:cubicBezTo>
                      <a:cubicBezTo>
                        <a:pt x="100" y="502"/>
                        <a:pt x="100" y="502"/>
                        <a:pt x="101" y="503"/>
                      </a:cubicBezTo>
                      <a:cubicBezTo>
                        <a:pt x="101" y="504"/>
                        <a:pt x="100" y="507"/>
                        <a:pt x="102" y="507"/>
                      </a:cubicBezTo>
                      <a:cubicBezTo>
                        <a:pt x="104" y="507"/>
                        <a:pt x="106" y="505"/>
                        <a:pt x="107" y="506"/>
                      </a:cubicBezTo>
                      <a:cubicBezTo>
                        <a:pt x="107" y="507"/>
                        <a:pt x="106" y="507"/>
                        <a:pt x="105" y="508"/>
                      </a:cubicBezTo>
                      <a:cubicBezTo>
                        <a:pt x="104" y="508"/>
                        <a:pt x="103" y="508"/>
                        <a:pt x="102" y="509"/>
                      </a:cubicBezTo>
                      <a:cubicBezTo>
                        <a:pt x="102" y="509"/>
                        <a:pt x="102" y="511"/>
                        <a:pt x="102" y="512"/>
                      </a:cubicBezTo>
                      <a:cubicBezTo>
                        <a:pt x="102" y="513"/>
                        <a:pt x="101" y="514"/>
                        <a:pt x="101" y="515"/>
                      </a:cubicBezTo>
                      <a:cubicBezTo>
                        <a:pt x="100" y="517"/>
                        <a:pt x="99" y="518"/>
                        <a:pt x="99" y="520"/>
                      </a:cubicBezTo>
                      <a:cubicBezTo>
                        <a:pt x="98" y="521"/>
                        <a:pt x="98" y="522"/>
                        <a:pt x="97" y="524"/>
                      </a:cubicBezTo>
                      <a:cubicBezTo>
                        <a:pt x="96" y="525"/>
                        <a:pt x="96" y="526"/>
                        <a:pt x="95" y="527"/>
                      </a:cubicBezTo>
                      <a:cubicBezTo>
                        <a:pt x="95" y="528"/>
                        <a:pt x="94" y="528"/>
                        <a:pt x="93" y="529"/>
                      </a:cubicBezTo>
                      <a:cubicBezTo>
                        <a:pt x="93" y="530"/>
                        <a:pt x="93" y="530"/>
                        <a:pt x="92" y="531"/>
                      </a:cubicBezTo>
                      <a:cubicBezTo>
                        <a:pt x="91" y="532"/>
                        <a:pt x="89" y="533"/>
                        <a:pt x="87" y="533"/>
                      </a:cubicBezTo>
                      <a:cubicBezTo>
                        <a:pt x="86" y="533"/>
                        <a:pt x="86" y="533"/>
                        <a:pt x="85" y="533"/>
                      </a:cubicBezTo>
                      <a:cubicBezTo>
                        <a:pt x="84" y="534"/>
                        <a:pt x="84" y="535"/>
                        <a:pt x="83" y="536"/>
                      </a:cubicBezTo>
                      <a:cubicBezTo>
                        <a:pt x="83" y="537"/>
                        <a:pt x="81" y="538"/>
                        <a:pt x="80" y="539"/>
                      </a:cubicBezTo>
                      <a:cubicBezTo>
                        <a:pt x="78" y="540"/>
                        <a:pt x="77" y="540"/>
                        <a:pt x="75" y="540"/>
                      </a:cubicBezTo>
                      <a:cubicBezTo>
                        <a:pt x="74" y="540"/>
                        <a:pt x="73" y="540"/>
                        <a:pt x="72" y="540"/>
                      </a:cubicBezTo>
                      <a:cubicBezTo>
                        <a:pt x="71" y="540"/>
                        <a:pt x="71" y="541"/>
                        <a:pt x="71" y="542"/>
                      </a:cubicBezTo>
                      <a:cubicBezTo>
                        <a:pt x="70" y="543"/>
                        <a:pt x="70" y="541"/>
                        <a:pt x="69" y="541"/>
                      </a:cubicBezTo>
                      <a:cubicBezTo>
                        <a:pt x="68" y="541"/>
                        <a:pt x="67" y="542"/>
                        <a:pt x="67" y="543"/>
                      </a:cubicBezTo>
                      <a:cubicBezTo>
                        <a:pt x="66" y="544"/>
                        <a:pt x="67" y="544"/>
                        <a:pt x="66" y="545"/>
                      </a:cubicBezTo>
                      <a:cubicBezTo>
                        <a:pt x="66" y="546"/>
                        <a:pt x="64" y="546"/>
                        <a:pt x="63" y="547"/>
                      </a:cubicBezTo>
                      <a:cubicBezTo>
                        <a:pt x="63" y="548"/>
                        <a:pt x="63" y="549"/>
                        <a:pt x="61" y="549"/>
                      </a:cubicBezTo>
                      <a:cubicBezTo>
                        <a:pt x="60" y="549"/>
                        <a:pt x="59" y="549"/>
                        <a:pt x="58" y="550"/>
                      </a:cubicBezTo>
                      <a:cubicBezTo>
                        <a:pt x="56" y="550"/>
                        <a:pt x="56" y="550"/>
                        <a:pt x="55" y="550"/>
                      </a:cubicBezTo>
                      <a:cubicBezTo>
                        <a:pt x="54" y="549"/>
                        <a:pt x="53" y="549"/>
                        <a:pt x="52" y="549"/>
                      </a:cubicBezTo>
                      <a:cubicBezTo>
                        <a:pt x="51" y="549"/>
                        <a:pt x="50" y="550"/>
                        <a:pt x="50" y="551"/>
                      </a:cubicBezTo>
                      <a:cubicBezTo>
                        <a:pt x="50" y="552"/>
                        <a:pt x="51" y="552"/>
                        <a:pt x="50" y="553"/>
                      </a:cubicBezTo>
                      <a:cubicBezTo>
                        <a:pt x="50" y="554"/>
                        <a:pt x="48" y="554"/>
                        <a:pt x="47" y="554"/>
                      </a:cubicBezTo>
                      <a:cubicBezTo>
                        <a:pt x="46" y="555"/>
                        <a:pt x="46" y="555"/>
                        <a:pt x="45" y="556"/>
                      </a:cubicBezTo>
                      <a:cubicBezTo>
                        <a:pt x="43" y="557"/>
                        <a:pt x="41" y="556"/>
                        <a:pt x="40" y="558"/>
                      </a:cubicBezTo>
                      <a:cubicBezTo>
                        <a:pt x="39" y="558"/>
                        <a:pt x="40" y="559"/>
                        <a:pt x="39" y="559"/>
                      </a:cubicBezTo>
                      <a:cubicBezTo>
                        <a:pt x="39" y="560"/>
                        <a:pt x="39" y="560"/>
                        <a:pt x="39" y="561"/>
                      </a:cubicBezTo>
                      <a:cubicBezTo>
                        <a:pt x="38" y="563"/>
                        <a:pt x="40" y="562"/>
                        <a:pt x="41" y="561"/>
                      </a:cubicBezTo>
                      <a:cubicBezTo>
                        <a:pt x="42" y="561"/>
                        <a:pt x="44" y="561"/>
                        <a:pt x="45" y="562"/>
                      </a:cubicBezTo>
                      <a:cubicBezTo>
                        <a:pt x="46" y="562"/>
                        <a:pt x="48" y="562"/>
                        <a:pt x="48" y="563"/>
                      </a:cubicBezTo>
                      <a:cubicBezTo>
                        <a:pt x="49" y="565"/>
                        <a:pt x="49" y="566"/>
                        <a:pt x="48" y="567"/>
                      </a:cubicBezTo>
                      <a:cubicBezTo>
                        <a:pt x="48" y="568"/>
                        <a:pt x="49" y="569"/>
                        <a:pt x="48" y="569"/>
                      </a:cubicBezTo>
                      <a:cubicBezTo>
                        <a:pt x="48" y="570"/>
                        <a:pt x="47" y="570"/>
                        <a:pt x="46" y="570"/>
                      </a:cubicBezTo>
                      <a:cubicBezTo>
                        <a:pt x="45" y="571"/>
                        <a:pt x="42" y="571"/>
                        <a:pt x="43" y="573"/>
                      </a:cubicBezTo>
                      <a:cubicBezTo>
                        <a:pt x="44" y="573"/>
                        <a:pt x="44" y="574"/>
                        <a:pt x="45" y="575"/>
                      </a:cubicBezTo>
                      <a:cubicBezTo>
                        <a:pt x="45" y="576"/>
                        <a:pt x="46" y="576"/>
                        <a:pt x="46" y="574"/>
                      </a:cubicBezTo>
                      <a:cubicBezTo>
                        <a:pt x="47" y="574"/>
                        <a:pt x="47" y="575"/>
                        <a:pt x="48" y="575"/>
                      </a:cubicBezTo>
                      <a:cubicBezTo>
                        <a:pt x="49" y="575"/>
                        <a:pt x="49" y="574"/>
                        <a:pt x="50" y="574"/>
                      </a:cubicBezTo>
                      <a:cubicBezTo>
                        <a:pt x="52" y="574"/>
                        <a:pt x="52" y="575"/>
                        <a:pt x="54" y="575"/>
                      </a:cubicBezTo>
                      <a:cubicBezTo>
                        <a:pt x="54" y="575"/>
                        <a:pt x="55" y="574"/>
                        <a:pt x="56" y="574"/>
                      </a:cubicBezTo>
                      <a:cubicBezTo>
                        <a:pt x="56" y="574"/>
                        <a:pt x="57" y="574"/>
                        <a:pt x="58" y="574"/>
                      </a:cubicBezTo>
                      <a:cubicBezTo>
                        <a:pt x="59" y="574"/>
                        <a:pt x="60" y="574"/>
                        <a:pt x="60" y="572"/>
                      </a:cubicBezTo>
                      <a:cubicBezTo>
                        <a:pt x="59" y="571"/>
                        <a:pt x="58" y="569"/>
                        <a:pt x="59" y="569"/>
                      </a:cubicBezTo>
                      <a:cubicBezTo>
                        <a:pt x="60" y="568"/>
                        <a:pt x="63" y="568"/>
                        <a:pt x="61" y="570"/>
                      </a:cubicBezTo>
                      <a:cubicBezTo>
                        <a:pt x="61" y="570"/>
                        <a:pt x="60" y="570"/>
                        <a:pt x="60" y="571"/>
                      </a:cubicBezTo>
                      <a:cubicBezTo>
                        <a:pt x="60" y="572"/>
                        <a:pt x="61" y="572"/>
                        <a:pt x="61" y="573"/>
                      </a:cubicBezTo>
                      <a:cubicBezTo>
                        <a:pt x="61" y="574"/>
                        <a:pt x="60" y="575"/>
                        <a:pt x="59" y="576"/>
                      </a:cubicBezTo>
                      <a:cubicBezTo>
                        <a:pt x="58" y="577"/>
                        <a:pt x="56" y="576"/>
                        <a:pt x="54" y="576"/>
                      </a:cubicBezTo>
                      <a:cubicBezTo>
                        <a:pt x="53" y="577"/>
                        <a:pt x="52" y="577"/>
                        <a:pt x="52" y="577"/>
                      </a:cubicBezTo>
                      <a:cubicBezTo>
                        <a:pt x="51" y="577"/>
                        <a:pt x="50" y="577"/>
                        <a:pt x="50" y="577"/>
                      </a:cubicBezTo>
                      <a:cubicBezTo>
                        <a:pt x="50" y="578"/>
                        <a:pt x="51" y="578"/>
                        <a:pt x="51" y="579"/>
                      </a:cubicBezTo>
                      <a:cubicBezTo>
                        <a:pt x="52" y="579"/>
                        <a:pt x="52" y="580"/>
                        <a:pt x="52" y="581"/>
                      </a:cubicBezTo>
                      <a:cubicBezTo>
                        <a:pt x="53" y="583"/>
                        <a:pt x="56" y="584"/>
                        <a:pt x="59" y="583"/>
                      </a:cubicBezTo>
                      <a:cubicBezTo>
                        <a:pt x="60" y="582"/>
                        <a:pt x="61" y="581"/>
                        <a:pt x="62" y="580"/>
                      </a:cubicBezTo>
                      <a:cubicBezTo>
                        <a:pt x="63" y="579"/>
                        <a:pt x="64" y="581"/>
                        <a:pt x="65" y="581"/>
                      </a:cubicBezTo>
                      <a:cubicBezTo>
                        <a:pt x="66" y="581"/>
                        <a:pt x="66" y="580"/>
                        <a:pt x="67" y="580"/>
                      </a:cubicBezTo>
                      <a:cubicBezTo>
                        <a:pt x="67" y="580"/>
                        <a:pt x="68" y="580"/>
                        <a:pt x="68" y="580"/>
                      </a:cubicBezTo>
                      <a:cubicBezTo>
                        <a:pt x="69" y="580"/>
                        <a:pt x="68" y="579"/>
                        <a:pt x="69" y="579"/>
                      </a:cubicBezTo>
                      <a:cubicBezTo>
                        <a:pt x="70" y="579"/>
                        <a:pt x="70" y="578"/>
                        <a:pt x="70" y="577"/>
                      </a:cubicBezTo>
                      <a:cubicBezTo>
                        <a:pt x="70" y="577"/>
                        <a:pt x="70" y="576"/>
                        <a:pt x="70" y="575"/>
                      </a:cubicBezTo>
                      <a:cubicBezTo>
                        <a:pt x="71" y="574"/>
                        <a:pt x="73" y="574"/>
                        <a:pt x="74" y="573"/>
                      </a:cubicBezTo>
                      <a:cubicBezTo>
                        <a:pt x="76" y="573"/>
                        <a:pt x="77" y="573"/>
                        <a:pt x="79" y="573"/>
                      </a:cubicBezTo>
                      <a:cubicBezTo>
                        <a:pt x="80" y="573"/>
                        <a:pt x="81" y="573"/>
                        <a:pt x="82" y="573"/>
                      </a:cubicBezTo>
                      <a:cubicBezTo>
                        <a:pt x="83" y="572"/>
                        <a:pt x="82" y="571"/>
                        <a:pt x="83" y="570"/>
                      </a:cubicBezTo>
                      <a:cubicBezTo>
                        <a:pt x="84" y="570"/>
                        <a:pt x="85" y="570"/>
                        <a:pt x="85" y="570"/>
                      </a:cubicBezTo>
                      <a:cubicBezTo>
                        <a:pt x="86" y="570"/>
                        <a:pt x="86" y="568"/>
                        <a:pt x="87" y="569"/>
                      </a:cubicBezTo>
                      <a:cubicBezTo>
                        <a:pt x="87" y="569"/>
                        <a:pt x="87" y="570"/>
                        <a:pt x="87" y="571"/>
                      </a:cubicBezTo>
                      <a:cubicBezTo>
                        <a:pt x="87" y="572"/>
                        <a:pt x="87" y="572"/>
                        <a:pt x="88" y="572"/>
                      </a:cubicBezTo>
                      <a:cubicBezTo>
                        <a:pt x="88" y="574"/>
                        <a:pt x="87" y="573"/>
                        <a:pt x="87" y="574"/>
                      </a:cubicBezTo>
                      <a:cubicBezTo>
                        <a:pt x="86" y="574"/>
                        <a:pt x="88" y="576"/>
                        <a:pt x="88" y="577"/>
                      </a:cubicBezTo>
                      <a:cubicBezTo>
                        <a:pt x="89" y="578"/>
                        <a:pt x="90" y="578"/>
                        <a:pt x="92" y="578"/>
                      </a:cubicBezTo>
                      <a:cubicBezTo>
                        <a:pt x="93" y="578"/>
                        <a:pt x="93" y="578"/>
                        <a:pt x="94" y="578"/>
                      </a:cubicBezTo>
                      <a:cubicBezTo>
                        <a:pt x="95" y="577"/>
                        <a:pt x="95" y="577"/>
                        <a:pt x="96" y="577"/>
                      </a:cubicBezTo>
                      <a:cubicBezTo>
                        <a:pt x="97" y="577"/>
                        <a:pt x="97" y="578"/>
                        <a:pt x="98" y="578"/>
                      </a:cubicBezTo>
                      <a:cubicBezTo>
                        <a:pt x="99" y="578"/>
                        <a:pt x="101" y="577"/>
                        <a:pt x="101" y="577"/>
                      </a:cubicBezTo>
                      <a:cubicBezTo>
                        <a:pt x="102" y="578"/>
                        <a:pt x="101" y="579"/>
                        <a:pt x="100" y="580"/>
                      </a:cubicBezTo>
                      <a:cubicBezTo>
                        <a:pt x="99" y="580"/>
                        <a:pt x="97" y="582"/>
                        <a:pt x="96" y="581"/>
                      </a:cubicBezTo>
                      <a:cubicBezTo>
                        <a:pt x="95" y="581"/>
                        <a:pt x="94" y="580"/>
                        <a:pt x="94" y="581"/>
                      </a:cubicBezTo>
                      <a:cubicBezTo>
                        <a:pt x="93" y="581"/>
                        <a:pt x="93" y="582"/>
                        <a:pt x="93" y="582"/>
                      </a:cubicBezTo>
                      <a:cubicBezTo>
                        <a:pt x="92" y="582"/>
                        <a:pt x="91" y="583"/>
                        <a:pt x="91" y="583"/>
                      </a:cubicBezTo>
                      <a:cubicBezTo>
                        <a:pt x="91" y="584"/>
                        <a:pt x="91" y="585"/>
                        <a:pt x="91" y="585"/>
                      </a:cubicBezTo>
                      <a:cubicBezTo>
                        <a:pt x="91" y="586"/>
                        <a:pt x="91" y="587"/>
                        <a:pt x="92" y="588"/>
                      </a:cubicBezTo>
                      <a:cubicBezTo>
                        <a:pt x="93" y="589"/>
                        <a:pt x="95" y="588"/>
                        <a:pt x="97" y="588"/>
                      </a:cubicBezTo>
                      <a:cubicBezTo>
                        <a:pt x="98" y="588"/>
                        <a:pt x="98" y="587"/>
                        <a:pt x="100" y="587"/>
                      </a:cubicBezTo>
                      <a:cubicBezTo>
                        <a:pt x="100" y="587"/>
                        <a:pt x="101" y="587"/>
                        <a:pt x="101" y="587"/>
                      </a:cubicBezTo>
                      <a:cubicBezTo>
                        <a:pt x="102" y="587"/>
                        <a:pt x="102" y="587"/>
                        <a:pt x="103" y="587"/>
                      </a:cubicBezTo>
                      <a:cubicBezTo>
                        <a:pt x="104" y="587"/>
                        <a:pt x="104" y="588"/>
                        <a:pt x="105" y="587"/>
                      </a:cubicBezTo>
                      <a:cubicBezTo>
                        <a:pt x="106" y="587"/>
                        <a:pt x="106" y="586"/>
                        <a:pt x="106" y="586"/>
                      </a:cubicBezTo>
                      <a:cubicBezTo>
                        <a:pt x="107" y="585"/>
                        <a:pt x="107" y="585"/>
                        <a:pt x="107" y="585"/>
                      </a:cubicBezTo>
                      <a:cubicBezTo>
                        <a:pt x="107" y="585"/>
                        <a:pt x="107" y="584"/>
                        <a:pt x="108" y="584"/>
                      </a:cubicBezTo>
                      <a:cubicBezTo>
                        <a:pt x="108" y="583"/>
                        <a:pt x="108" y="583"/>
                        <a:pt x="109" y="582"/>
                      </a:cubicBezTo>
                      <a:cubicBezTo>
                        <a:pt x="111" y="581"/>
                        <a:pt x="112" y="579"/>
                        <a:pt x="114" y="582"/>
                      </a:cubicBezTo>
                      <a:cubicBezTo>
                        <a:pt x="114" y="584"/>
                        <a:pt x="115" y="585"/>
                        <a:pt x="116" y="586"/>
                      </a:cubicBezTo>
                      <a:cubicBezTo>
                        <a:pt x="117" y="587"/>
                        <a:pt x="118" y="588"/>
                        <a:pt x="118" y="589"/>
                      </a:cubicBezTo>
                      <a:cubicBezTo>
                        <a:pt x="118" y="590"/>
                        <a:pt x="118" y="590"/>
                        <a:pt x="118" y="591"/>
                      </a:cubicBezTo>
                      <a:cubicBezTo>
                        <a:pt x="119" y="592"/>
                        <a:pt x="120" y="594"/>
                        <a:pt x="121" y="594"/>
                      </a:cubicBezTo>
                      <a:cubicBezTo>
                        <a:pt x="122" y="594"/>
                        <a:pt x="122" y="593"/>
                        <a:pt x="123" y="593"/>
                      </a:cubicBezTo>
                      <a:cubicBezTo>
                        <a:pt x="123" y="593"/>
                        <a:pt x="124" y="593"/>
                        <a:pt x="124" y="594"/>
                      </a:cubicBezTo>
                      <a:cubicBezTo>
                        <a:pt x="126" y="596"/>
                        <a:pt x="127" y="599"/>
                        <a:pt x="129" y="600"/>
                      </a:cubicBezTo>
                      <a:cubicBezTo>
                        <a:pt x="131" y="601"/>
                        <a:pt x="134" y="601"/>
                        <a:pt x="136" y="601"/>
                      </a:cubicBezTo>
                      <a:cubicBezTo>
                        <a:pt x="138" y="601"/>
                        <a:pt x="140" y="602"/>
                        <a:pt x="142" y="601"/>
                      </a:cubicBezTo>
                      <a:cubicBezTo>
                        <a:pt x="144" y="601"/>
                        <a:pt x="145" y="600"/>
                        <a:pt x="146" y="600"/>
                      </a:cubicBezTo>
                      <a:cubicBezTo>
                        <a:pt x="148" y="599"/>
                        <a:pt x="150" y="599"/>
                        <a:pt x="150" y="597"/>
                      </a:cubicBezTo>
                      <a:cubicBezTo>
                        <a:pt x="151" y="596"/>
                        <a:pt x="149" y="595"/>
                        <a:pt x="149" y="594"/>
                      </a:cubicBezTo>
                      <a:cubicBezTo>
                        <a:pt x="148" y="593"/>
                        <a:pt x="150" y="592"/>
                        <a:pt x="151" y="591"/>
                      </a:cubicBezTo>
                      <a:cubicBezTo>
                        <a:pt x="153" y="591"/>
                        <a:pt x="154" y="589"/>
                        <a:pt x="156" y="588"/>
                      </a:cubicBezTo>
                      <a:cubicBezTo>
                        <a:pt x="157" y="588"/>
                        <a:pt x="158" y="588"/>
                        <a:pt x="160" y="588"/>
                      </a:cubicBezTo>
                      <a:cubicBezTo>
                        <a:pt x="160" y="588"/>
                        <a:pt x="161" y="588"/>
                        <a:pt x="161" y="588"/>
                      </a:cubicBezTo>
                      <a:cubicBezTo>
                        <a:pt x="163" y="587"/>
                        <a:pt x="165" y="587"/>
                        <a:pt x="166" y="586"/>
                      </a:cubicBezTo>
                      <a:cubicBezTo>
                        <a:pt x="168" y="585"/>
                        <a:pt x="170" y="585"/>
                        <a:pt x="171" y="584"/>
                      </a:cubicBezTo>
                      <a:cubicBezTo>
                        <a:pt x="172" y="583"/>
                        <a:pt x="173" y="581"/>
                        <a:pt x="174" y="580"/>
                      </a:cubicBezTo>
                      <a:cubicBezTo>
                        <a:pt x="175" y="578"/>
                        <a:pt x="176" y="577"/>
                        <a:pt x="178" y="576"/>
                      </a:cubicBezTo>
                      <a:cubicBezTo>
                        <a:pt x="179" y="575"/>
                        <a:pt x="180" y="574"/>
                        <a:pt x="181" y="573"/>
                      </a:cubicBezTo>
                      <a:cubicBezTo>
                        <a:pt x="184" y="571"/>
                        <a:pt x="185" y="569"/>
                        <a:pt x="189" y="569"/>
                      </a:cubicBezTo>
                      <a:cubicBezTo>
                        <a:pt x="188" y="570"/>
                        <a:pt x="185" y="571"/>
                        <a:pt x="183" y="572"/>
                      </a:cubicBezTo>
                      <a:cubicBezTo>
                        <a:pt x="182" y="573"/>
                        <a:pt x="181" y="575"/>
                        <a:pt x="181" y="576"/>
                      </a:cubicBezTo>
                      <a:cubicBezTo>
                        <a:pt x="179" y="579"/>
                        <a:pt x="177" y="581"/>
                        <a:pt x="175" y="583"/>
                      </a:cubicBezTo>
                      <a:cubicBezTo>
                        <a:pt x="175" y="584"/>
                        <a:pt x="174" y="586"/>
                        <a:pt x="174" y="587"/>
                      </a:cubicBezTo>
                      <a:cubicBezTo>
                        <a:pt x="173" y="588"/>
                        <a:pt x="173" y="589"/>
                        <a:pt x="172" y="590"/>
                      </a:cubicBezTo>
                      <a:cubicBezTo>
                        <a:pt x="171" y="591"/>
                        <a:pt x="169" y="592"/>
                        <a:pt x="168" y="592"/>
                      </a:cubicBezTo>
                      <a:cubicBezTo>
                        <a:pt x="167" y="593"/>
                        <a:pt x="165" y="595"/>
                        <a:pt x="164" y="596"/>
                      </a:cubicBezTo>
                      <a:cubicBezTo>
                        <a:pt x="164" y="597"/>
                        <a:pt x="164" y="597"/>
                        <a:pt x="163" y="598"/>
                      </a:cubicBezTo>
                      <a:cubicBezTo>
                        <a:pt x="162" y="599"/>
                        <a:pt x="161" y="599"/>
                        <a:pt x="160" y="600"/>
                      </a:cubicBezTo>
                      <a:cubicBezTo>
                        <a:pt x="160" y="600"/>
                        <a:pt x="160" y="601"/>
                        <a:pt x="160" y="602"/>
                      </a:cubicBezTo>
                      <a:cubicBezTo>
                        <a:pt x="159" y="603"/>
                        <a:pt x="158" y="603"/>
                        <a:pt x="158" y="604"/>
                      </a:cubicBezTo>
                      <a:cubicBezTo>
                        <a:pt x="157" y="605"/>
                        <a:pt x="158" y="606"/>
                        <a:pt x="157" y="606"/>
                      </a:cubicBezTo>
                      <a:cubicBezTo>
                        <a:pt x="157" y="608"/>
                        <a:pt x="156" y="609"/>
                        <a:pt x="156" y="610"/>
                      </a:cubicBezTo>
                      <a:cubicBezTo>
                        <a:pt x="156" y="611"/>
                        <a:pt x="158" y="612"/>
                        <a:pt x="157" y="614"/>
                      </a:cubicBezTo>
                      <a:cubicBezTo>
                        <a:pt x="157" y="616"/>
                        <a:pt x="155" y="615"/>
                        <a:pt x="154" y="615"/>
                      </a:cubicBezTo>
                      <a:cubicBezTo>
                        <a:pt x="151" y="615"/>
                        <a:pt x="149" y="616"/>
                        <a:pt x="147" y="616"/>
                      </a:cubicBezTo>
                      <a:cubicBezTo>
                        <a:pt x="143" y="616"/>
                        <a:pt x="140" y="619"/>
                        <a:pt x="136" y="617"/>
                      </a:cubicBezTo>
                      <a:cubicBezTo>
                        <a:pt x="135" y="617"/>
                        <a:pt x="135" y="616"/>
                        <a:pt x="134" y="616"/>
                      </a:cubicBezTo>
                      <a:cubicBezTo>
                        <a:pt x="134" y="615"/>
                        <a:pt x="133" y="615"/>
                        <a:pt x="132" y="615"/>
                      </a:cubicBezTo>
                      <a:cubicBezTo>
                        <a:pt x="130" y="615"/>
                        <a:pt x="129" y="614"/>
                        <a:pt x="127" y="614"/>
                      </a:cubicBezTo>
                      <a:cubicBezTo>
                        <a:pt x="126" y="615"/>
                        <a:pt x="126" y="615"/>
                        <a:pt x="125" y="615"/>
                      </a:cubicBezTo>
                      <a:cubicBezTo>
                        <a:pt x="124" y="615"/>
                        <a:pt x="123" y="615"/>
                        <a:pt x="123" y="615"/>
                      </a:cubicBezTo>
                      <a:cubicBezTo>
                        <a:pt x="121" y="615"/>
                        <a:pt x="120" y="614"/>
                        <a:pt x="119" y="613"/>
                      </a:cubicBezTo>
                      <a:cubicBezTo>
                        <a:pt x="118" y="613"/>
                        <a:pt x="118" y="612"/>
                        <a:pt x="117" y="613"/>
                      </a:cubicBezTo>
                      <a:cubicBezTo>
                        <a:pt x="116" y="613"/>
                        <a:pt x="116" y="614"/>
                        <a:pt x="114" y="614"/>
                      </a:cubicBezTo>
                      <a:cubicBezTo>
                        <a:pt x="113" y="614"/>
                        <a:pt x="112" y="614"/>
                        <a:pt x="111" y="614"/>
                      </a:cubicBezTo>
                      <a:cubicBezTo>
                        <a:pt x="107" y="614"/>
                        <a:pt x="104" y="615"/>
                        <a:pt x="101" y="615"/>
                      </a:cubicBezTo>
                      <a:cubicBezTo>
                        <a:pt x="99" y="615"/>
                        <a:pt x="95" y="615"/>
                        <a:pt x="95" y="617"/>
                      </a:cubicBezTo>
                      <a:cubicBezTo>
                        <a:pt x="95" y="618"/>
                        <a:pt x="96" y="619"/>
                        <a:pt x="95" y="619"/>
                      </a:cubicBezTo>
                      <a:cubicBezTo>
                        <a:pt x="95" y="620"/>
                        <a:pt x="94" y="620"/>
                        <a:pt x="93" y="620"/>
                      </a:cubicBezTo>
                      <a:cubicBezTo>
                        <a:pt x="92" y="623"/>
                        <a:pt x="96" y="624"/>
                        <a:pt x="95" y="626"/>
                      </a:cubicBezTo>
                      <a:cubicBezTo>
                        <a:pt x="95" y="628"/>
                        <a:pt x="93" y="629"/>
                        <a:pt x="92" y="631"/>
                      </a:cubicBezTo>
                      <a:cubicBezTo>
                        <a:pt x="90" y="632"/>
                        <a:pt x="89" y="633"/>
                        <a:pt x="87" y="633"/>
                      </a:cubicBezTo>
                      <a:cubicBezTo>
                        <a:pt x="86" y="634"/>
                        <a:pt x="84" y="632"/>
                        <a:pt x="83" y="632"/>
                      </a:cubicBezTo>
                      <a:cubicBezTo>
                        <a:pt x="82" y="632"/>
                        <a:pt x="79" y="631"/>
                        <a:pt x="78" y="632"/>
                      </a:cubicBezTo>
                      <a:cubicBezTo>
                        <a:pt x="78" y="633"/>
                        <a:pt x="78" y="635"/>
                        <a:pt x="78" y="636"/>
                      </a:cubicBezTo>
                      <a:cubicBezTo>
                        <a:pt x="78" y="638"/>
                        <a:pt x="77" y="639"/>
                        <a:pt x="77" y="640"/>
                      </a:cubicBezTo>
                      <a:cubicBezTo>
                        <a:pt x="77" y="642"/>
                        <a:pt x="77" y="644"/>
                        <a:pt x="77" y="646"/>
                      </a:cubicBezTo>
                      <a:cubicBezTo>
                        <a:pt x="78" y="647"/>
                        <a:pt x="77" y="649"/>
                        <a:pt x="77" y="650"/>
                      </a:cubicBezTo>
                      <a:cubicBezTo>
                        <a:pt x="76" y="651"/>
                        <a:pt x="77" y="652"/>
                        <a:pt x="76" y="653"/>
                      </a:cubicBezTo>
                      <a:cubicBezTo>
                        <a:pt x="75" y="654"/>
                        <a:pt x="74" y="654"/>
                        <a:pt x="73" y="655"/>
                      </a:cubicBezTo>
                      <a:cubicBezTo>
                        <a:pt x="71" y="656"/>
                        <a:pt x="70" y="659"/>
                        <a:pt x="69" y="660"/>
                      </a:cubicBezTo>
                      <a:cubicBezTo>
                        <a:pt x="68" y="661"/>
                        <a:pt x="67" y="661"/>
                        <a:pt x="67" y="662"/>
                      </a:cubicBezTo>
                      <a:cubicBezTo>
                        <a:pt x="66" y="663"/>
                        <a:pt x="66" y="664"/>
                        <a:pt x="66" y="664"/>
                      </a:cubicBezTo>
                      <a:cubicBezTo>
                        <a:pt x="66" y="667"/>
                        <a:pt x="65" y="666"/>
                        <a:pt x="63" y="667"/>
                      </a:cubicBezTo>
                      <a:cubicBezTo>
                        <a:pt x="62" y="668"/>
                        <a:pt x="61" y="667"/>
                        <a:pt x="60" y="668"/>
                      </a:cubicBezTo>
                      <a:cubicBezTo>
                        <a:pt x="58" y="668"/>
                        <a:pt x="58" y="669"/>
                        <a:pt x="59" y="670"/>
                      </a:cubicBezTo>
                      <a:cubicBezTo>
                        <a:pt x="59" y="670"/>
                        <a:pt x="59" y="671"/>
                        <a:pt x="60" y="671"/>
                      </a:cubicBezTo>
                      <a:cubicBezTo>
                        <a:pt x="60" y="672"/>
                        <a:pt x="61" y="672"/>
                        <a:pt x="61" y="673"/>
                      </a:cubicBezTo>
                      <a:cubicBezTo>
                        <a:pt x="60" y="673"/>
                        <a:pt x="57" y="673"/>
                        <a:pt x="57" y="671"/>
                      </a:cubicBezTo>
                      <a:cubicBezTo>
                        <a:pt x="55" y="671"/>
                        <a:pt x="53" y="672"/>
                        <a:pt x="53" y="673"/>
                      </a:cubicBezTo>
                      <a:cubicBezTo>
                        <a:pt x="52" y="674"/>
                        <a:pt x="52" y="675"/>
                        <a:pt x="52" y="676"/>
                      </a:cubicBezTo>
                      <a:cubicBezTo>
                        <a:pt x="51" y="677"/>
                        <a:pt x="52" y="676"/>
                        <a:pt x="52" y="677"/>
                      </a:cubicBezTo>
                      <a:cubicBezTo>
                        <a:pt x="52" y="678"/>
                        <a:pt x="52" y="679"/>
                        <a:pt x="52" y="679"/>
                      </a:cubicBezTo>
                      <a:cubicBezTo>
                        <a:pt x="52" y="680"/>
                        <a:pt x="51" y="680"/>
                        <a:pt x="51" y="680"/>
                      </a:cubicBezTo>
                      <a:cubicBezTo>
                        <a:pt x="51" y="680"/>
                        <a:pt x="51" y="681"/>
                        <a:pt x="51" y="681"/>
                      </a:cubicBezTo>
                      <a:cubicBezTo>
                        <a:pt x="50" y="683"/>
                        <a:pt x="48" y="682"/>
                        <a:pt x="47" y="683"/>
                      </a:cubicBezTo>
                      <a:cubicBezTo>
                        <a:pt x="46" y="684"/>
                        <a:pt x="47" y="686"/>
                        <a:pt x="46" y="687"/>
                      </a:cubicBezTo>
                      <a:cubicBezTo>
                        <a:pt x="46" y="688"/>
                        <a:pt x="44" y="688"/>
                        <a:pt x="43" y="689"/>
                      </a:cubicBezTo>
                      <a:cubicBezTo>
                        <a:pt x="42" y="690"/>
                        <a:pt x="42" y="690"/>
                        <a:pt x="42" y="691"/>
                      </a:cubicBezTo>
                      <a:cubicBezTo>
                        <a:pt x="41" y="692"/>
                        <a:pt x="40" y="692"/>
                        <a:pt x="39" y="693"/>
                      </a:cubicBezTo>
                      <a:cubicBezTo>
                        <a:pt x="38" y="693"/>
                        <a:pt x="38" y="694"/>
                        <a:pt x="37" y="694"/>
                      </a:cubicBezTo>
                      <a:cubicBezTo>
                        <a:pt x="36" y="696"/>
                        <a:pt x="35" y="695"/>
                        <a:pt x="33" y="697"/>
                      </a:cubicBezTo>
                      <a:cubicBezTo>
                        <a:pt x="33" y="697"/>
                        <a:pt x="32" y="699"/>
                        <a:pt x="31" y="699"/>
                      </a:cubicBezTo>
                      <a:cubicBezTo>
                        <a:pt x="30" y="699"/>
                        <a:pt x="30" y="699"/>
                        <a:pt x="29" y="699"/>
                      </a:cubicBezTo>
                      <a:cubicBezTo>
                        <a:pt x="28" y="698"/>
                        <a:pt x="27" y="698"/>
                        <a:pt x="26" y="698"/>
                      </a:cubicBezTo>
                      <a:cubicBezTo>
                        <a:pt x="26" y="698"/>
                        <a:pt x="25" y="699"/>
                        <a:pt x="24" y="699"/>
                      </a:cubicBezTo>
                      <a:cubicBezTo>
                        <a:pt x="23" y="700"/>
                        <a:pt x="22" y="699"/>
                        <a:pt x="22" y="700"/>
                      </a:cubicBezTo>
                      <a:cubicBezTo>
                        <a:pt x="20" y="700"/>
                        <a:pt x="18" y="701"/>
                        <a:pt x="16" y="702"/>
                      </a:cubicBezTo>
                      <a:cubicBezTo>
                        <a:pt x="16" y="704"/>
                        <a:pt x="17" y="706"/>
                        <a:pt x="16" y="708"/>
                      </a:cubicBezTo>
                      <a:cubicBezTo>
                        <a:pt x="16" y="710"/>
                        <a:pt x="15" y="711"/>
                        <a:pt x="18" y="712"/>
                      </a:cubicBezTo>
                      <a:cubicBezTo>
                        <a:pt x="19" y="712"/>
                        <a:pt x="21" y="712"/>
                        <a:pt x="22" y="712"/>
                      </a:cubicBezTo>
                      <a:cubicBezTo>
                        <a:pt x="24" y="712"/>
                        <a:pt x="25" y="710"/>
                        <a:pt x="25" y="708"/>
                      </a:cubicBezTo>
                      <a:cubicBezTo>
                        <a:pt x="25" y="707"/>
                        <a:pt x="26" y="706"/>
                        <a:pt x="27" y="705"/>
                      </a:cubicBezTo>
                      <a:cubicBezTo>
                        <a:pt x="29" y="705"/>
                        <a:pt x="31" y="707"/>
                        <a:pt x="32" y="707"/>
                      </a:cubicBezTo>
                      <a:cubicBezTo>
                        <a:pt x="33" y="708"/>
                        <a:pt x="34" y="708"/>
                        <a:pt x="35" y="708"/>
                      </a:cubicBezTo>
                      <a:cubicBezTo>
                        <a:pt x="36" y="708"/>
                        <a:pt x="36" y="709"/>
                        <a:pt x="36" y="710"/>
                      </a:cubicBezTo>
                      <a:cubicBezTo>
                        <a:pt x="37" y="711"/>
                        <a:pt x="39" y="710"/>
                        <a:pt x="39" y="711"/>
                      </a:cubicBezTo>
                      <a:cubicBezTo>
                        <a:pt x="39" y="712"/>
                        <a:pt x="40" y="713"/>
                        <a:pt x="40" y="714"/>
                      </a:cubicBezTo>
                      <a:cubicBezTo>
                        <a:pt x="41" y="715"/>
                        <a:pt x="41" y="717"/>
                        <a:pt x="42" y="719"/>
                      </a:cubicBezTo>
                      <a:cubicBezTo>
                        <a:pt x="43" y="721"/>
                        <a:pt x="44" y="717"/>
                        <a:pt x="45" y="716"/>
                      </a:cubicBezTo>
                      <a:cubicBezTo>
                        <a:pt x="46" y="715"/>
                        <a:pt x="46" y="715"/>
                        <a:pt x="47" y="715"/>
                      </a:cubicBezTo>
                      <a:cubicBezTo>
                        <a:pt x="48" y="715"/>
                        <a:pt x="48" y="715"/>
                        <a:pt x="49" y="714"/>
                      </a:cubicBezTo>
                      <a:cubicBezTo>
                        <a:pt x="49" y="713"/>
                        <a:pt x="50" y="713"/>
                        <a:pt x="51" y="712"/>
                      </a:cubicBezTo>
                      <a:cubicBezTo>
                        <a:pt x="51" y="711"/>
                        <a:pt x="50" y="710"/>
                        <a:pt x="50" y="709"/>
                      </a:cubicBezTo>
                      <a:cubicBezTo>
                        <a:pt x="49" y="709"/>
                        <a:pt x="48" y="709"/>
                        <a:pt x="48" y="708"/>
                      </a:cubicBezTo>
                      <a:cubicBezTo>
                        <a:pt x="48" y="707"/>
                        <a:pt x="48" y="707"/>
                        <a:pt x="49" y="707"/>
                      </a:cubicBezTo>
                      <a:cubicBezTo>
                        <a:pt x="49" y="706"/>
                        <a:pt x="49" y="706"/>
                        <a:pt x="49" y="705"/>
                      </a:cubicBezTo>
                      <a:cubicBezTo>
                        <a:pt x="49" y="705"/>
                        <a:pt x="50" y="705"/>
                        <a:pt x="50" y="704"/>
                      </a:cubicBezTo>
                      <a:cubicBezTo>
                        <a:pt x="51" y="704"/>
                        <a:pt x="51" y="703"/>
                        <a:pt x="51" y="702"/>
                      </a:cubicBezTo>
                      <a:cubicBezTo>
                        <a:pt x="50" y="701"/>
                        <a:pt x="50" y="700"/>
                        <a:pt x="51" y="699"/>
                      </a:cubicBezTo>
                      <a:cubicBezTo>
                        <a:pt x="51" y="700"/>
                        <a:pt x="52" y="700"/>
                        <a:pt x="52" y="702"/>
                      </a:cubicBezTo>
                      <a:cubicBezTo>
                        <a:pt x="53" y="703"/>
                        <a:pt x="52" y="704"/>
                        <a:pt x="53" y="703"/>
                      </a:cubicBezTo>
                      <a:cubicBezTo>
                        <a:pt x="54" y="703"/>
                        <a:pt x="55" y="703"/>
                        <a:pt x="55" y="702"/>
                      </a:cubicBezTo>
                      <a:cubicBezTo>
                        <a:pt x="56" y="702"/>
                        <a:pt x="56" y="700"/>
                        <a:pt x="57" y="700"/>
                      </a:cubicBezTo>
                      <a:cubicBezTo>
                        <a:pt x="57" y="699"/>
                        <a:pt x="58" y="699"/>
                        <a:pt x="58" y="699"/>
                      </a:cubicBezTo>
                      <a:cubicBezTo>
                        <a:pt x="60" y="699"/>
                        <a:pt x="60" y="698"/>
                        <a:pt x="60" y="697"/>
                      </a:cubicBezTo>
                      <a:cubicBezTo>
                        <a:pt x="62" y="697"/>
                        <a:pt x="62" y="698"/>
                        <a:pt x="64" y="697"/>
                      </a:cubicBezTo>
                      <a:cubicBezTo>
                        <a:pt x="65" y="697"/>
                        <a:pt x="65" y="696"/>
                        <a:pt x="65" y="695"/>
                      </a:cubicBezTo>
                      <a:cubicBezTo>
                        <a:pt x="66" y="695"/>
                        <a:pt x="65" y="694"/>
                        <a:pt x="65" y="694"/>
                      </a:cubicBezTo>
                      <a:cubicBezTo>
                        <a:pt x="66" y="693"/>
                        <a:pt x="66" y="693"/>
                        <a:pt x="66" y="692"/>
                      </a:cubicBezTo>
                      <a:cubicBezTo>
                        <a:pt x="66" y="691"/>
                        <a:pt x="66" y="690"/>
                        <a:pt x="67" y="689"/>
                      </a:cubicBezTo>
                      <a:cubicBezTo>
                        <a:pt x="67" y="688"/>
                        <a:pt x="69" y="688"/>
                        <a:pt x="70" y="688"/>
                      </a:cubicBezTo>
                      <a:cubicBezTo>
                        <a:pt x="70" y="688"/>
                        <a:pt x="71" y="688"/>
                        <a:pt x="71" y="688"/>
                      </a:cubicBezTo>
                      <a:cubicBezTo>
                        <a:pt x="72" y="688"/>
                        <a:pt x="72" y="689"/>
                        <a:pt x="72" y="689"/>
                      </a:cubicBezTo>
                      <a:cubicBezTo>
                        <a:pt x="73" y="689"/>
                        <a:pt x="74" y="689"/>
                        <a:pt x="75" y="689"/>
                      </a:cubicBezTo>
                      <a:cubicBezTo>
                        <a:pt x="77" y="689"/>
                        <a:pt x="78" y="689"/>
                        <a:pt x="79" y="689"/>
                      </a:cubicBezTo>
                      <a:cubicBezTo>
                        <a:pt x="81" y="689"/>
                        <a:pt x="82" y="688"/>
                        <a:pt x="84" y="687"/>
                      </a:cubicBezTo>
                      <a:cubicBezTo>
                        <a:pt x="85" y="687"/>
                        <a:pt x="86" y="686"/>
                        <a:pt x="87" y="685"/>
                      </a:cubicBezTo>
                      <a:cubicBezTo>
                        <a:pt x="88" y="685"/>
                        <a:pt x="89" y="686"/>
                        <a:pt x="90" y="686"/>
                      </a:cubicBezTo>
                      <a:cubicBezTo>
                        <a:pt x="91" y="686"/>
                        <a:pt x="91" y="686"/>
                        <a:pt x="92" y="687"/>
                      </a:cubicBezTo>
                      <a:cubicBezTo>
                        <a:pt x="93" y="687"/>
                        <a:pt x="93" y="687"/>
                        <a:pt x="94" y="688"/>
                      </a:cubicBezTo>
                      <a:cubicBezTo>
                        <a:pt x="95" y="688"/>
                        <a:pt x="95" y="689"/>
                        <a:pt x="96" y="689"/>
                      </a:cubicBezTo>
                      <a:cubicBezTo>
                        <a:pt x="96" y="688"/>
                        <a:pt x="96" y="688"/>
                        <a:pt x="96" y="687"/>
                      </a:cubicBezTo>
                      <a:cubicBezTo>
                        <a:pt x="96" y="687"/>
                        <a:pt x="96" y="686"/>
                        <a:pt x="96" y="686"/>
                      </a:cubicBezTo>
                      <a:cubicBezTo>
                        <a:pt x="95" y="684"/>
                        <a:pt x="93" y="685"/>
                        <a:pt x="92" y="684"/>
                      </a:cubicBezTo>
                      <a:cubicBezTo>
                        <a:pt x="91" y="683"/>
                        <a:pt x="95" y="683"/>
                        <a:pt x="95" y="683"/>
                      </a:cubicBezTo>
                      <a:cubicBezTo>
                        <a:pt x="96" y="682"/>
                        <a:pt x="93" y="681"/>
                        <a:pt x="94" y="680"/>
                      </a:cubicBezTo>
                      <a:cubicBezTo>
                        <a:pt x="95" y="679"/>
                        <a:pt x="97" y="678"/>
                        <a:pt x="98" y="679"/>
                      </a:cubicBezTo>
                      <a:cubicBezTo>
                        <a:pt x="98" y="680"/>
                        <a:pt x="96" y="680"/>
                        <a:pt x="96" y="681"/>
                      </a:cubicBezTo>
                      <a:cubicBezTo>
                        <a:pt x="96" y="682"/>
                        <a:pt x="96" y="682"/>
                        <a:pt x="96" y="683"/>
                      </a:cubicBezTo>
                      <a:cubicBezTo>
                        <a:pt x="96" y="683"/>
                        <a:pt x="97" y="684"/>
                        <a:pt x="97" y="684"/>
                      </a:cubicBezTo>
                      <a:cubicBezTo>
                        <a:pt x="97" y="685"/>
                        <a:pt x="97" y="685"/>
                        <a:pt x="98" y="686"/>
                      </a:cubicBezTo>
                      <a:cubicBezTo>
                        <a:pt x="99" y="686"/>
                        <a:pt x="100" y="686"/>
                        <a:pt x="100" y="686"/>
                      </a:cubicBezTo>
                      <a:cubicBezTo>
                        <a:pt x="100" y="686"/>
                        <a:pt x="100" y="687"/>
                        <a:pt x="100" y="687"/>
                      </a:cubicBezTo>
                      <a:cubicBezTo>
                        <a:pt x="100" y="688"/>
                        <a:pt x="101" y="688"/>
                        <a:pt x="101" y="689"/>
                      </a:cubicBezTo>
                      <a:cubicBezTo>
                        <a:pt x="102" y="689"/>
                        <a:pt x="102" y="689"/>
                        <a:pt x="102" y="690"/>
                      </a:cubicBezTo>
                      <a:cubicBezTo>
                        <a:pt x="103" y="690"/>
                        <a:pt x="103" y="691"/>
                        <a:pt x="103" y="691"/>
                      </a:cubicBezTo>
                      <a:cubicBezTo>
                        <a:pt x="104" y="692"/>
                        <a:pt x="105" y="692"/>
                        <a:pt x="106" y="691"/>
                      </a:cubicBezTo>
                      <a:cubicBezTo>
                        <a:pt x="106" y="690"/>
                        <a:pt x="107" y="690"/>
                        <a:pt x="108" y="690"/>
                      </a:cubicBezTo>
                      <a:cubicBezTo>
                        <a:pt x="110" y="691"/>
                        <a:pt x="111" y="691"/>
                        <a:pt x="112" y="693"/>
                      </a:cubicBezTo>
                      <a:cubicBezTo>
                        <a:pt x="113" y="694"/>
                        <a:pt x="115" y="695"/>
                        <a:pt x="115" y="697"/>
                      </a:cubicBezTo>
                      <a:cubicBezTo>
                        <a:pt x="116" y="698"/>
                        <a:pt x="116" y="698"/>
                        <a:pt x="117" y="698"/>
                      </a:cubicBezTo>
                      <a:cubicBezTo>
                        <a:pt x="119" y="698"/>
                        <a:pt x="119" y="698"/>
                        <a:pt x="120" y="698"/>
                      </a:cubicBezTo>
                      <a:cubicBezTo>
                        <a:pt x="122" y="698"/>
                        <a:pt x="124" y="697"/>
                        <a:pt x="125" y="696"/>
                      </a:cubicBezTo>
                      <a:cubicBezTo>
                        <a:pt x="125" y="695"/>
                        <a:pt x="125" y="693"/>
                        <a:pt x="126" y="692"/>
                      </a:cubicBezTo>
                      <a:cubicBezTo>
                        <a:pt x="126" y="690"/>
                        <a:pt x="127" y="689"/>
                        <a:pt x="128" y="688"/>
                      </a:cubicBezTo>
                      <a:cubicBezTo>
                        <a:pt x="129" y="688"/>
                        <a:pt x="130" y="688"/>
                        <a:pt x="131" y="687"/>
                      </a:cubicBezTo>
                      <a:cubicBezTo>
                        <a:pt x="131" y="687"/>
                        <a:pt x="131" y="686"/>
                        <a:pt x="131" y="685"/>
                      </a:cubicBezTo>
                      <a:cubicBezTo>
                        <a:pt x="132" y="684"/>
                        <a:pt x="134" y="684"/>
                        <a:pt x="133" y="682"/>
                      </a:cubicBezTo>
                      <a:cubicBezTo>
                        <a:pt x="132" y="681"/>
                        <a:pt x="131" y="682"/>
                        <a:pt x="130" y="682"/>
                      </a:cubicBezTo>
                      <a:cubicBezTo>
                        <a:pt x="129" y="681"/>
                        <a:pt x="130" y="680"/>
                        <a:pt x="131" y="679"/>
                      </a:cubicBezTo>
                      <a:cubicBezTo>
                        <a:pt x="131" y="679"/>
                        <a:pt x="131" y="678"/>
                        <a:pt x="132" y="678"/>
                      </a:cubicBezTo>
                      <a:cubicBezTo>
                        <a:pt x="132" y="678"/>
                        <a:pt x="133" y="678"/>
                        <a:pt x="133" y="677"/>
                      </a:cubicBezTo>
                      <a:cubicBezTo>
                        <a:pt x="134" y="677"/>
                        <a:pt x="133" y="677"/>
                        <a:pt x="132" y="676"/>
                      </a:cubicBezTo>
                      <a:cubicBezTo>
                        <a:pt x="132" y="676"/>
                        <a:pt x="132" y="675"/>
                        <a:pt x="132" y="675"/>
                      </a:cubicBezTo>
                      <a:cubicBezTo>
                        <a:pt x="132" y="674"/>
                        <a:pt x="132" y="673"/>
                        <a:pt x="132" y="672"/>
                      </a:cubicBezTo>
                      <a:cubicBezTo>
                        <a:pt x="133" y="671"/>
                        <a:pt x="133" y="670"/>
                        <a:pt x="133" y="669"/>
                      </a:cubicBezTo>
                      <a:cubicBezTo>
                        <a:pt x="134" y="668"/>
                        <a:pt x="135" y="667"/>
                        <a:pt x="136" y="666"/>
                      </a:cubicBezTo>
                      <a:cubicBezTo>
                        <a:pt x="136" y="665"/>
                        <a:pt x="135" y="664"/>
                        <a:pt x="134" y="663"/>
                      </a:cubicBezTo>
                      <a:cubicBezTo>
                        <a:pt x="134" y="662"/>
                        <a:pt x="134" y="662"/>
                        <a:pt x="134" y="661"/>
                      </a:cubicBezTo>
                      <a:cubicBezTo>
                        <a:pt x="135" y="662"/>
                        <a:pt x="136" y="665"/>
                        <a:pt x="138" y="665"/>
                      </a:cubicBezTo>
                      <a:cubicBezTo>
                        <a:pt x="139" y="665"/>
                        <a:pt x="141" y="664"/>
                        <a:pt x="142" y="663"/>
                      </a:cubicBezTo>
                      <a:cubicBezTo>
                        <a:pt x="142" y="663"/>
                        <a:pt x="142" y="662"/>
                        <a:pt x="143" y="662"/>
                      </a:cubicBezTo>
                      <a:cubicBezTo>
                        <a:pt x="143" y="661"/>
                        <a:pt x="144" y="661"/>
                        <a:pt x="144" y="660"/>
                      </a:cubicBezTo>
                      <a:cubicBezTo>
                        <a:pt x="146" y="659"/>
                        <a:pt x="147" y="658"/>
                        <a:pt x="149" y="658"/>
                      </a:cubicBezTo>
                      <a:cubicBezTo>
                        <a:pt x="150" y="658"/>
                        <a:pt x="152" y="659"/>
                        <a:pt x="153" y="658"/>
                      </a:cubicBezTo>
                      <a:cubicBezTo>
                        <a:pt x="153" y="658"/>
                        <a:pt x="154" y="657"/>
                        <a:pt x="154" y="657"/>
                      </a:cubicBezTo>
                      <a:cubicBezTo>
                        <a:pt x="155" y="656"/>
                        <a:pt x="156" y="657"/>
                        <a:pt x="158" y="657"/>
                      </a:cubicBezTo>
                      <a:cubicBezTo>
                        <a:pt x="160" y="657"/>
                        <a:pt x="161" y="655"/>
                        <a:pt x="163" y="654"/>
                      </a:cubicBezTo>
                      <a:cubicBezTo>
                        <a:pt x="164" y="654"/>
                        <a:pt x="166" y="655"/>
                        <a:pt x="168" y="655"/>
                      </a:cubicBezTo>
                      <a:cubicBezTo>
                        <a:pt x="169" y="656"/>
                        <a:pt x="171" y="657"/>
                        <a:pt x="172" y="658"/>
                      </a:cubicBezTo>
                      <a:cubicBezTo>
                        <a:pt x="174" y="659"/>
                        <a:pt x="177" y="659"/>
                        <a:pt x="179" y="660"/>
                      </a:cubicBezTo>
                      <a:cubicBezTo>
                        <a:pt x="180" y="661"/>
                        <a:pt x="181" y="662"/>
                        <a:pt x="182" y="663"/>
                      </a:cubicBezTo>
                      <a:cubicBezTo>
                        <a:pt x="183" y="664"/>
                        <a:pt x="184" y="664"/>
                        <a:pt x="185" y="665"/>
                      </a:cubicBezTo>
                      <a:cubicBezTo>
                        <a:pt x="186" y="666"/>
                        <a:pt x="186" y="666"/>
                        <a:pt x="187" y="667"/>
                      </a:cubicBezTo>
                      <a:cubicBezTo>
                        <a:pt x="187" y="668"/>
                        <a:pt x="187" y="669"/>
                        <a:pt x="188" y="669"/>
                      </a:cubicBezTo>
                      <a:cubicBezTo>
                        <a:pt x="189" y="670"/>
                        <a:pt x="189" y="669"/>
                        <a:pt x="189" y="668"/>
                      </a:cubicBezTo>
                      <a:cubicBezTo>
                        <a:pt x="189" y="667"/>
                        <a:pt x="189" y="667"/>
                        <a:pt x="188" y="667"/>
                      </a:cubicBezTo>
                      <a:cubicBezTo>
                        <a:pt x="188" y="666"/>
                        <a:pt x="187" y="666"/>
                        <a:pt x="187" y="666"/>
                      </a:cubicBezTo>
                      <a:cubicBezTo>
                        <a:pt x="187" y="665"/>
                        <a:pt x="187" y="663"/>
                        <a:pt x="188" y="662"/>
                      </a:cubicBezTo>
                      <a:cubicBezTo>
                        <a:pt x="189" y="662"/>
                        <a:pt x="190" y="661"/>
                        <a:pt x="191" y="661"/>
                      </a:cubicBezTo>
                      <a:cubicBezTo>
                        <a:pt x="192" y="661"/>
                        <a:pt x="192" y="662"/>
                        <a:pt x="193" y="662"/>
                      </a:cubicBezTo>
                      <a:cubicBezTo>
                        <a:pt x="194" y="662"/>
                        <a:pt x="195" y="662"/>
                        <a:pt x="195" y="662"/>
                      </a:cubicBezTo>
                      <a:cubicBezTo>
                        <a:pt x="198" y="662"/>
                        <a:pt x="201" y="662"/>
                        <a:pt x="204" y="664"/>
                      </a:cubicBezTo>
                      <a:cubicBezTo>
                        <a:pt x="205" y="664"/>
                        <a:pt x="206" y="664"/>
                        <a:pt x="206" y="664"/>
                      </a:cubicBezTo>
                      <a:cubicBezTo>
                        <a:pt x="207" y="664"/>
                        <a:pt x="208" y="664"/>
                        <a:pt x="208" y="664"/>
                      </a:cubicBezTo>
                      <a:cubicBezTo>
                        <a:pt x="210" y="663"/>
                        <a:pt x="210" y="665"/>
                        <a:pt x="212" y="664"/>
                      </a:cubicBezTo>
                      <a:cubicBezTo>
                        <a:pt x="213" y="663"/>
                        <a:pt x="215" y="660"/>
                        <a:pt x="214" y="658"/>
                      </a:cubicBezTo>
                      <a:cubicBezTo>
                        <a:pt x="212" y="657"/>
                        <a:pt x="211" y="657"/>
                        <a:pt x="210" y="656"/>
                      </a:cubicBezTo>
                      <a:cubicBezTo>
                        <a:pt x="209" y="656"/>
                        <a:pt x="209" y="655"/>
                        <a:pt x="209" y="655"/>
                      </a:cubicBezTo>
                      <a:cubicBezTo>
                        <a:pt x="208" y="655"/>
                        <a:pt x="207" y="655"/>
                        <a:pt x="208" y="654"/>
                      </a:cubicBezTo>
                      <a:cubicBezTo>
                        <a:pt x="208" y="653"/>
                        <a:pt x="209" y="653"/>
                        <a:pt x="209" y="654"/>
                      </a:cubicBezTo>
                      <a:cubicBezTo>
                        <a:pt x="210" y="654"/>
                        <a:pt x="210" y="654"/>
                        <a:pt x="211" y="654"/>
                      </a:cubicBezTo>
                      <a:cubicBezTo>
                        <a:pt x="212" y="654"/>
                        <a:pt x="213" y="656"/>
                        <a:pt x="214" y="655"/>
                      </a:cubicBezTo>
                      <a:cubicBezTo>
                        <a:pt x="215" y="655"/>
                        <a:pt x="215" y="655"/>
                        <a:pt x="216" y="654"/>
                      </a:cubicBezTo>
                      <a:cubicBezTo>
                        <a:pt x="217" y="654"/>
                        <a:pt x="217" y="653"/>
                        <a:pt x="218" y="653"/>
                      </a:cubicBezTo>
                      <a:cubicBezTo>
                        <a:pt x="219" y="653"/>
                        <a:pt x="221" y="653"/>
                        <a:pt x="222" y="653"/>
                      </a:cubicBezTo>
                      <a:cubicBezTo>
                        <a:pt x="223" y="654"/>
                        <a:pt x="224" y="654"/>
                        <a:pt x="225" y="652"/>
                      </a:cubicBezTo>
                      <a:cubicBezTo>
                        <a:pt x="226" y="651"/>
                        <a:pt x="226" y="651"/>
                        <a:pt x="227" y="651"/>
                      </a:cubicBezTo>
                      <a:cubicBezTo>
                        <a:pt x="229" y="651"/>
                        <a:pt x="230" y="651"/>
                        <a:pt x="231" y="652"/>
                      </a:cubicBezTo>
                      <a:cubicBezTo>
                        <a:pt x="232" y="653"/>
                        <a:pt x="232" y="654"/>
                        <a:pt x="233" y="653"/>
                      </a:cubicBezTo>
                      <a:cubicBezTo>
                        <a:pt x="233" y="653"/>
                        <a:pt x="234" y="652"/>
                        <a:pt x="234" y="652"/>
                      </a:cubicBezTo>
                      <a:cubicBezTo>
                        <a:pt x="235" y="651"/>
                        <a:pt x="235" y="650"/>
                        <a:pt x="236" y="649"/>
                      </a:cubicBezTo>
                      <a:cubicBezTo>
                        <a:pt x="238" y="649"/>
                        <a:pt x="239" y="649"/>
                        <a:pt x="240" y="648"/>
                      </a:cubicBezTo>
                      <a:cubicBezTo>
                        <a:pt x="242" y="647"/>
                        <a:pt x="243" y="647"/>
                        <a:pt x="245" y="646"/>
                      </a:cubicBezTo>
                      <a:cubicBezTo>
                        <a:pt x="246" y="646"/>
                        <a:pt x="246" y="644"/>
                        <a:pt x="245" y="643"/>
                      </a:cubicBezTo>
                      <a:cubicBezTo>
                        <a:pt x="244" y="642"/>
                        <a:pt x="243" y="641"/>
                        <a:pt x="242" y="640"/>
                      </a:cubicBezTo>
                      <a:cubicBezTo>
                        <a:pt x="241" y="640"/>
                        <a:pt x="239" y="639"/>
                        <a:pt x="239" y="638"/>
                      </a:cubicBezTo>
                      <a:cubicBezTo>
                        <a:pt x="241" y="638"/>
                        <a:pt x="243" y="639"/>
                        <a:pt x="245" y="640"/>
                      </a:cubicBezTo>
                      <a:cubicBezTo>
                        <a:pt x="246" y="641"/>
                        <a:pt x="248" y="641"/>
                        <a:pt x="249" y="643"/>
                      </a:cubicBezTo>
                      <a:cubicBezTo>
                        <a:pt x="250" y="644"/>
                        <a:pt x="254" y="647"/>
                        <a:pt x="255" y="646"/>
                      </a:cubicBezTo>
                      <a:cubicBezTo>
                        <a:pt x="256" y="646"/>
                        <a:pt x="257" y="646"/>
                        <a:pt x="256" y="645"/>
                      </a:cubicBezTo>
                      <a:cubicBezTo>
                        <a:pt x="256" y="645"/>
                        <a:pt x="256" y="645"/>
                        <a:pt x="255" y="644"/>
                      </a:cubicBezTo>
                      <a:cubicBezTo>
                        <a:pt x="255" y="643"/>
                        <a:pt x="255" y="641"/>
                        <a:pt x="257" y="641"/>
                      </a:cubicBezTo>
                      <a:cubicBezTo>
                        <a:pt x="259" y="641"/>
                        <a:pt x="258" y="643"/>
                        <a:pt x="258" y="644"/>
                      </a:cubicBezTo>
                      <a:cubicBezTo>
                        <a:pt x="258" y="645"/>
                        <a:pt x="258" y="646"/>
                        <a:pt x="260" y="646"/>
                      </a:cubicBezTo>
                      <a:cubicBezTo>
                        <a:pt x="261" y="646"/>
                        <a:pt x="261" y="645"/>
                        <a:pt x="261" y="644"/>
                      </a:cubicBezTo>
                      <a:cubicBezTo>
                        <a:pt x="262" y="643"/>
                        <a:pt x="261" y="642"/>
                        <a:pt x="263" y="641"/>
                      </a:cubicBezTo>
                      <a:cubicBezTo>
                        <a:pt x="264" y="641"/>
                        <a:pt x="265" y="642"/>
                        <a:pt x="266" y="642"/>
                      </a:cubicBezTo>
                      <a:cubicBezTo>
                        <a:pt x="268" y="643"/>
                        <a:pt x="268" y="643"/>
                        <a:pt x="268" y="645"/>
                      </a:cubicBezTo>
                      <a:cubicBezTo>
                        <a:pt x="268" y="648"/>
                        <a:pt x="269" y="647"/>
                        <a:pt x="271" y="648"/>
                      </a:cubicBezTo>
                      <a:cubicBezTo>
                        <a:pt x="272" y="648"/>
                        <a:pt x="273" y="650"/>
                        <a:pt x="274" y="650"/>
                      </a:cubicBezTo>
                      <a:cubicBezTo>
                        <a:pt x="276" y="649"/>
                        <a:pt x="275" y="647"/>
                        <a:pt x="276" y="646"/>
                      </a:cubicBezTo>
                      <a:cubicBezTo>
                        <a:pt x="276" y="646"/>
                        <a:pt x="277" y="646"/>
                        <a:pt x="278" y="646"/>
                      </a:cubicBezTo>
                      <a:cubicBezTo>
                        <a:pt x="279" y="646"/>
                        <a:pt x="279" y="646"/>
                        <a:pt x="280" y="646"/>
                      </a:cubicBezTo>
                      <a:cubicBezTo>
                        <a:pt x="281" y="645"/>
                        <a:pt x="283" y="645"/>
                        <a:pt x="284" y="644"/>
                      </a:cubicBezTo>
                      <a:cubicBezTo>
                        <a:pt x="286" y="643"/>
                        <a:pt x="287" y="643"/>
                        <a:pt x="290" y="643"/>
                      </a:cubicBezTo>
                      <a:cubicBezTo>
                        <a:pt x="292" y="643"/>
                        <a:pt x="295" y="643"/>
                        <a:pt x="297" y="642"/>
                      </a:cubicBezTo>
                      <a:cubicBezTo>
                        <a:pt x="298" y="641"/>
                        <a:pt x="299" y="641"/>
                        <a:pt x="300" y="641"/>
                      </a:cubicBezTo>
                      <a:cubicBezTo>
                        <a:pt x="300" y="641"/>
                        <a:pt x="301" y="641"/>
                        <a:pt x="302" y="641"/>
                      </a:cubicBezTo>
                      <a:cubicBezTo>
                        <a:pt x="304" y="641"/>
                        <a:pt x="305" y="640"/>
                        <a:pt x="307" y="640"/>
                      </a:cubicBezTo>
                      <a:cubicBezTo>
                        <a:pt x="308" y="640"/>
                        <a:pt x="310" y="640"/>
                        <a:pt x="311" y="641"/>
                      </a:cubicBezTo>
                      <a:cubicBezTo>
                        <a:pt x="313" y="641"/>
                        <a:pt x="314" y="642"/>
                        <a:pt x="315" y="643"/>
                      </a:cubicBezTo>
                      <a:cubicBezTo>
                        <a:pt x="317" y="643"/>
                        <a:pt x="318" y="644"/>
                        <a:pt x="319" y="644"/>
                      </a:cubicBezTo>
                      <a:cubicBezTo>
                        <a:pt x="320" y="645"/>
                        <a:pt x="322" y="644"/>
                        <a:pt x="323" y="644"/>
                      </a:cubicBezTo>
                      <a:cubicBezTo>
                        <a:pt x="324" y="645"/>
                        <a:pt x="326" y="646"/>
                        <a:pt x="327" y="646"/>
                      </a:cubicBezTo>
                      <a:cubicBezTo>
                        <a:pt x="327" y="646"/>
                        <a:pt x="327" y="645"/>
                        <a:pt x="328" y="645"/>
                      </a:cubicBezTo>
                      <a:cubicBezTo>
                        <a:pt x="328" y="645"/>
                        <a:pt x="328" y="645"/>
                        <a:pt x="328" y="645"/>
                      </a:cubicBezTo>
                      <a:cubicBezTo>
                        <a:pt x="329" y="644"/>
                        <a:pt x="329" y="644"/>
                        <a:pt x="330" y="643"/>
                      </a:cubicBezTo>
                      <a:cubicBezTo>
                        <a:pt x="330" y="643"/>
                        <a:pt x="330" y="642"/>
                        <a:pt x="331" y="642"/>
                      </a:cubicBezTo>
                      <a:cubicBezTo>
                        <a:pt x="331" y="642"/>
                        <a:pt x="332" y="641"/>
                        <a:pt x="332" y="641"/>
                      </a:cubicBezTo>
                      <a:cubicBezTo>
                        <a:pt x="333" y="640"/>
                        <a:pt x="334" y="639"/>
                        <a:pt x="335" y="638"/>
                      </a:cubicBezTo>
                      <a:cubicBezTo>
                        <a:pt x="337" y="638"/>
                        <a:pt x="338" y="637"/>
                        <a:pt x="340" y="637"/>
                      </a:cubicBezTo>
                      <a:cubicBezTo>
                        <a:pt x="342" y="636"/>
                        <a:pt x="344" y="635"/>
                        <a:pt x="346" y="634"/>
                      </a:cubicBezTo>
                      <a:cubicBezTo>
                        <a:pt x="348" y="634"/>
                        <a:pt x="350" y="632"/>
                        <a:pt x="351" y="631"/>
                      </a:cubicBezTo>
                      <a:cubicBezTo>
                        <a:pt x="353" y="629"/>
                        <a:pt x="353" y="627"/>
                        <a:pt x="356" y="628"/>
                      </a:cubicBezTo>
                      <a:cubicBezTo>
                        <a:pt x="357" y="628"/>
                        <a:pt x="358" y="628"/>
                        <a:pt x="360" y="628"/>
                      </a:cubicBezTo>
                      <a:cubicBezTo>
                        <a:pt x="361" y="629"/>
                        <a:pt x="362" y="629"/>
                        <a:pt x="363" y="629"/>
                      </a:cubicBezTo>
                      <a:cubicBezTo>
                        <a:pt x="365" y="628"/>
                        <a:pt x="364" y="627"/>
                        <a:pt x="364" y="626"/>
                      </a:cubicBezTo>
                      <a:cubicBezTo>
                        <a:pt x="363" y="625"/>
                        <a:pt x="364" y="624"/>
                        <a:pt x="364" y="623"/>
                      </a:cubicBezTo>
                      <a:cubicBezTo>
                        <a:pt x="365" y="621"/>
                        <a:pt x="364" y="620"/>
                        <a:pt x="365" y="619"/>
                      </a:cubicBezTo>
                      <a:cubicBezTo>
                        <a:pt x="366" y="618"/>
                        <a:pt x="368" y="618"/>
                        <a:pt x="368" y="617"/>
                      </a:cubicBezTo>
                      <a:cubicBezTo>
                        <a:pt x="369" y="616"/>
                        <a:pt x="369" y="616"/>
                        <a:pt x="369" y="615"/>
                      </a:cubicBezTo>
                      <a:cubicBezTo>
                        <a:pt x="370" y="614"/>
                        <a:pt x="371" y="615"/>
                        <a:pt x="372" y="614"/>
                      </a:cubicBezTo>
                      <a:cubicBezTo>
                        <a:pt x="374" y="614"/>
                        <a:pt x="375" y="614"/>
                        <a:pt x="376" y="613"/>
                      </a:cubicBezTo>
                      <a:cubicBezTo>
                        <a:pt x="376" y="612"/>
                        <a:pt x="377" y="612"/>
                        <a:pt x="378" y="612"/>
                      </a:cubicBezTo>
                      <a:cubicBezTo>
                        <a:pt x="379" y="611"/>
                        <a:pt x="380" y="610"/>
                        <a:pt x="381" y="610"/>
                      </a:cubicBezTo>
                      <a:cubicBezTo>
                        <a:pt x="382" y="609"/>
                        <a:pt x="383" y="609"/>
                        <a:pt x="384" y="608"/>
                      </a:cubicBezTo>
                      <a:cubicBezTo>
                        <a:pt x="385" y="607"/>
                        <a:pt x="385" y="603"/>
                        <a:pt x="384" y="602"/>
                      </a:cubicBezTo>
                      <a:cubicBezTo>
                        <a:pt x="384" y="601"/>
                        <a:pt x="384" y="600"/>
                        <a:pt x="384" y="599"/>
                      </a:cubicBezTo>
                      <a:cubicBezTo>
                        <a:pt x="384" y="599"/>
                        <a:pt x="384" y="598"/>
                        <a:pt x="383" y="597"/>
                      </a:cubicBezTo>
                      <a:cubicBezTo>
                        <a:pt x="383" y="596"/>
                        <a:pt x="382" y="594"/>
                        <a:pt x="382" y="593"/>
                      </a:cubicBezTo>
                      <a:cubicBezTo>
                        <a:pt x="383" y="592"/>
                        <a:pt x="386" y="593"/>
                        <a:pt x="386" y="591"/>
                      </a:cubicBezTo>
                      <a:cubicBezTo>
                        <a:pt x="386" y="590"/>
                        <a:pt x="386" y="588"/>
                        <a:pt x="385" y="588"/>
                      </a:cubicBezTo>
                      <a:cubicBezTo>
                        <a:pt x="385" y="588"/>
                        <a:pt x="384" y="588"/>
                        <a:pt x="383" y="588"/>
                      </a:cubicBezTo>
                      <a:cubicBezTo>
                        <a:pt x="382" y="588"/>
                        <a:pt x="380" y="589"/>
                        <a:pt x="378" y="589"/>
                      </a:cubicBezTo>
                      <a:cubicBezTo>
                        <a:pt x="377" y="589"/>
                        <a:pt x="376" y="589"/>
                        <a:pt x="375" y="589"/>
                      </a:cubicBezTo>
                      <a:cubicBezTo>
                        <a:pt x="375" y="589"/>
                        <a:pt x="374" y="590"/>
                        <a:pt x="373" y="590"/>
                      </a:cubicBezTo>
                      <a:cubicBezTo>
                        <a:pt x="373" y="590"/>
                        <a:pt x="372" y="590"/>
                        <a:pt x="371" y="590"/>
                      </a:cubicBezTo>
                      <a:cubicBezTo>
                        <a:pt x="369" y="590"/>
                        <a:pt x="367" y="590"/>
                        <a:pt x="365" y="591"/>
                      </a:cubicBezTo>
                      <a:cubicBezTo>
                        <a:pt x="364" y="592"/>
                        <a:pt x="364" y="593"/>
                        <a:pt x="363" y="593"/>
                      </a:cubicBezTo>
                      <a:cubicBezTo>
                        <a:pt x="361" y="593"/>
                        <a:pt x="360" y="593"/>
                        <a:pt x="359" y="593"/>
                      </a:cubicBezTo>
                      <a:cubicBezTo>
                        <a:pt x="357" y="593"/>
                        <a:pt x="355" y="594"/>
                        <a:pt x="354" y="594"/>
                      </a:cubicBezTo>
                      <a:cubicBezTo>
                        <a:pt x="351" y="594"/>
                        <a:pt x="350" y="593"/>
                        <a:pt x="349" y="591"/>
                      </a:cubicBezTo>
                      <a:cubicBezTo>
                        <a:pt x="349" y="590"/>
                        <a:pt x="348" y="589"/>
                        <a:pt x="347" y="589"/>
                      </a:cubicBezTo>
                      <a:cubicBezTo>
                        <a:pt x="347" y="590"/>
                        <a:pt x="347" y="590"/>
                        <a:pt x="347" y="591"/>
                      </a:cubicBezTo>
                      <a:cubicBezTo>
                        <a:pt x="346" y="591"/>
                        <a:pt x="346" y="592"/>
                        <a:pt x="345" y="592"/>
                      </a:cubicBezTo>
                      <a:cubicBezTo>
                        <a:pt x="344" y="592"/>
                        <a:pt x="343" y="592"/>
                        <a:pt x="342" y="592"/>
                      </a:cubicBezTo>
                      <a:cubicBezTo>
                        <a:pt x="340" y="591"/>
                        <a:pt x="342" y="589"/>
                        <a:pt x="343" y="588"/>
                      </a:cubicBezTo>
                      <a:cubicBezTo>
                        <a:pt x="344" y="587"/>
                        <a:pt x="347" y="587"/>
                        <a:pt x="347" y="586"/>
                      </a:cubicBezTo>
                      <a:cubicBezTo>
                        <a:pt x="348" y="583"/>
                        <a:pt x="345" y="584"/>
                        <a:pt x="344" y="583"/>
                      </a:cubicBezTo>
                      <a:cubicBezTo>
                        <a:pt x="342" y="584"/>
                        <a:pt x="339" y="583"/>
                        <a:pt x="337" y="584"/>
                      </a:cubicBezTo>
                      <a:cubicBezTo>
                        <a:pt x="336" y="584"/>
                        <a:pt x="335" y="585"/>
                        <a:pt x="334" y="585"/>
                      </a:cubicBezTo>
                      <a:cubicBezTo>
                        <a:pt x="333" y="586"/>
                        <a:pt x="333" y="586"/>
                        <a:pt x="332" y="586"/>
                      </a:cubicBezTo>
                      <a:cubicBezTo>
                        <a:pt x="332" y="586"/>
                        <a:pt x="333" y="586"/>
                        <a:pt x="333" y="585"/>
                      </a:cubicBezTo>
                      <a:cubicBezTo>
                        <a:pt x="334" y="585"/>
                        <a:pt x="334" y="584"/>
                        <a:pt x="335" y="584"/>
                      </a:cubicBezTo>
                      <a:cubicBezTo>
                        <a:pt x="335" y="582"/>
                        <a:pt x="335" y="581"/>
                        <a:pt x="337" y="581"/>
                      </a:cubicBezTo>
                      <a:cubicBezTo>
                        <a:pt x="339" y="580"/>
                        <a:pt x="341" y="580"/>
                        <a:pt x="343" y="579"/>
                      </a:cubicBezTo>
                      <a:cubicBezTo>
                        <a:pt x="344" y="578"/>
                        <a:pt x="346" y="579"/>
                        <a:pt x="347" y="579"/>
                      </a:cubicBezTo>
                      <a:cubicBezTo>
                        <a:pt x="349" y="579"/>
                        <a:pt x="350" y="580"/>
                        <a:pt x="352" y="579"/>
                      </a:cubicBezTo>
                      <a:cubicBezTo>
                        <a:pt x="352" y="578"/>
                        <a:pt x="353" y="578"/>
                        <a:pt x="353" y="577"/>
                      </a:cubicBezTo>
                      <a:cubicBezTo>
                        <a:pt x="354" y="576"/>
                        <a:pt x="354" y="576"/>
                        <a:pt x="354" y="575"/>
                      </a:cubicBezTo>
                      <a:cubicBezTo>
                        <a:pt x="355" y="574"/>
                        <a:pt x="357" y="574"/>
                        <a:pt x="358" y="572"/>
                      </a:cubicBezTo>
                      <a:cubicBezTo>
                        <a:pt x="358" y="571"/>
                        <a:pt x="358" y="570"/>
                        <a:pt x="358" y="568"/>
                      </a:cubicBezTo>
                      <a:cubicBezTo>
                        <a:pt x="358" y="567"/>
                        <a:pt x="358" y="565"/>
                        <a:pt x="358" y="563"/>
                      </a:cubicBezTo>
                      <a:cubicBezTo>
                        <a:pt x="357" y="561"/>
                        <a:pt x="356" y="562"/>
                        <a:pt x="355" y="563"/>
                      </a:cubicBezTo>
                      <a:cubicBezTo>
                        <a:pt x="355" y="563"/>
                        <a:pt x="354" y="563"/>
                        <a:pt x="353" y="563"/>
                      </a:cubicBezTo>
                      <a:cubicBezTo>
                        <a:pt x="352" y="563"/>
                        <a:pt x="352" y="564"/>
                        <a:pt x="351" y="564"/>
                      </a:cubicBezTo>
                      <a:cubicBezTo>
                        <a:pt x="350" y="564"/>
                        <a:pt x="348" y="564"/>
                        <a:pt x="347" y="564"/>
                      </a:cubicBezTo>
                      <a:cubicBezTo>
                        <a:pt x="347" y="563"/>
                        <a:pt x="348" y="562"/>
                        <a:pt x="349" y="562"/>
                      </a:cubicBezTo>
                      <a:cubicBezTo>
                        <a:pt x="351" y="561"/>
                        <a:pt x="353" y="562"/>
                        <a:pt x="354" y="561"/>
                      </a:cubicBezTo>
                      <a:cubicBezTo>
                        <a:pt x="355" y="560"/>
                        <a:pt x="353" y="559"/>
                        <a:pt x="353" y="557"/>
                      </a:cubicBezTo>
                      <a:cubicBezTo>
                        <a:pt x="354" y="556"/>
                        <a:pt x="356" y="556"/>
                        <a:pt x="357" y="555"/>
                      </a:cubicBezTo>
                      <a:cubicBezTo>
                        <a:pt x="358" y="555"/>
                        <a:pt x="358" y="554"/>
                        <a:pt x="360" y="554"/>
                      </a:cubicBezTo>
                      <a:cubicBezTo>
                        <a:pt x="361" y="555"/>
                        <a:pt x="361" y="556"/>
                        <a:pt x="362" y="557"/>
                      </a:cubicBezTo>
                      <a:cubicBezTo>
                        <a:pt x="363" y="558"/>
                        <a:pt x="364" y="558"/>
                        <a:pt x="365" y="557"/>
                      </a:cubicBezTo>
                      <a:cubicBezTo>
                        <a:pt x="368" y="556"/>
                        <a:pt x="370" y="555"/>
                        <a:pt x="371" y="553"/>
                      </a:cubicBezTo>
                      <a:cubicBezTo>
                        <a:pt x="373" y="553"/>
                        <a:pt x="374" y="551"/>
                        <a:pt x="374" y="550"/>
                      </a:cubicBezTo>
                      <a:cubicBezTo>
                        <a:pt x="374" y="549"/>
                        <a:pt x="374" y="549"/>
                        <a:pt x="373" y="548"/>
                      </a:cubicBezTo>
                      <a:cubicBezTo>
                        <a:pt x="373" y="548"/>
                        <a:pt x="370" y="549"/>
                        <a:pt x="371" y="547"/>
                      </a:cubicBezTo>
                      <a:cubicBezTo>
                        <a:pt x="372" y="546"/>
                        <a:pt x="375" y="545"/>
                        <a:pt x="373" y="544"/>
                      </a:cubicBezTo>
                      <a:cubicBezTo>
                        <a:pt x="371" y="543"/>
                        <a:pt x="369" y="543"/>
                        <a:pt x="368" y="543"/>
                      </a:cubicBezTo>
                      <a:cubicBezTo>
                        <a:pt x="366" y="543"/>
                        <a:pt x="364" y="543"/>
                        <a:pt x="363" y="542"/>
                      </a:cubicBezTo>
                      <a:cubicBezTo>
                        <a:pt x="365" y="541"/>
                        <a:pt x="367" y="542"/>
                        <a:pt x="370" y="542"/>
                      </a:cubicBezTo>
                      <a:cubicBezTo>
                        <a:pt x="370" y="542"/>
                        <a:pt x="372" y="542"/>
                        <a:pt x="372" y="542"/>
                      </a:cubicBezTo>
                      <a:cubicBezTo>
                        <a:pt x="373" y="541"/>
                        <a:pt x="372" y="540"/>
                        <a:pt x="371" y="540"/>
                      </a:cubicBezTo>
                      <a:cubicBezTo>
                        <a:pt x="371" y="539"/>
                        <a:pt x="369" y="539"/>
                        <a:pt x="368" y="538"/>
                      </a:cubicBezTo>
                      <a:cubicBezTo>
                        <a:pt x="369" y="537"/>
                        <a:pt x="371" y="539"/>
                        <a:pt x="372" y="539"/>
                      </a:cubicBezTo>
                      <a:cubicBezTo>
                        <a:pt x="373" y="539"/>
                        <a:pt x="373" y="539"/>
                        <a:pt x="374" y="540"/>
                      </a:cubicBezTo>
                      <a:cubicBezTo>
                        <a:pt x="374" y="540"/>
                        <a:pt x="374" y="541"/>
                        <a:pt x="374" y="541"/>
                      </a:cubicBezTo>
                      <a:cubicBezTo>
                        <a:pt x="375" y="542"/>
                        <a:pt x="376" y="543"/>
                        <a:pt x="377" y="542"/>
                      </a:cubicBezTo>
                      <a:cubicBezTo>
                        <a:pt x="377" y="542"/>
                        <a:pt x="377" y="541"/>
                        <a:pt x="377" y="541"/>
                      </a:cubicBezTo>
                      <a:cubicBezTo>
                        <a:pt x="378" y="540"/>
                        <a:pt x="378" y="539"/>
                        <a:pt x="379" y="539"/>
                      </a:cubicBezTo>
                      <a:cubicBezTo>
                        <a:pt x="380" y="538"/>
                        <a:pt x="380" y="537"/>
                        <a:pt x="380" y="536"/>
                      </a:cubicBezTo>
                      <a:cubicBezTo>
                        <a:pt x="381" y="535"/>
                        <a:pt x="381" y="533"/>
                        <a:pt x="383" y="533"/>
                      </a:cubicBezTo>
                      <a:cubicBezTo>
                        <a:pt x="384" y="532"/>
                        <a:pt x="385" y="532"/>
                        <a:pt x="386" y="531"/>
                      </a:cubicBezTo>
                      <a:cubicBezTo>
                        <a:pt x="388" y="530"/>
                        <a:pt x="388" y="529"/>
                        <a:pt x="388" y="527"/>
                      </a:cubicBezTo>
                      <a:cubicBezTo>
                        <a:pt x="389" y="524"/>
                        <a:pt x="389" y="520"/>
                        <a:pt x="389" y="517"/>
                      </a:cubicBezTo>
                      <a:cubicBezTo>
                        <a:pt x="389" y="514"/>
                        <a:pt x="389" y="512"/>
                        <a:pt x="390" y="509"/>
                      </a:cubicBezTo>
                      <a:cubicBezTo>
                        <a:pt x="391" y="508"/>
                        <a:pt x="392" y="506"/>
                        <a:pt x="392" y="505"/>
                      </a:cubicBezTo>
                      <a:cubicBezTo>
                        <a:pt x="393" y="504"/>
                        <a:pt x="393" y="502"/>
                        <a:pt x="393" y="501"/>
                      </a:cubicBezTo>
                      <a:cubicBezTo>
                        <a:pt x="393" y="500"/>
                        <a:pt x="394" y="498"/>
                        <a:pt x="394" y="496"/>
                      </a:cubicBezTo>
                      <a:cubicBezTo>
                        <a:pt x="394" y="495"/>
                        <a:pt x="394" y="494"/>
                        <a:pt x="393" y="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32">
                  <a:extLst>
                    <a:ext uri="{FF2B5EF4-FFF2-40B4-BE49-F238E27FC236}">
                      <a16:creationId xmlns:a16="http://schemas.microsoft.com/office/drawing/2014/main" xmlns="" id="{C8CAF331-4483-4374-9C95-B4A854E52B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1" y="84"/>
                  <a:ext cx="161" cy="117"/>
                </a:xfrm>
                <a:custGeom>
                  <a:avLst/>
                  <a:gdLst>
                    <a:gd name="T0" fmla="*/ 15 w 29"/>
                    <a:gd name="T1" fmla="*/ 11 h 21"/>
                    <a:gd name="T2" fmla="*/ 13 w 29"/>
                    <a:gd name="T3" fmla="*/ 12 h 21"/>
                    <a:gd name="T4" fmla="*/ 12 w 29"/>
                    <a:gd name="T5" fmla="*/ 10 h 21"/>
                    <a:gd name="T6" fmla="*/ 13 w 29"/>
                    <a:gd name="T7" fmla="*/ 9 h 21"/>
                    <a:gd name="T8" fmla="*/ 14 w 29"/>
                    <a:gd name="T9" fmla="*/ 8 h 21"/>
                    <a:gd name="T10" fmla="*/ 15 w 29"/>
                    <a:gd name="T11" fmla="*/ 8 h 21"/>
                    <a:gd name="T12" fmla="*/ 15 w 29"/>
                    <a:gd name="T13" fmla="*/ 6 h 21"/>
                    <a:gd name="T14" fmla="*/ 13 w 29"/>
                    <a:gd name="T15" fmla="*/ 4 h 21"/>
                    <a:gd name="T16" fmla="*/ 12 w 29"/>
                    <a:gd name="T17" fmla="*/ 2 h 21"/>
                    <a:gd name="T18" fmla="*/ 10 w 29"/>
                    <a:gd name="T19" fmla="*/ 2 h 21"/>
                    <a:gd name="T20" fmla="*/ 7 w 29"/>
                    <a:gd name="T21" fmla="*/ 1 h 21"/>
                    <a:gd name="T22" fmla="*/ 4 w 29"/>
                    <a:gd name="T23" fmla="*/ 1 h 21"/>
                    <a:gd name="T24" fmla="*/ 2 w 29"/>
                    <a:gd name="T25" fmla="*/ 2 h 21"/>
                    <a:gd name="T26" fmla="*/ 1 w 29"/>
                    <a:gd name="T27" fmla="*/ 7 h 21"/>
                    <a:gd name="T28" fmla="*/ 0 w 29"/>
                    <a:gd name="T29" fmla="*/ 10 h 21"/>
                    <a:gd name="T30" fmla="*/ 1 w 29"/>
                    <a:gd name="T31" fmla="*/ 13 h 21"/>
                    <a:gd name="T32" fmla="*/ 4 w 29"/>
                    <a:gd name="T33" fmla="*/ 16 h 21"/>
                    <a:gd name="T34" fmla="*/ 4 w 29"/>
                    <a:gd name="T35" fmla="*/ 12 h 21"/>
                    <a:gd name="T36" fmla="*/ 5 w 29"/>
                    <a:gd name="T37" fmla="*/ 10 h 21"/>
                    <a:gd name="T38" fmla="*/ 6 w 29"/>
                    <a:gd name="T39" fmla="*/ 10 h 21"/>
                    <a:gd name="T40" fmla="*/ 6 w 29"/>
                    <a:gd name="T41" fmla="*/ 16 h 21"/>
                    <a:gd name="T42" fmla="*/ 7 w 29"/>
                    <a:gd name="T43" fmla="*/ 17 h 21"/>
                    <a:gd name="T44" fmla="*/ 7 w 29"/>
                    <a:gd name="T45" fmla="*/ 18 h 21"/>
                    <a:gd name="T46" fmla="*/ 9 w 29"/>
                    <a:gd name="T47" fmla="*/ 20 h 21"/>
                    <a:gd name="T48" fmla="*/ 12 w 29"/>
                    <a:gd name="T49" fmla="*/ 19 h 21"/>
                    <a:gd name="T50" fmla="*/ 15 w 29"/>
                    <a:gd name="T51" fmla="*/ 17 h 21"/>
                    <a:gd name="T52" fmla="*/ 18 w 29"/>
                    <a:gd name="T53" fmla="*/ 18 h 21"/>
                    <a:gd name="T54" fmla="*/ 19 w 29"/>
                    <a:gd name="T55" fmla="*/ 20 h 21"/>
                    <a:gd name="T56" fmla="*/ 22 w 29"/>
                    <a:gd name="T57" fmla="*/ 21 h 21"/>
                    <a:gd name="T58" fmla="*/ 26 w 29"/>
                    <a:gd name="T59" fmla="*/ 20 h 21"/>
                    <a:gd name="T60" fmla="*/ 29 w 29"/>
                    <a:gd name="T61" fmla="*/ 17 h 21"/>
                    <a:gd name="T62" fmla="*/ 29 w 29"/>
                    <a:gd name="T63" fmla="*/ 15 h 21"/>
                    <a:gd name="T64" fmla="*/ 27 w 29"/>
                    <a:gd name="T65" fmla="*/ 15 h 21"/>
                    <a:gd name="T66" fmla="*/ 24 w 29"/>
                    <a:gd name="T67" fmla="*/ 17 h 21"/>
                    <a:gd name="T68" fmla="*/ 21 w 29"/>
                    <a:gd name="T69" fmla="*/ 16 h 21"/>
                    <a:gd name="T70" fmla="*/ 21 w 29"/>
                    <a:gd name="T71" fmla="*/ 13 h 21"/>
                    <a:gd name="T72" fmla="*/ 19 w 29"/>
                    <a:gd name="T73" fmla="*/ 12 h 21"/>
                    <a:gd name="T74" fmla="*/ 15 w 29"/>
                    <a:gd name="T75" fmla="*/ 1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9" h="21">
                      <a:moveTo>
                        <a:pt x="15" y="11"/>
                      </a:moveTo>
                      <a:cubicBezTo>
                        <a:pt x="14" y="11"/>
                        <a:pt x="14" y="12"/>
                        <a:pt x="13" y="12"/>
                      </a:cubicBezTo>
                      <a:cubicBezTo>
                        <a:pt x="11" y="13"/>
                        <a:pt x="11" y="11"/>
                        <a:pt x="12" y="10"/>
                      </a:cubicBezTo>
                      <a:cubicBezTo>
                        <a:pt x="13" y="10"/>
                        <a:pt x="13" y="10"/>
                        <a:pt x="13" y="9"/>
                      </a:cubicBezTo>
                      <a:cubicBezTo>
                        <a:pt x="13" y="9"/>
                        <a:pt x="13" y="8"/>
                        <a:pt x="14" y="8"/>
                      </a:cubicBezTo>
                      <a:cubicBezTo>
                        <a:pt x="14" y="8"/>
                        <a:pt x="14" y="8"/>
                        <a:pt x="15" y="8"/>
                      </a:cubicBezTo>
                      <a:cubicBezTo>
                        <a:pt x="15" y="7"/>
                        <a:pt x="16" y="6"/>
                        <a:pt x="15" y="6"/>
                      </a:cubicBezTo>
                      <a:cubicBezTo>
                        <a:pt x="15" y="5"/>
                        <a:pt x="14" y="5"/>
                        <a:pt x="13" y="4"/>
                      </a:cubicBezTo>
                      <a:cubicBezTo>
                        <a:pt x="13" y="4"/>
                        <a:pt x="12" y="3"/>
                        <a:pt x="12" y="2"/>
                      </a:cubicBezTo>
                      <a:cubicBezTo>
                        <a:pt x="11" y="2"/>
                        <a:pt x="10" y="2"/>
                        <a:pt x="10" y="2"/>
                      </a:cubicBez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6" y="0"/>
                        <a:pt x="5" y="1"/>
                        <a:pt x="4" y="1"/>
                      </a:cubicBezTo>
                      <a:cubicBezTo>
                        <a:pt x="3" y="2"/>
                        <a:pt x="2" y="2"/>
                        <a:pt x="2" y="2"/>
                      </a:cubicBezTo>
                      <a:cubicBezTo>
                        <a:pt x="1" y="3"/>
                        <a:pt x="2" y="5"/>
                        <a:pt x="1" y="7"/>
                      </a:cubicBezTo>
                      <a:cubicBezTo>
                        <a:pt x="1" y="8"/>
                        <a:pt x="1" y="9"/>
                        <a:pt x="0" y="10"/>
                      </a:cubicBezTo>
                      <a:cubicBezTo>
                        <a:pt x="0" y="11"/>
                        <a:pt x="1" y="12"/>
                        <a:pt x="1" y="13"/>
                      </a:cubicBezTo>
                      <a:cubicBezTo>
                        <a:pt x="2" y="15"/>
                        <a:pt x="1" y="16"/>
                        <a:pt x="4" y="16"/>
                      </a:cubicBezTo>
                      <a:cubicBezTo>
                        <a:pt x="4" y="15"/>
                        <a:pt x="4" y="13"/>
                        <a:pt x="4" y="12"/>
                      </a:cubicBezTo>
                      <a:cubicBezTo>
                        <a:pt x="5" y="12"/>
                        <a:pt x="4" y="11"/>
                        <a:pt x="5" y="10"/>
                      </a:cubicBezTo>
                      <a:cubicBezTo>
                        <a:pt x="5" y="10"/>
                        <a:pt x="6" y="10"/>
                        <a:pt x="6" y="10"/>
                      </a:cubicBezTo>
                      <a:cubicBezTo>
                        <a:pt x="8" y="12"/>
                        <a:pt x="6" y="14"/>
                        <a:pt x="6" y="16"/>
                      </a:cubicBezTo>
                      <a:cubicBezTo>
                        <a:pt x="6" y="16"/>
                        <a:pt x="6" y="17"/>
                        <a:pt x="7" y="17"/>
                      </a:cubicBezTo>
                      <a:cubicBezTo>
                        <a:pt x="7" y="17"/>
                        <a:pt x="7" y="17"/>
                        <a:pt x="7" y="18"/>
                      </a:cubicBezTo>
                      <a:cubicBezTo>
                        <a:pt x="7" y="19"/>
                        <a:pt x="7" y="20"/>
                        <a:pt x="9" y="20"/>
                      </a:cubicBezTo>
                      <a:cubicBezTo>
                        <a:pt x="10" y="20"/>
                        <a:pt x="11" y="19"/>
                        <a:pt x="12" y="19"/>
                      </a:cubicBezTo>
                      <a:cubicBezTo>
                        <a:pt x="13" y="18"/>
                        <a:pt x="14" y="17"/>
                        <a:pt x="15" y="17"/>
                      </a:cubicBezTo>
                      <a:cubicBezTo>
                        <a:pt x="17" y="17"/>
                        <a:pt x="17" y="17"/>
                        <a:pt x="18" y="18"/>
                      </a:cubicBezTo>
                      <a:cubicBezTo>
                        <a:pt x="18" y="19"/>
                        <a:pt x="18" y="19"/>
                        <a:pt x="19" y="20"/>
                      </a:cubicBezTo>
                      <a:cubicBezTo>
                        <a:pt x="20" y="20"/>
                        <a:pt x="21" y="21"/>
                        <a:pt x="22" y="21"/>
                      </a:cubicBezTo>
                      <a:cubicBezTo>
                        <a:pt x="23" y="21"/>
                        <a:pt x="25" y="21"/>
                        <a:pt x="26" y="20"/>
                      </a:cubicBezTo>
                      <a:cubicBezTo>
                        <a:pt x="28" y="20"/>
                        <a:pt x="29" y="19"/>
                        <a:pt x="29" y="17"/>
                      </a:cubicBezTo>
                      <a:cubicBezTo>
                        <a:pt x="29" y="17"/>
                        <a:pt x="29" y="15"/>
                        <a:pt x="29" y="15"/>
                      </a:cubicBezTo>
                      <a:cubicBezTo>
                        <a:pt x="29" y="15"/>
                        <a:pt x="27" y="15"/>
                        <a:pt x="27" y="15"/>
                      </a:cubicBezTo>
                      <a:cubicBezTo>
                        <a:pt x="25" y="16"/>
                        <a:pt x="25" y="17"/>
                        <a:pt x="24" y="17"/>
                      </a:cubicBezTo>
                      <a:cubicBezTo>
                        <a:pt x="23" y="18"/>
                        <a:pt x="21" y="17"/>
                        <a:pt x="21" y="16"/>
                      </a:cubicBezTo>
                      <a:cubicBezTo>
                        <a:pt x="21" y="15"/>
                        <a:pt x="21" y="14"/>
                        <a:pt x="21" y="13"/>
                      </a:cubicBezTo>
                      <a:cubicBezTo>
                        <a:pt x="20" y="13"/>
                        <a:pt x="20" y="13"/>
                        <a:pt x="19" y="12"/>
                      </a:cubicBezTo>
                      <a:cubicBezTo>
                        <a:pt x="18" y="12"/>
                        <a:pt x="16" y="11"/>
                        <a:pt x="1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 33">
                  <a:extLst>
                    <a:ext uri="{FF2B5EF4-FFF2-40B4-BE49-F238E27FC236}">
                      <a16:creationId xmlns:a16="http://schemas.microsoft.com/office/drawing/2014/main" xmlns="" id="{AEEFACC4-7AE9-4D0F-ADC0-64292558E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" y="190"/>
                  <a:ext cx="62" cy="56"/>
                </a:xfrm>
                <a:custGeom>
                  <a:avLst/>
                  <a:gdLst>
                    <a:gd name="T0" fmla="*/ 1 w 11"/>
                    <a:gd name="T1" fmla="*/ 0 h 10"/>
                    <a:gd name="T2" fmla="*/ 0 w 11"/>
                    <a:gd name="T3" fmla="*/ 2 h 10"/>
                    <a:gd name="T4" fmla="*/ 1 w 11"/>
                    <a:gd name="T5" fmla="*/ 3 h 10"/>
                    <a:gd name="T6" fmla="*/ 2 w 11"/>
                    <a:gd name="T7" fmla="*/ 5 h 10"/>
                    <a:gd name="T8" fmla="*/ 3 w 11"/>
                    <a:gd name="T9" fmla="*/ 7 h 10"/>
                    <a:gd name="T10" fmla="*/ 5 w 11"/>
                    <a:gd name="T11" fmla="*/ 9 h 10"/>
                    <a:gd name="T12" fmla="*/ 7 w 11"/>
                    <a:gd name="T13" fmla="*/ 10 h 10"/>
                    <a:gd name="T14" fmla="*/ 9 w 11"/>
                    <a:gd name="T15" fmla="*/ 9 h 10"/>
                    <a:gd name="T16" fmla="*/ 10 w 11"/>
                    <a:gd name="T17" fmla="*/ 8 h 10"/>
                    <a:gd name="T18" fmla="*/ 9 w 11"/>
                    <a:gd name="T19" fmla="*/ 4 h 10"/>
                    <a:gd name="T20" fmla="*/ 7 w 11"/>
                    <a:gd name="T21" fmla="*/ 2 h 10"/>
                    <a:gd name="T22" fmla="*/ 5 w 11"/>
                    <a:gd name="T23" fmla="*/ 0 h 10"/>
                    <a:gd name="T24" fmla="*/ 1 w 11"/>
                    <a:gd name="T2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10">
                      <a:moveTo>
                        <a:pt x="1" y="0"/>
                      </a:moveTo>
                      <a:cubicBezTo>
                        <a:pt x="1" y="0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4" y="8"/>
                        <a:pt x="5" y="9"/>
                        <a:pt x="5" y="9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8" y="10"/>
                        <a:pt x="8" y="10"/>
                        <a:pt x="9" y="9"/>
                      </a:cubicBezTo>
                      <a:cubicBezTo>
                        <a:pt x="9" y="9"/>
                        <a:pt x="10" y="9"/>
                        <a:pt x="10" y="8"/>
                      </a:cubicBezTo>
                      <a:cubicBezTo>
                        <a:pt x="11" y="6"/>
                        <a:pt x="10" y="5"/>
                        <a:pt x="9" y="4"/>
                      </a:cubicBezTo>
                      <a:cubicBezTo>
                        <a:pt x="8" y="3"/>
                        <a:pt x="8" y="3"/>
                        <a:pt x="7" y="2"/>
                      </a:cubicBezTo>
                      <a:cubicBezTo>
                        <a:pt x="6" y="1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34">
                  <a:extLst>
                    <a:ext uri="{FF2B5EF4-FFF2-40B4-BE49-F238E27FC236}">
                      <a16:creationId xmlns:a16="http://schemas.microsoft.com/office/drawing/2014/main" xmlns="" id="{599EDB92-AA49-4A45-9425-67AEE50165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0" y="223"/>
                  <a:ext cx="28" cy="51"/>
                </a:xfrm>
                <a:custGeom>
                  <a:avLst/>
                  <a:gdLst>
                    <a:gd name="T0" fmla="*/ 1 w 5"/>
                    <a:gd name="T1" fmla="*/ 2 h 9"/>
                    <a:gd name="T2" fmla="*/ 1 w 5"/>
                    <a:gd name="T3" fmla="*/ 5 h 9"/>
                    <a:gd name="T4" fmla="*/ 1 w 5"/>
                    <a:gd name="T5" fmla="*/ 7 h 9"/>
                    <a:gd name="T6" fmla="*/ 2 w 5"/>
                    <a:gd name="T7" fmla="*/ 8 h 9"/>
                    <a:gd name="T8" fmla="*/ 4 w 5"/>
                    <a:gd name="T9" fmla="*/ 8 h 9"/>
                    <a:gd name="T10" fmla="*/ 4 w 5"/>
                    <a:gd name="T11" fmla="*/ 6 h 9"/>
                    <a:gd name="T12" fmla="*/ 5 w 5"/>
                    <a:gd name="T13" fmla="*/ 2 h 9"/>
                    <a:gd name="T14" fmla="*/ 5 w 5"/>
                    <a:gd name="T15" fmla="*/ 1 h 9"/>
                    <a:gd name="T16" fmla="*/ 2 w 5"/>
                    <a:gd name="T17" fmla="*/ 0 h 9"/>
                    <a:gd name="T18" fmla="*/ 1 w 5"/>
                    <a:gd name="T1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9">
                      <a:moveTo>
                        <a:pt x="1" y="2"/>
                      </a:moveTo>
                      <a:cubicBezTo>
                        <a:pt x="1" y="3"/>
                        <a:pt x="0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2" y="7"/>
                        <a:pt x="2" y="8"/>
                        <a:pt x="2" y="8"/>
                      </a:cubicBezTo>
                      <a:cubicBezTo>
                        <a:pt x="3" y="8"/>
                        <a:pt x="4" y="9"/>
                        <a:pt x="4" y="8"/>
                      </a:cubicBezTo>
                      <a:cubicBezTo>
                        <a:pt x="5" y="7"/>
                        <a:pt x="4" y="6"/>
                        <a:pt x="4" y="6"/>
                      </a:cubicBezTo>
                      <a:cubicBezTo>
                        <a:pt x="4" y="4"/>
                        <a:pt x="5" y="4"/>
                        <a:pt x="5" y="2"/>
                      </a:cubicBezTo>
                      <a:cubicBezTo>
                        <a:pt x="5" y="2"/>
                        <a:pt x="5" y="1"/>
                        <a:pt x="5" y="1"/>
                      </a:cubicBezTo>
                      <a:cubicBezTo>
                        <a:pt x="5" y="0"/>
                        <a:pt x="3" y="0"/>
                        <a:pt x="2" y="0"/>
                      </a:cubicBezTo>
                      <a:cubicBezTo>
                        <a:pt x="2" y="0"/>
                        <a:pt x="1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 35">
                  <a:extLst>
                    <a:ext uri="{FF2B5EF4-FFF2-40B4-BE49-F238E27FC236}">
                      <a16:creationId xmlns:a16="http://schemas.microsoft.com/office/drawing/2014/main" xmlns="" id="{D1424252-4264-46AD-9AC9-24EF49C8F8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6" y="61"/>
                  <a:ext cx="39" cy="40"/>
                </a:xfrm>
                <a:custGeom>
                  <a:avLst/>
                  <a:gdLst>
                    <a:gd name="T0" fmla="*/ 0 w 7"/>
                    <a:gd name="T1" fmla="*/ 2 h 7"/>
                    <a:gd name="T2" fmla="*/ 1 w 7"/>
                    <a:gd name="T3" fmla="*/ 4 h 7"/>
                    <a:gd name="T4" fmla="*/ 2 w 7"/>
                    <a:gd name="T5" fmla="*/ 6 h 7"/>
                    <a:gd name="T6" fmla="*/ 6 w 7"/>
                    <a:gd name="T7" fmla="*/ 3 h 7"/>
                    <a:gd name="T8" fmla="*/ 5 w 7"/>
                    <a:gd name="T9" fmla="*/ 2 h 7"/>
                    <a:gd name="T10" fmla="*/ 2 w 7"/>
                    <a:gd name="T11" fmla="*/ 1 h 7"/>
                    <a:gd name="T12" fmla="*/ 1 w 7"/>
                    <a:gd name="T13" fmla="*/ 1 h 7"/>
                    <a:gd name="T14" fmla="*/ 0 w 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7">
                      <a:moveTo>
                        <a:pt x="0" y="2"/>
                      </a:moveTo>
                      <a:cubicBezTo>
                        <a:pt x="0" y="3"/>
                        <a:pt x="1" y="3"/>
                        <a:pt x="1" y="4"/>
                      </a:cubicBezTo>
                      <a:cubicBezTo>
                        <a:pt x="2" y="5"/>
                        <a:pt x="2" y="5"/>
                        <a:pt x="2" y="6"/>
                      </a:cubicBezTo>
                      <a:cubicBezTo>
                        <a:pt x="5" y="7"/>
                        <a:pt x="6" y="6"/>
                        <a:pt x="6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1"/>
                        <a:pt x="2" y="1"/>
                      </a:cubicBezTo>
                      <a:cubicBezTo>
                        <a:pt x="2" y="1"/>
                        <a:pt x="2" y="0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36">
                  <a:extLst>
                    <a:ext uri="{FF2B5EF4-FFF2-40B4-BE49-F238E27FC236}">
                      <a16:creationId xmlns:a16="http://schemas.microsoft.com/office/drawing/2014/main" xmlns="" id="{AC033562-F6F5-4364-BFDD-9DEF1C375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2" y="78"/>
                  <a:ext cx="45" cy="39"/>
                </a:xfrm>
                <a:custGeom>
                  <a:avLst/>
                  <a:gdLst>
                    <a:gd name="T0" fmla="*/ 1 w 8"/>
                    <a:gd name="T1" fmla="*/ 0 h 7"/>
                    <a:gd name="T2" fmla="*/ 2 w 8"/>
                    <a:gd name="T3" fmla="*/ 2 h 7"/>
                    <a:gd name="T4" fmla="*/ 2 w 8"/>
                    <a:gd name="T5" fmla="*/ 4 h 7"/>
                    <a:gd name="T6" fmla="*/ 4 w 8"/>
                    <a:gd name="T7" fmla="*/ 6 h 7"/>
                    <a:gd name="T8" fmla="*/ 7 w 8"/>
                    <a:gd name="T9" fmla="*/ 7 h 7"/>
                    <a:gd name="T10" fmla="*/ 6 w 8"/>
                    <a:gd name="T11" fmla="*/ 4 h 7"/>
                    <a:gd name="T12" fmla="*/ 5 w 8"/>
                    <a:gd name="T13" fmla="*/ 2 h 7"/>
                    <a:gd name="T14" fmla="*/ 3 w 8"/>
                    <a:gd name="T15" fmla="*/ 1 h 7"/>
                    <a:gd name="T16" fmla="*/ 1 w 8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7">
                      <a:moveTo>
                        <a:pt x="1" y="0"/>
                      </a:moveTo>
                      <a:cubicBezTo>
                        <a:pt x="0" y="1"/>
                        <a:pt x="1" y="2"/>
                        <a:pt x="2" y="2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6"/>
                        <a:pt x="2" y="6"/>
                        <a:pt x="4" y="6"/>
                      </a:cubicBezTo>
                      <a:cubicBezTo>
                        <a:pt x="4" y="6"/>
                        <a:pt x="6" y="7"/>
                        <a:pt x="7" y="7"/>
                      </a:cubicBezTo>
                      <a:cubicBezTo>
                        <a:pt x="8" y="6"/>
                        <a:pt x="7" y="4"/>
                        <a:pt x="6" y="4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4" y="2"/>
                        <a:pt x="4" y="2"/>
                        <a:pt x="3" y="1"/>
                      </a:cubicBezTo>
                      <a:cubicBezTo>
                        <a:pt x="2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Freeform 37">
                  <a:extLst>
                    <a:ext uri="{FF2B5EF4-FFF2-40B4-BE49-F238E27FC236}">
                      <a16:creationId xmlns:a16="http://schemas.microsoft.com/office/drawing/2014/main" xmlns="" id="{651F623F-8BB2-4427-8A6D-D38FEBAB9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8" y="11"/>
                  <a:ext cx="56" cy="39"/>
                </a:xfrm>
                <a:custGeom>
                  <a:avLst/>
                  <a:gdLst>
                    <a:gd name="T0" fmla="*/ 5 w 10"/>
                    <a:gd name="T1" fmla="*/ 6 h 7"/>
                    <a:gd name="T2" fmla="*/ 8 w 10"/>
                    <a:gd name="T3" fmla="*/ 3 h 7"/>
                    <a:gd name="T4" fmla="*/ 9 w 10"/>
                    <a:gd name="T5" fmla="*/ 1 h 7"/>
                    <a:gd name="T6" fmla="*/ 7 w 10"/>
                    <a:gd name="T7" fmla="*/ 1 h 7"/>
                    <a:gd name="T8" fmla="*/ 4 w 10"/>
                    <a:gd name="T9" fmla="*/ 3 h 7"/>
                    <a:gd name="T10" fmla="*/ 5 w 10"/>
                    <a:gd name="T11" fmla="*/ 1 h 7"/>
                    <a:gd name="T12" fmla="*/ 3 w 10"/>
                    <a:gd name="T13" fmla="*/ 1 h 7"/>
                    <a:gd name="T14" fmla="*/ 2 w 10"/>
                    <a:gd name="T15" fmla="*/ 2 h 7"/>
                    <a:gd name="T16" fmla="*/ 1 w 10"/>
                    <a:gd name="T17" fmla="*/ 4 h 7"/>
                    <a:gd name="T18" fmla="*/ 0 w 10"/>
                    <a:gd name="T19" fmla="*/ 5 h 7"/>
                    <a:gd name="T20" fmla="*/ 2 w 10"/>
                    <a:gd name="T21" fmla="*/ 6 h 7"/>
                    <a:gd name="T22" fmla="*/ 3 w 10"/>
                    <a:gd name="T23" fmla="*/ 6 h 7"/>
                    <a:gd name="T24" fmla="*/ 5 w 10"/>
                    <a:gd name="T25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7">
                      <a:moveTo>
                        <a:pt x="5" y="6"/>
                      </a:moveTo>
                      <a:cubicBezTo>
                        <a:pt x="7" y="5"/>
                        <a:pt x="7" y="4"/>
                        <a:pt x="8" y="3"/>
                      </a:cubicBezTo>
                      <a:cubicBezTo>
                        <a:pt x="9" y="2"/>
                        <a:pt x="10" y="1"/>
                        <a:pt x="9" y="1"/>
                      </a:cubicBezTo>
                      <a:cubicBezTo>
                        <a:pt x="9" y="0"/>
                        <a:pt x="8" y="1"/>
                        <a:pt x="7" y="1"/>
                      </a:cubicBezTo>
                      <a:cubicBezTo>
                        <a:pt x="7" y="2"/>
                        <a:pt x="5" y="4"/>
                        <a:pt x="4" y="3"/>
                      </a:cubicBezTo>
                      <a:cubicBezTo>
                        <a:pt x="3" y="2"/>
                        <a:pt x="5" y="2"/>
                        <a:pt x="5" y="1"/>
                      </a:cubicBezTo>
                      <a:cubicBezTo>
                        <a:pt x="5" y="0"/>
                        <a:pt x="3" y="0"/>
                        <a:pt x="3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3"/>
                        <a:pt x="1" y="4"/>
                        <a:pt x="1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1" y="7"/>
                        <a:pt x="2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38">
                  <a:extLst>
                    <a:ext uri="{FF2B5EF4-FFF2-40B4-BE49-F238E27FC236}">
                      <a16:creationId xmlns:a16="http://schemas.microsoft.com/office/drawing/2014/main" xmlns="" id="{82294E64-1D9A-42C8-B33D-138B1D957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3" y="0"/>
                  <a:ext cx="50" cy="39"/>
                </a:xfrm>
                <a:custGeom>
                  <a:avLst/>
                  <a:gdLst>
                    <a:gd name="T0" fmla="*/ 7 w 9"/>
                    <a:gd name="T1" fmla="*/ 3 h 7"/>
                    <a:gd name="T2" fmla="*/ 5 w 9"/>
                    <a:gd name="T3" fmla="*/ 2 h 7"/>
                    <a:gd name="T4" fmla="*/ 3 w 9"/>
                    <a:gd name="T5" fmla="*/ 1 h 7"/>
                    <a:gd name="T6" fmla="*/ 1 w 9"/>
                    <a:gd name="T7" fmla="*/ 0 h 7"/>
                    <a:gd name="T8" fmla="*/ 0 w 9"/>
                    <a:gd name="T9" fmla="*/ 1 h 7"/>
                    <a:gd name="T10" fmla="*/ 1 w 9"/>
                    <a:gd name="T11" fmla="*/ 3 h 7"/>
                    <a:gd name="T12" fmla="*/ 1 w 9"/>
                    <a:gd name="T13" fmla="*/ 5 h 7"/>
                    <a:gd name="T14" fmla="*/ 2 w 9"/>
                    <a:gd name="T15" fmla="*/ 6 h 7"/>
                    <a:gd name="T16" fmla="*/ 3 w 9"/>
                    <a:gd name="T17" fmla="*/ 5 h 7"/>
                    <a:gd name="T18" fmla="*/ 5 w 9"/>
                    <a:gd name="T19" fmla="*/ 6 h 7"/>
                    <a:gd name="T20" fmla="*/ 8 w 9"/>
                    <a:gd name="T21" fmla="*/ 7 h 7"/>
                    <a:gd name="T22" fmla="*/ 7 w 9"/>
                    <a:gd name="T23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7">
                      <a:moveTo>
                        <a:pt x="7" y="3"/>
                      </a:move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1"/>
                        <a:pt x="4" y="1"/>
                        <a:pt x="3" y="1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2" y="6"/>
                        <a:pt x="2" y="6"/>
                      </a:cubicBezTo>
                      <a:cubicBezTo>
                        <a:pt x="3" y="6"/>
                        <a:pt x="2" y="6"/>
                        <a:pt x="3" y="5"/>
                      </a:cubicBezTo>
                      <a:cubicBezTo>
                        <a:pt x="4" y="4"/>
                        <a:pt x="4" y="5"/>
                        <a:pt x="5" y="6"/>
                      </a:cubicBezTo>
                      <a:cubicBezTo>
                        <a:pt x="6" y="6"/>
                        <a:pt x="7" y="7"/>
                        <a:pt x="8" y="7"/>
                      </a:cubicBezTo>
                      <a:cubicBezTo>
                        <a:pt x="9" y="6"/>
                        <a:pt x="8" y="4"/>
                        <a:pt x="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Freeform 39">
                  <a:extLst>
                    <a:ext uri="{FF2B5EF4-FFF2-40B4-BE49-F238E27FC236}">
                      <a16:creationId xmlns:a16="http://schemas.microsoft.com/office/drawing/2014/main" xmlns="" id="{874517CE-93B3-4089-BA94-511CEFEA4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9" y="39"/>
                  <a:ext cx="22" cy="28"/>
                </a:xfrm>
                <a:custGeom>
                  <a:avLst/>
                  <a:gdLst>
                    <a:gd name="T0" fmla="*/ 1 w 4"/>
                    <a:gd name="T1" fmla="*/ 2 h 5"/>
                    <a:gd name="T2" fmla="*/ 4 w 4"/>
                    <a:gd name="T3" fmla="*/ 3 h 5"/>
                    <a:gd name="T4" fmla="*/ 2 w 4"/>
                    <a:gd name="T5" fmla="*/ 0 h 5"/>
                    <a:gd name="T6" fmla="*/ 1 w 4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1" y="2"/>
                      </a:moveTo>
                      <a:cubicBezTo>
                        <a:pt x="1" y="3"/>
                        <a:pt x="3" y="5"/>
                        <a:pt x="4" y="3"/>
                      </a:cubicBezTo>
                      <a:cubicBezTo>
                        <a:pt x="4" y="2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40">
                  <a:extLst>
                    <a:ext uri="{FF2B5EF4-FFF2-40B4-BE49-F238E27FC236}">
                      <a16:creationId xmlns:a16="http://schemas.microsoft.com/office/drawing/2014/main" xmlns="" id="{80165210-64B6-4A37-84C9-9854FC62DC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61"/>
                  <a:ext cx="28" cy="28"/>
                </a:xfrm>
                <a:custGeom>
                  <a:avLst/>
                  <a:gdLst>
                    <a:gd name="T0" fmla="*/ 0 w 5"/>
                    <a:gd name="T1" fmla="*/ 2 h 5"/>
                    <a:gd name="T2" fmla="*/ 4 w 5"/>
                    <a:gd name="T3" fmla="*/ 4 h 5"/>
                    <a:gd name="T4" fmla="*/ 2 w 5"/>
                    <a:gd name="T5" fmla="*/ 1 h 5"/>
                    <a:gd name="T6" fmla="*/ 0 w 5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cubicBezTo>
                        <a:pt x="1" y="4"/>
                        <a:pt x="2" y="5"/>
                        <a:pt x="4" y="4"/>
                      </a:cubicBezTo>
                      <a:cubicBezTo>
                        <a:pt x="5" y="3"/>
                        <a:pt x="3" y="1"/>
                        <a:pt x="2" y="1"/>
                      </a:cubicBezTo>
                      <a:cubicBezTo>
                        <a:pt x="1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Freeform 41">
                  <a:extLst>
                    <a:ext uri="{FF2B5EF4-FFF2-40B4-BE49-F238E27FC236}">
                      <a16:creationId xmlns:a16="http://schemas.microsoft.com/office/drawing/2014/main" xmlns="" id="{ECB6858B-3575-4DA0-B28D-4326E23CE6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1" y="101"/>
                  <a:ext cx="39" cy="44"/>
                </a:xfrm>
                <a:custGeom>
                  <a:avLst/>
                  <a:gdLst>
                    <a:gd name="T0" fmla="*/ 4 w 7"/>
                    <a:gd name="T1" fmla="*/ 3 h 8"/>
                    <a:gd name="T2" fmla="*/ 3 w 7"/>
                    <a:gd name="T3" fmla="*/ 4 h 8"/>
                    <a:gd name="T4" fmla="*/ 1 w 7"/>
                    <a:gd name="T5" fmla="*/ 5 h 8"/>
                    <a:gd name="T6" fmla="*/ 4 w 7"/>
                    <a:gd name="T7" fmla="*/ 7 h 8"/>
                    <a:gd name="T8" fmla="*/ 4 w 7"/>
                    <a:gd name="T9" fmla="*/ 7 h 8"/>
                    <a:gd name="T10" fmla="*/ 4 w 7"/>
                    <a:gd name="T11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8">
                      <a:moveTo>
                        <a:pt x="4" y="3"/>
                      </a:moveTo>
                      <a:cubicBezTo>
                        <a:pt x="3" y="4"/>
                        <a:pt x="4" y="4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0" y="7"/>
                        <a:pt x="3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7" y="8"/>
                        <a:pt x="6" y="0"/>
                        <a:pt x="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42">
                  <a:extLst>
                    <a:ext uri="{FF2B5EF4-FFF2-40B4-BE49-F238E27FC236}">
                      <a16:creationId xmlns:a16="http://schemas.microsoft.com/office/drawing/2014/main" xmlns="" id="{177BE47A-9981-415C-8E84-0F50F69A0D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" y="2724"/>
                  <a:ext cx="145" cy="134"/>
                </a:xfrm>
                <a:custGeom>
                  <a:avLst/>
                  <a:gdLst>
                    <a:gd name="T0" fmla="*/ 14 w 26"/>
                    <a:gd name="T1" fmla="*/ 21 h 24"/>
                    <a:gd name="T2" fmla="*/ 16 w 26"/>
                    <a:gd name="T3" fmla="*/ 19 h 24"/>
                    <a:gd name="T4" fmla="*/ 18 w 26"/>
                    <a:gd name="T5" fmla="*/ 17 h 24"/>
                    <a:gd name="T6" fmla="*/ 21 w 26"/>
                    <a:gd name="T7" fmla="*/ 14 h 24"/>
                    <a:gd name="T8" fmla="*/ 25 w 26"/>
                    <a:gd name="T9" fmla="*/ 9 h 24"/>
                    <a:gd name="T10" fmla="*/ 23 w 26"/>
                    <a:gd name="T11" fmla="*/ 9 h 24"/>
                    <a:gd name="T12" fmla="*/ 18 w 26"/>
                    <a:gd name="T13" fmla="*/ 9 h 24"/>
                    <a:gd name="T14" fmla="*/ 18 w 26"/>
                    <a:gd name="T15" fmla="*/ 7 h 24"/>
                    <a:gd name="T16" fmla="*/ 16 w 26"/>
                    <a:gd name="T17" fmla="*/ 5 h 24"/>
                    <a:gd name="T18" fmla="*/ 16 w 26"/>
                    <a:gd name="T19" fmla="*/ 3 h 24"/>
                    <a:gd name="T20" fmla="*/ 14 w 26"/>
                    <a:gd name="T21" fmla="*/ 1 h 24"/>
                    <a:gd name="T22" fmla="*/ 5 w 26"/>
                    <a:gd name="T23" fmla="*/ 0 h 24"/>
                    <a:gd name="T24" fmla="*/ 0 w 26"/>
                    <a:gd name="T25" fmla="*/ 4 h 24"/>
                    <a:gd name="T26" fmla="*/ 1 w 26"/>
                    <a:gd name="T27" fmla="*/ 7 h 24"/>
                    <a:gd name="T28" fmla="*/ 1 w 26"/>
                    <a:gd name="T29" fmla="*/ 9 h 24"/>
                    <a:gd name="T30" fmla="*/ 2 w 26"/>
                    <a:gd name="T31" fmla="*/ 14 h 24"/>
                    <a:gd name="T32" fmla="*/ 3 w 26"/>
                    <a:gd name="T33" fmla="*/ 16 h 24"/>
                    <a:gd name="T34" fmla="*/ 4 w 26"/>
                    <a:gd name="T35" fmla="*/ 19 h 24"/>
                    <a:gd name="T36" fmla="*/ 7 w 26"/>
                    <a:gd name="T37" fmla="*/ 21 h 24"/>
                    <a:gd name="T38" fmla="*/ 10 w 26"/>
                    <a:gd name="T39" fmla="*/ 23 h 24"/>
                    <a:gd name="T40" fmla="*/ 14 w 26"/>
                    <a:gd name="T41" fmla="*/ 2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6" h="24">
                      <a:moveTo>
                        <a:pt x="14" y="21"/>
                      </a:moveTo>
                      <a:cubicBezTo>
                        <a:pt x="15" y="21"/>
                        <a:pt x="15" y="20"/>
                        <a:pt x="16" y="19"/>
                      </a:cubicBezTo>
                      <a:cubicBezTo>
                        <a:pt x="17" y="18"/>
                        <a:pt x="17" y="18"/>
                        <a:pt x="18" y="17"/>
                      </a:cubicBezTo>
                      <a:cubicBezTo>
                        <a:pt x="19" y="15"/>
                        <a:pt x="20" y="15"/>
                        <a:pt x="21" y="14"/>
                      </a:cubicBezTo>
                      <a:cubicBezTo>
                        <a:pt x="23" y="13"/>
                        <a:pt x="26" y="11"/>
                        <a:pt x="25" y="9"/>
                      </a:cubicBezTo>
                      <a:cubicBezTo>
                        <a:pt x="25" y="8"/>
                        <a:pt x="24" y="8"/>
                        <a:pt x="23" y="9"/>
                      </a:cubicBezTo>
                      <a:cubicBezTo>
                        <a:pt x="21" y="9"/>
                        <a:pt x="20" y="9"/>
                        <a:pt x="18" y="9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7" y="6"/>
                        <a:pt x="16" y="6"/>
                        <a:pt x="16" y="5"/>
                      </a:cubicBezTo>
                      <a:cubicBezTo>
                        <a:pt x="15" y="5"/>
                        <a:pt x="16" y="3"/>
                        <a:pt x="16" y="3"/>
                      </a:cubicBezTo>
                      <a:cubicBezTo>
                        <a:pt x="15" y="2"/>
                        <a:pt x="14" y="1"/>
                        <a:pt x="14" y="1"/>
                      </a:cubicBezTo>
                      <a:cubicBezTo>
                        <a:pt x="12" y="0"/>
                        <a:pt x="7" y="0"/>
                        <a:pt x="5" y="0"/>
                      </a:cubicBezTo>
                      <a:cubicBezTo>
                        <a:pt x="3" y="1"/>
                        <a:pt x="0" y="2"/>
                        <a:pt x="0" y="4"/>
                      </a:cubicBezTo>
                      <a:cubicBezTo>
                        <a:pt x="0" y="5"/>
                        <a:pt x="1" y="6"/>
                        <a:pt x="1" y="7"/>
                      </a:cubicBezTo>
                      <a:cubicBezTo>
                        <a:pt x="1" y="8"/>
                        <a:pt x="1" y="9"/>
                        <a:pt x="1" y="9"/>
                      </a:cubicBezTo>
                      <a:cubicBezTo>
                        <a:pt x="1" y="11"/>
                        <a:pt x="1" y="13"/>
                        <a:pt x="2" y="14"/>
                      </a:cubicBezTo>
                      <a:cubicBezTo>
                        <a:pt x="2" y="15"/>
                        <a:pt x="2" y="16"/>
                        <a:pt x="3" y="16"/>
                      </a:cubicBezTo>
                      <a:cubicBezTo>
                        <a:pt x="3" y="17"/>
                        <a:pt x="3" y="18"/>
                        <a:pt x="4" y="19"/>
                      </a:cubicBezTo>
                      <a:cubicBezTo>
                        <a:pt x="4" y="20"/>
                        <a:pt x="6" y="20"/>
                        <a:pt x="7" y="21"/>
                      </a:cubicBezTo>
                      <a:cubicBezTo>
                        <a:pt x="8" y="21"/>
                        <a:pt x="8" y="23"/>
                        <a:pt x="10" y="23"/>
                      </a:cubicBezTo>
                      <a:cubicBezTo>
                        <a:pt x="11" y="24"/>
                        <a:pt x="13" y="22"/>
                        <a:pt x="14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Freeform 46">
                  <a:extLst>
                    <a:ext uri="{FF2B5EF4-FFF2-40B4-BE49-F238E27FC236}">
                      <a16:creationId xmlns:a16="http://schemas.microsoft.com/office/drawing/2014/main" xmlns="" id="{352F54A0-1721-4E32-8A43-B85C5DDCF5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04" y="2713"/>
                  <a:ext cx="770" cy="948"/>
                </a:xfrm>
                <a:custGeom>
                  <a:avLst/>
                  <a:gdLst>
                    <a:gd name="T0" fmla="*/ 131 w 138"/>
                    <a:gd name="T1" fmla="*/ 127 h 170"/>
                    <a:gd name="T2" fmla="*/ 118 w 138"/>
                    <a:gd name="T3" fmla="*/ 117 h 170"/>
                    <a:gd name="T4" fmla="*/ 113 w 138"/>
                    <a:gd name="T5" fmla="*/ 106 h 170"/>
                    <a:gd name="T6" fmla="*/ 121 w 138"/>
                    <a:gd name="T7" fmla="*/ 89 h 170"/>
                    <a:gd name="T8" fmla="*/ 120 w 138"/>
                    <a:gd name="T9" fmla="*/ 72 h 170"/>
                    <a:gd name="T10" fmla="*/ 116 w 138"/>
                    <a:gd name="T11" fmla="*/ 53 h 170"/>
                    <a:gd name="T12" fmla="*/ 115 w 138"/>
                    <a:gd name="T13" fmla="*/ 41 h 170"/>
                    <a:gd name="T14" fmla="*/ 132 w 138"/>
                    <a:gd name="T15" fmla="*/ 38 h 170"/>
                    <a:gd name="T16" fmla="*/ 123 w 138"/>
                    <a:gd name="T17" fmla="*/ 26 h 170"/>
                    <a:gd name="T18" fmla="*/ 119 w 138"/>
                    <a:gd name="T19" fmla="*/ 9 h 170"/>
                    <a:gd name="T20" fmla="*/ 110 w 138"/>
                    <a:gd name="T21" fmla="*/ 2 h 170"/>
                    <a:gd name="T22" fmla="*/ 109 w 138"/>
                    <a:gd name="T23" fmla="*/ 9 h 170"/>
                    <a:gd name="T24" fmla="*/ 109 w 138"/>
                    <a:gd name="T25" fmla="*/ 14 h 170"/>
                    <a:gd name="T26" fmla="*/ 100 w 138"/>
                    <a:gd name="T27" fmla="*/ 7 h 170"/>
                    <a:gd name="T28" fmla="*/ 80 w 138"/>
                    <a:gd name="T29" fmla="*/ 12 h 170"/>
                    <a:gd name="T30" fmla="*/ 61 w 138"/>
                    <a:gd name="T31" fmla="*/ 18 h 170"/>
                    <a:gd name="T32" fmla="*/ 45 w 138"/>
                    <a:gd name="T33" fmla="*/ 36 h 170"/>
                    <a:gd name="T34" fmla="*/ 34 w 138"/>
                    <a:gd name="T35" fmla="*/ 46 h 170"/>
                    <a:gd name="T36" fmla="*/ 37 w 138"/>
                    <a:gd name="T37" fmla="*/ 52 h 170"/>
                    <a:gd name="T38" fmla="*/ 48 w 138"/>
                    <a:gd name="T39" fmla="*/ 45 h 170"/>
                    <a:gd name="T40" fmla="*/ 60 w 138"/>
                    <a:gd name="T41" fmla="*/ 48 h 170"/>
                    <a:gd name="T42" fmla="*/ 67 w 138"/>
                    <a:gd name="T43" fmla="*/ 58 h 170"/>
                    <a:gd name="T44" fmla="*/ 62 w 138"/>
                    <a:gd name="T45" fmla="*/ 70 h 170"/>
                    <a:gd name="T46" fmla="*/ 69 w 138"/>
                    <a:gd name="T47" fmla="*/ 74 h 170"/>
                    <a:gd name="T48" fmla="*/ 61 w 138"/>
                    <a:gd name="T49" fmla="*/ 88 h 170"/>
                    <a:gd name="T50" fmla="*/ 49 w 138"/>
                    <a:gd name="T51" fmla="*/ 101 h 170"/>
                    <a:gd name="T52" fmla="*/ 34 w 138"/>
                    <a:gd name="T53" fmla="*/ 108 h 170"/>
                    <a:gd name="T54" fmla="*/ 25 w 138"/>
                    <a:gd name="T55" fmla="*/ 115 h 170"/>
                    <a:gd name="T56" fmla="*/ 12 w 138"/>
                    <a:gd name="T57" fmla="*/ 119 h 170"/>
                    <a:gd name="T58" fmla="*/ 1 w 138"/>
                    <a:gd name="T59" fmla="*/ 127 h 170"/>
                    <a:gd name="T60" fmla="*/ 10 w 138"/>
                    <a:gd name="T61" fmla="*/ 135 h 170"/>
                    <a:gd name="T62" fmla="*/ 8 w 138"/>
                    <a:gd name="T63" fmla="*/ 142 h 170"/>
                    <a:gd name="T64" fmla="*/ 20 w 138"/>
                    <a:gd name="T65" fmla="*/ 142 h 170"/>
                    <a:gd name="T66" fmla="*/ 23 w 138"/>
                    <a:gd name="T67" fmla="*/ 141 h 170"/>
                    <a:gd name="T68" fmla="*/ 13 w 138"/>
                    <a:gd name="T69" fmla="*/ 147 h 170"/>
                    <a:gd name="T70" fmla="*/ 29 w 138"/>
                    <a:gd name="T71" fmla="*/ 148 h 170"/>
                    <a:gd name="T72" fmla="*/ 36 w 138"/>
                    <a:gd name="T73" fmla="*/ 141 h 170"/>
                    <a:gd name="T74" fmla="*/ 49 w 138"/>
                    <a:gd name="T75" fmla="*/ 137 h 170"/>
                    <a:gd name="T76" fmla="*/ 54 w 138"/>
                    <a:gd name="T77" fmla="*/ 146 h 170"/>
                    <a:gd name="T78" fmla="*/ 63 w 138"/>
                    <a:gd name="T79" fmla="*/ 145 h 170"/>
                    <a:gd name="T80" fmla="*/ 55 w 138"/>
                    <a:gd name="T81" fmla="*/ 150 h 170"/>
                    <a:gd name="T82" fmla="*/ 62 w 138"/>
                    <a:gd name="T83" fmla="*/ 155 h 170"/>
                    <a:gd name="T84" fmla="*/ 69 w 138"/>
                    <a:gd name="T85" fmla="*/ 153 h 170"/>
                    <a:gd name="T86" fmla="*/ 80 w 138"/>
                    <a:gd name="T87" fmla="*/ 157 h 170"/>
                    <a:gd name="T88" fmla="*/ 85 w 138"/>
                    <a:gd name="T89" fmla="*/ 161 h 170"/>
                    <a:gd name="T90" fmla="*/ 104 w 138"/>
                    <a:gd name="T91" fmla="*/ 169 h 170"/>
                    <a:gd name="T92" fmla="*/ 118 w 138"/>
                    <a:gd name="T93" fmla="*/ 156 h 170"/>
                    <a:gd name="T94" fmla="*/ 133 w 138"/>
                    <a:gd name="T95" fmla="*/ 152 h 170"/>
                    <a:gd name="T96" fmla="*/ 137 w 138"/>
                    <a:gd name="T97" fmla="*/ 138 h 170"/>
                    <a:gd name="T98" fmla="*/ 42 w 138"/>
                    <a:gd name="T99" fmla="*/ 21 h 170"/>
                    <a:gd name="T100" fmla="*/ 56 w 138"/>
                    <a:gd name="T101" fmla="*/ 19 h 170"/>
                    <a:gd name="T102" fmla="*/ 56 w 138"/>
                    <a:gd name="T103" fmla="*/ 9 h 170"/>
                    <a:gd name="T104" fmla="*/ 38 w 138"/>
                    <a:gd name="T105" fmla="*/ 6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8" h="170">
                      <a:moveTo>
                        <a:pt x="138" y="131"/>
                      </a:moveTo>
                      <a:cubicBezTo>
                        <a:pt x="138" y="131"/>
                        <a:pt x="138" y="131"/>
                        <a:pt x="138" y="130"/>
                      </a:cubicBezTo>
                      <a:cubicBezTo>
                        <a:pt x="136" y="130"/>
                        <a:pt x="136" y="130"/>
                        <a:pt x="134" y="129"/>
                      </a:cubicBezTo>
                      <a:cubicBezTo>
                        <a:pt x="134" y="129"/>
                        <a:pt x="132" y="129"/>
                        <a:pt x="132" y="129"/>
                      </a:cubicBezTo>
                      <a:cubicBezTo>
                        <a:pt x="132" y="128"/>
                        <a:pt x="132" y="128"/>
                        <a:pt x="131" y="127"/>
                      </a:cubicBezTo>
                      <a:cubicBezTo>
                        <a:pt x="131" y="126"/>
                        <a:pt x="131" y="125"/>
                        <a:pt x="130" y="124"/>
                      </a:cubicBezTo>
                      <a:cubicBezTo>
                        <a:pt x="129" y="123"/>
                        <a:pt x="127" y="121"/>
                        <a:pt x="125" y="122"/>
                      </a:cubicBezTo>
                      <a:cubicBezTo>
                        <a:pt x="124" y="122"/>
                        <a:pt x="123" y="125"/>
                        <a:pt x="121" y="123"/>
                      </a:cubicBezTo>
                      <a:cubicBezTo>
                        <a:pt x="121" y="122"/>
                        <a:pt x="121" y="121"/>
                        <a:pt x="121" y="120"/>
                      </a:cubicBezTo>
                      <a:cubicBezTo>
                        <a:pt x="120" y="119"/>
                        <a:pt x="119" y="118"/>
                        <a:pt x="118" y="117"/>
                      </a:cubicBezTo>
                      <a:cubicBezTo>
                        <a:pt x="118" y="117"/>
                        <a:pt x="117" y="116"/>
                        <a:pt x="116" y="116"/>
                      </a:cubicBezTo>
                      <a:cubicBezTo>
                        <a:pt x="116" y="115"/>
                        <a:pt x="116" y="115"/>
                        <a:pt x="116" y="115"/>
                      </a:cubicBezTo>
                      <a:cubicBezTo>
                        <a:pt x="115" y="114"/>
                        <a:pt x="115" y="114"/>
                        <a:pt x="115" y="113"/>
                      </a:cubicBezTo>
                      <a:cubicBezTo>
                        <a:pt x="115" y="112"/>
                        <a:pt x="115" y="112"/>
                        <a:pt x="114" y="111"/>
                      </a:cubicBezTo>
                      <a:cubicBezTo>
                        <a:pt x="113" y="110"/>
                        <a:pt x="113" y="108"/>
                        <a:pt x="113" y="106"/>
                      </a:cubicBezTo>
                      <a:cubicBezTo>
                        <a:pt x="113" y="104"/>
                        <a:pt x="114" y="101"/>
                        <a:pt x="115" y="99"/>
                      </a:cubicBezTo>
                      <a:cubicBezTo>
                        <a:pt x="116" y="98"/>
                        <a:pt x="118" y="98"/>
                        <a:pt x="119" y="96"/>
                      </a:cubicBezTo>
                      <a:cubicBezTo>
                        <a:pt x="119" y="95"/>
                        <a:pt x="120" y="94"/>
                        <a:pt x="120" y="93"/>
                      </a:cubicBezTo>
                      <a:cubicBezTo>
                        <a:pt x="120" y="92"/>
                        <a:pt x="121" y="91"/>
                        <a:pt x="121" y="90"/>
                      </a:cubicBezTo>
                      <a:cubicBezTo>
                        <a:pt x="121" y="90"/>
                        <a:pt x="121" y="89"/>
                        <a:pt x="121" y="89"/>
                      </a:cubicBezTo>
                      <a:cubicBezTo>
                        <a:pt x="120" y="88"/>
                        <a:pt x="118" y="89"/>
                        <a:pt x="117" y="88"/>
                      </a:cubicBezTo>
                      <a:cubicBezTo>
                        <a:pt x="114" y="88"/>
                        <a:pt x="113" y="86"/>
                        <a:pt x="111" y="85"/>
                      </a:cubicBezTo>
                      <a:cubicBezTo>
                        <a:pt x="109" y="84"/>
                        <a:pt x="106" y="83"/>
                        <a:pt x="108" y="80"/>
                      </a:cubicBezTo>
                      <a:cubicBezTo>
                        <a:pt x="109" y="78"/>
                        <a:pt x="112" y="77"/>
                        <a:pt x="115" y="76"/>
                      </a:cubicBezTo>
                      <a:cubicBezTo>
                        <a:pt x="116" y="75"/>
                        <a:pt x="120" y="75"/>
                        <a:pt x="120" y="72"/>
                      </a:cubicBezTo>
                      <a:cubicBezTo>
                        <a:pt x="119" y="69"/>
                        <a:pt x="115" y="73"/>
                        <a:pt x="113" y="72"/>
                      </a:cubicBezTo>
                      <a:cubicBezTo>
                        <a:pt x="107" y="70"/>
                        <a:pt x="114" y="65"/>
                        <a:pt x="116" y="63"/>
                      </a:cubicBezTo>
                      <a:cubicBezTo>
                        <a:pt x="116" y="62"/>
                        <a:pt x="116" y="61"/>
                        <a:pt x="117" y="60"/>
                      </a:cubicBezTo>
                      <a:cubicBezTo>
                        <a:pt x="118" y="59"/>
                        <a:pt x="119" y="59"/>
                        <a:pt x="120" y="59"/>
                      </a:cubicBezTo>
                      <a:cubicBezTo>
                        <a:pt x="122" y="56"/>
                        <a:pt x="118" y="54"/>
                        <a:pt x="116" y="53"/>
                      </a:cubicBezTo>
                      <a:cubicBezTo>
                        <a:pt x="114" y="52"/>
                        <a:pt x="113" y="51"/>
                        <a:pt x="111" y="51"/>
                      </a:cubicBezTo>
                      <a:cubicBezTo>
                        <a:pt x="111" y="51"/>
                        <a:pt x="111" y="51"/>
                        <a:pt x="110" y="52"/>
                      </a:cubicBezTo>
                      <a:cubicBezTo>
                        <a:pt x="110" y="50"/>
                        <a:pt x="110" y="49"/>
                        <a:pt x="110" y="48"/>
                      </a:cubicBezTo>
                      <a:cubicBezTo>
                        <a:pt x="111" y="47"/>
                        <a:pt x="112" y="46"/>
                        <a:pt x="113" y="45"/>
                      </a:cubicBezTo>
                      <a:cubicBezTo>
                        <a:pt x="113" y="43"/>
                        <a:pt x="114" y="42"/>
                        <a:pt x="115" y="41"/>
                      </a:cubicBezTo>
                      <a:cubicBezTo>
                        <a:pt x="117" y="39"/>
                        <a:pt x="117" y="38"/>
                        <a:pt x="120" y="38"/>
                      </a:cubicBezTo>
                      <a:cubicBezTo>
                        <a:pt x="121" y="38"/>
                        <a:pt x="121" y="38"/>
                        <a:pt x="122" y="39"/>
                      </a:cubicBezTo>
                      <a:cubicBezTo>
                        <a:pt x="122" y="39"/>
                        <a:pt x="123" y="39"/>
                        <a:pt x="123" y="39"/>
                      </a:cubicBezTo>
                      <a:cubicBezTo>
                        <a:pt x="126" y="38"/>
                        <a:pt x="126" y="39"/>
                        <a:pt x="127" y="41"/>
                      </a:cubicBezTo>
                      <a:cubicBezTo>
                        <a:pt x="129" y="43"/>
                        <a:pt x="133" y="40"/>
                        <a:pt x="132" y="38"/>
                      </a:cubicBezTo>
                      <a:cubicBezTo>
                        <a:pt x="132" y="37"/>
                        <a:pt x="132" y="37"/>
                        <a:pt x="132" y="36"/>
                      </a:cubicBezTo>
                      <a:cubicBezTo>
                        <a:pt x="134" y="36"/>
                        <a:pt x="135" y="36"/>
                        <a:pt x="136" y="35"/>
                      </a:cubicBezTo>
                      <a:cubicBezTo>
                        <a:pt x="135" y="36"/>
                        <a:pt x="134" y="36"/>
                        <a:pt x="133" y="36"/>
                      </a:cubicBezTo>
                      <a:cubicBezTo>
                        <a:pt x="130" y="35"/>
                        <a:pt x="128" y="36"/>
                        <a:pt x="126" y="34"/>
                      </a:cubicBezTo>
                      <a:cubicBezTo>
                        <a:pt x="124" y="31"/>
                        <a:pt x="124" y="29"/>
                        <a:pt x="123" y="26"/>
                      </a:cubicBezTo>
                      <a:cubicBezTo>
                        <a:pt x="122" y="24"/>
                        <a:pt x="121" y="23"/>
                        <a:pt x="121" y="22"/>
                      </a:cubicBezTo>
                      <a:cubicBezTo>
                        <a:pt x="120" y="19"/>
                        <a:pt x="119" y="17"/>
                        <a:pt x="117" y="16"/>
                      </a:cubicBezTo>
                      <a:cubicBezTo>
                        <a:pt x="115" y="14"/>
                        <a:pt x="110" y="11"/>
                        <a:pt x="113" y="9"/>
                      </a:cubicBezTo>
                      <a:cubicBezTo>
                        <a:pt x="115" y="8"/>
                        <a:pt x="117" y="10"/>
                        <a:pt x="119" y="9"/>
                      </a:cubicBezTo>
                      <a:cubicBezTo>
                        <a:pt x="119" y="9"/>
                        <a:pt x="119" y="9"/>
                        <a:pt x="119" y="9"/>
                      </a:cubicBezTo>
                      <a:cubicBezTo>
                        <a:pt x="118" y="8"/>
                        <a:pt x="117" y="8"/>
                        <a:pt x="117" y="7"/>
                      </a:cubicBezTo>
                      <a:cubicBezTo>
                        <a:pt x="116" y="7"/>
                        <a:pt x="116" y="6"/>
                        <a:pt x="116" y="6"/>
                      </a:cubicBezTo>
                      <a:cubicBezTo>
                        <a:pt x="115" y="4"/>
                        <a:pt x="114" y="4"/>
                        <a:pt x="114" y="3"/>
                      </a:cubicBezTo>
                      <a:cubicBezTo>
                        <a:pt x="114" y="2"/>
                        <a:pt x="114" y="0"/>
                        <a:pt x="113" y="0"/>
                      </a:cubicBezTo>
                      <a:cubicBezTo>
                        <a:pt x="112" y="0"/>
                        <a:pt x="111" y="1"/>
                        <a:pt x="110" y="2"/>
                      </a:cubicBezTo>
                      <a:cubicBezTo>
                        <a:pt x="110" y="2"/>
                        <a:pt x="109" y="2"/>
                        <a:pt x="108" y="3"/>
                      </a:cubicBezTo>
                      <a:cubicBezTo>
                        <a:pt x="108" y="3"/>
                        <a:pt x="107" y="3"/>
                        <a:pt x="106" y="3"/>
                      </a:cubicBezTo>
                      <a:cubicBezTo>
                        <a:pt x="106" y="4"/>
                        <a:pt x="107" y="5"/>
                        <a:pt x="107" y="6"/>
                      </a:cubicBezTo>
                      <a:cubicBezTo>
                        <a:pt x="108" y="6"/>
                        <a:pt x="108" y="7"/>
                        <a:pt x="108" y="7"/>
                      </a:cubicBezTo>
                      <a:cubicBezTo>
                        <a:pt x="109" y="8"/>
                        <a:pt x="109" y="9"/>
                        <a:pt x="109" y="9"/>
                      </a:cubicBezTo>
                      <a:cubicBezTo>
                        <a:pt x="110" y="10"/>
                        <a:pt x="111" y="10"/>
                        <a:pt x="111" y="12"/>
                      </a:cubicBezTo>
                      <a:cubicBezTo>
                        <a:pt x="111" y="12"/>
                        <a:pt x="110" y="12"/>
                        <a:pt x="110" y="12"/>
                      </a:cubicBezTo>
                      <a:cubicBezTo>
                        <a:pt x="110" y="12"/>
                        <a:pt x="110" y="13"/>
                        <a:pt x="111" y="13"/>
                      </a:cubicBezTo>
                      <a:cubicBezTo>
                        <a:pt x="111" y="13"/>
                        <a:pt x="111" y="14"/>
                        <a:pt x="111" y="14"/>
                      </a:cubicBezTo>
                      <a:cubicBezTo>
                        <a:pt x="111" y="15"/>
                        <a:pt x="109" y="14"/>
                        <a:pt x="109" y="14"/>
                      </a:cubicBezTo>
                      <a:cubicBezTo>
                        <a:pt x="108" y="13"/>
                        <a:pt x="108" y="13"/>
                        <a:pt x="108" y="12"/>
                      </a:cubicBezTo>
                      <a:cubicBezTo>
                        <a:pt x="107" y="12"/>
                        <a:pt x="106" y="12"/>
                        <a:pt x="106" y="11"/>
                      </a:cubicBezTo>
                      <a:cubicBezTo>
                        <a:pt x="105" y="10"/>
                        <a:pt x="105" y="10"/>
                        <a:pt x="105" y="9"/>
                      </a:cubicBezTo>
                      <a:cubicBezTo>
                        <a:pt x="104" y="9"/>
                        <a:pt x="103" y="9"/>
                        <a:pt x="103" y="9"/>
                      </a:cubicBezTo>
                      <a:cubicBezTo>
                        <a:pt x="102" y="8"/>
                        <a:pt x="101" y="6"/>
                        <a:pt x="100" y="7"/>
                      </a:cubicBezTo>
                      <a:cubicBezTo>
                        <a:pt x="98" y="7"/>
                        <a:pt x="97" y="7"/>
                        <a:pt x="96" y="8"/>
                      </a:cubicBezTo>
                      <a:cubicBezTo>
                        <a:pt x="95" y="9"/>
                        <a:pt x="95" y="9"/>
                        <a:pt x="93" y="10"/>
                      </a:cubicBezTo>
                      <a:cubicBezTo>
                        <a:pt x="92" y="10"/>
                        <a:pt x="91" y="10"/>
                        <a:pt x="90" y="10"/>
                      </a:cubicBezTo>
                      <a:cubicBezTo>
                        <a:pt x="89" y="11"/>
                        <a:pt x="88" y="13"/>
                        <a:pt x="86" y="13"/>
                      </a:cubicBezTo>
                      <a:cubicBezTo>
                        <a:pt x="84" y="14"/>
                        <a:pt x="81" y="13"/>
                        <a:pt x="80" y="12"/>
                      </a:cubicBezTo>
                      <a:cubicBezTo>
                        <a:pt x="79" y="12"/>
                        <a:pt x="79" y="12"/>
                        <a:pt x="79" y="12"/>
                      </a:cubicBezTo>
                      <a:cubicBezTo>
                        <a:pt x="77" y="11"/>
                        <a:pt x="76" y="9"/>
                        <a:pt x="74" y="10"/>
                      </a:cubicBezTo>
                      <a:cubicBezTo>
                        <a:pt x="77" y="12"/>
                        <a:pt x="71" y="14"/>
                        <a:pt x="69" y="15"/>
                      </a:cubicBezTo>
                      <a:cubicBezTo>
                        <a:pt x="67" y="15"/>
                        <a:pt x="66" y="15"/>
                        <a:pt x="65" y="16"/>
                      </a:cubicBezTo>
                      <a:cubicBezTo>
                        <a:pt x="63" y="18"/>
                        <a:pt x="63" y="18"/>
                        <a:pt x="61" y="18"/>
                      </a:cubicBezTo>
                      <a:cubicBezTo>
                        <a:pt x="57" y="18"/>
                        <a:pt x="56" y="22"/>
                        <a:pt x="54" y="24"/>
                      </a:cubicBezTo>
                      <a:cubicBezTo>
                        <a:pt x="53" y="26"/>
                        <a:pt x="52" y="27"/>
                        <a:pt x="51" y="29"/>
                      </a:cubicBezTo>
                      <a:cubicBezTo>
                        <a:pt x="50" y="29"/>
                        <a:pt x="49" y="29"/>
                        <a:pt x="49" y="30"/>
                      </a:cubicBezTo>
                      <a:cubicBezTo>
                        <a:pt x="48" y="31"/>
                        <a:pt x="48" y="32"/>
                        <a:pt x="48" y="33"/>
                      </a:cubicBezTo>
                      <a:cubicBezTo>
                        <a:pt x="47" y="34"/>
                        <a:pt x="46" y="35"/>
                        <a:pt x="45" y="36"/>
                      </a:cubicBezTo>
                      <a:cubicBezTo>
                        <a:pt x="44" y="37"/>
                        <a:pt x="44" y="39"/>
                        <a:pt x="43" y="40"/>
                      </a:cubicBezTo>
                      <a:cubicBezTo>
                        <a:pt x="42" y="41"/>
                        <a:pt x="40" y="41"/>
                        <a:pt x="39" y="42"/>
                      </a:cubicBezTo>
                      <a:cubicBezTo>
                        <a:pt x="38" y="42"/>
                        <a:pt x="38" y="42"/>
                        <a:pt x="38" y="43"/>
                      </a:cubicBezTo>
                      <a:cubicBezTo>
                        <a:pt x="38" y="44"/>
                        <a:pt x="38" y="44"/>
                        <a:pt x="37" y="44"/>
                      </a:cubicBezTo>
                      <a:cubicBezTo>
                        <a:pt x="35" y="45"/>
                        <a:pt x="34" y="45"/>
                        <a:pt x="34" y="46"/>
                      </a:cubicBezTo>
                      <a:cubicBezTo>
                        <a:pt x="33" y="47"/>
                        <a:pt x="32" y="48"/>
                        <a:pt x="31" y="50"/>
                      </a:cubicBezTo>
                      <a:cubicBezTo>
                        <a:pt x="31" y="50"/>
                        <a:pt x="29" y="52"/>
                        <a:pt x="30" y="53"/>
                      </a:cubicBezTo>
                      <a:cubicBezTo>
                        <a:pt x="30" y="55"/>
                        <a:pt x="32" y="53"/>
                        <a:pt x="33" y="53"/>
                      </a:cubicBezTo>
                      <a:cubicBezTo>
                        <a:pt x="34" y="53"/>
                        <a:pt x="35" y="53"/>
                        <a:pt x="35" y="53"/>
                      </a:cubicBezTo>
                      <a:cubicBezTo>
                        <a:pt x="36" y="52"/>
                        <a:pt x="36" y="52"/>
                        <a:pt x="37" y="52"/>
                      </a:cubicBezTo>
                      <a:cubicBezTo>
                        <a:pt x="38" y="51"/>
                        <a:pt x="39" y="54"/>
                        <a:pt x="40" y="54"/>
                      </a:cubicBezTo>
                      <a:cubicBezTo>
                        <a:pt x="42" y="54"/>
                        <a:pt x="42" y="51"/>
                        <a:pt x="42" y="50"/>
                      </a:cubicBezTo>
                      <a:cubicBezTo>
                        <a:pt x="43" y="49"/>
                        <a:pt x="43" y="48"/>
                        <a:pt x="44" y="47"/>
                      </a:cubicBezTo>
                      <a:cubicBezTo>
                        <a:pt x="45" y="47"/>
                        <a:pt x="46" y="47"/>
                        <a:pt x="46" y="46"/>
                      </a:cubicBezTo>
                      <a:cubicBezTo>
                        <a:pt x="47" y="45"/>
                        <a:pt x="47" y="45"/>
                        <a:pt x="48" y="45"/>
                      </a:cubicBezTo>
                      <a:cubicBezTo>
                        <a:pt x="49" y="45"/>
                        <a:pt x="50" y="46"/>
                        <a:pt x="51" y="45"/>
                      </a:cubicBezTo>
                      <a:cubicBezTo>
                        <a:pt x="53" y="45"/>
                        <a:pt x="54" y="43"/>
                        <a:pt x="56" y="43"/>
                      </a:cubicBezTo>
                      <a:cubicBezTo>
                        <a:pt x="57" y="43"/>
                        <a:pt x="58" y="43"/>
                        <a:pt x="60" y="43"/>
                      </a:cubicBezTo>
                      <a:cubicBezTo>
                        <a:pt x="61" y="42"/>
                        <a:pt x="61" y="42"/>
                        <a:pt x="62" y="42"/>
                      </a:cubicBezTo>
                      <a:cubicBezTo>
                        <a:pt x="62" y="44"/>
                        <a:pt x="58" y="45"/>
                        <a:pt x="60" y="48"/>
                      </a:cubicBezTo>
                      <a:cubicBezTo>
                        <a:pt x="61" y="49"/>
                        <a:pt x="61" y="49"/>
                        <a:pt x="61" y="50"/>
                      </a:cubicBezTo>
                      <a:cubicBezTo>
                        <a:pt x="61" y="51"/>
                        <a:pt x="60" y="52"/>
                        <a:pt x="60" y="53"/>
                      </a:cubicBezTo>
                      <a:cubicBezTo>
                        <a:pt x="60" y="55"/>
                        <a:pt x="62" y="56"/>
                        <a:pt x="63" y="57"/>
                      </a:cubicBezTo>
                      <a:cubicBezTo>
                        <a:pt x="63" y="58"/>
                        <a:pt x="63" y="59"/>
                        <a:pt x="64" y="59"/>
                      </a:cubicBezTo>
                      <a:cubicBezTo>
                        <a:pt x="65" y="60"/>
                        <a:pt x="66" y="59"/>
                        <a:pt x="67" y="58"/>
                      </a:cubicBezTo>
                      <a:cubicBezTo>
                        <a:pt x="67" y="60"/>
                        <a:pt x="65" y="62"/>
                        <a:pt x="64" y="62"/>
                      </a:cubicBezTo>
                      <a:cubicBezTo>
                        <a:pt x="64" y="63"/>
                        <a:pt x="63" y="63"/>
                        <a:pt x="63" y="63"/>
                      </a:cubicBezTo>
                      <a:cubicBezTo>
                        <a:pt x="62" y="64"/>
                        <a:pt x="63" y="65"/>
                        <a:pt x="62" y="65"/>
                      </a:cubicBezTo>
                      <a:cubicBezTo>
                        <a:pt x="62" y="66"/>
                        <a:pt x="61" y="66"/>
                        <a:pt x="61" y="67"/>
                      </a:cubicBezTo>
                      <a:cubicBezTo>
                        <a:pt x="61" y="68"/>
                        <a:pt x="61" y="69"/>
                        <a:pt x="62" y="70"/>
                      </a:cubicBezTo>
                      <a:cubicBezTo>
                        <a:pt x="62" y="70"/>
                        <a:pt x="62" y="70"/>
                        <a:pt x="63" y="71"/>
                      </a:cubicBezTo>
                      <a:cubicBezTo>
                        <a:pt x="63" y="72"/>
                        <a:pt x="62" y="75"/>
                        <a:pt x="64" y="75"/>
                      </a:cubicBezTo>
                      <a:cubicBezTo>
                        <a:pt x="66" y="75"/>
                        <a:pt x="68" y="73"/>
                        <a:pt x="69" y="74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69" y="75"/>
                        <a:pt x="68" y="75"/>
                        <a:pt x="67" y="76"/>
                      </a:cubicBezTo>
                      <a:cubicBezTo>
                        <a:pt x="66" y="76"/>
                        <a:pt x="65" y="76"/>
                        <a:pt x="64" y="77"/>
                      </a:cubicBezTo>
                      <a:cubicBezTo>
                        <a:pt x="64" y="77"/>
                        <a:pt x="64" y="79"/>
                        <a:pt x="64" y="80"/>
                      </a:cubicBezTo>
                      <a:cubicBezTo>
                        <a:pt x="64" y="81"/>
                        <a:pt x="63" y="82"/>
                        <a:pt x="63" y="83"/>
                      </a:cubicBezTo>
                      <a:cubicBezTo>
                        <a:pt x="62" y="85"/>
                        <a:pt x="61" y="86"/>
                        <a:pt x="61" y="88"/>
                      </a:cubicBezTo>
                      <a:cubicBezTo>
                        <a:pt x="60" y="89"/>
                        <a:pt x="60" y="90"/>
                        <a:pt x="59" y="92"/>
                      </a:cubicBezTo>
                      <a:cubicBezTo>
                        <a:pt x="58" y="93"/>
                        <a:pt x="58" y="94"/>
                        <a:pt x="57" y="95"/>
                      </a:cubicBezTo>
                      <a:cubicBezTo>
                        <a:pt x="57" y="96"/>
                        <a:pt x="56" y="96"/>
                        <a:pt x="55" y="97"/>
                      </a:cubicBezTo>
                      <a:cubicBezTo>
                        <a:pt x="55" y="98"/>
                        <a:pt x="55" y="98"/>
                        <a:pt x="54" y="99"/>
                      </a:cubicBezTo>
                      <a:cubicBezTo>
                        <a:pt x="53" y="100"/>
                        <a:pt x="51" y="101"/>
                        <a:pt x="49" y="101"/>
                      </a:cubicBezTo>
                      <a:cubicBezTo>
                        <a:pt x="48" y="101"/>
                        <a:pt x="48" y="101"/>
                        <a:pt x="47" y="101"/>
                      </a:cubicBezTo>
                      <a:cubicBezTo>
                        <a:pt x="46" y="102"/>
                        <a:pt x="46" y="103"/>
                        <a:pt x="45" y="104"/>
                      </a:cubicBezTo>
                      <a:cubicBezTo>
                        <a:pt x="45" y="105"/>
                        <a:pt x="43" y="106"/>
                        <a:pt x="42" y="107"/>
                      </a:cubicBezTo>
                      <a:cubicBezTo>
                        <a:pt x="40" y="108"/>
                        <a:pt x="39" y="108"/>
                        <a:pt x="37" y="108"/>
                      </a:cubicBezTo>
                      <a:cubicBezTo>
                        <a:pt x="36" y="108"/>
                        <a:pt x="35" y="108"/>
                        <a:pt x="34" y="108"/>
                      </a:cubicBezTo>
                      <a:cubicBezTo>
                        <a:pt x="33" y="108"/>
                        <a:pt x="33" y="109"/>
                        <a:pt x="33" y="110"/>
                      </a:cubicBezTo>
                      <a:cubicBezTo>
                        <a:pt x="32" y="111"/>
                        <a:pt x="32" y="109"/>
                        <a:pt x="31" y="109"/>
                      </a:cubicBezTo>
                      <a:cubicBezTo>
                        <a:pt x="30" y="109"/>
                        <a:pt x="29" y="110"/>
                        <a:pt x="29" y="111"/>
                      </a:cubicBezTo>
                      <a:cubicBezTo>
                        <a:pt x="28" y="112"/>
                        <a:pt x="29" y="112"/>
                        <a:pt x="28" y="113"/>
                      </a:cubicBezTo>
                      <a:cubicBezTo>
                        <a:pt x="28" y="114"/>
                        <a:pt x="26" y="114"/>
                        <a:pt x="25" y="115"/>
                      </a:cubicBezTo>
                      <a:cubicBezTo>
                        <a:pt x="25" y="116"/>
                        <a:pt x="25" y="117"/>
                        <a:pt x="23" y="117"/>
                      </a:cubicBezTo>
                      <a:cubicBezTo>
                        <a:pt x="22" y="117"/>
                        <a:pt x="21" y="117"/>
                        <a:pt x="20" y="118"/>
                      </a:cubicBezTo>
                      <a:cubicBezTo>
                        <a:pt x="18" y="118"/>
                        <a:pt x="18" y="118"/>
                        <a:pt x="17" y="118"/>
                      </a:cubicBezTo>
                      <a:cubicBezTo>
                        <a:pt x="16" y="117"/>
                        <a:pt x="15" y="117"/>
                        <a:pt x="14" y="117"/>
                      </a:cubicBezTo>
                      <a:cubicBezTo>
                        <a:pt x="13" y="117"/>
                        <a:pt x="12" y="118"/>
                        <a:pt x="12" y="119"/>
                      </a:cubicBezTo>
                      <a:cubicBezTo>
                        <a:pt x="12" y="120"/>
                        <a:pt x="13" y="120"/>
                        <a:pt x="12" y="121"/>
                      </a:cubicBezTo>
                      <a:cubicBezTo>
                        <a:pt x="12" y="122"/>
                        <a:pt x="10" y="122"/>
                        <a:pt x="9" y="122"/>
                      </a:cubicBezTo>
                      <a:cubicBezTo>
                        <a:pt x="8" y="123"/>
                        <a:pt x="8" y="123"/>
                        <a:pt x="7" y="124"/>
                      </a:cubicBezTo>
                      <a:cubicBezTo>
                        <a:pt x="5" y="125"/>
                        <a:pt x="3" y="124"/>
                        <a:pt x="2" y="126"/>
                      </a:cubicBezTo>
                      <a:cubicBezTo>
                        <a:pt x="1" y="126"/>
                        <a:pt x="2" y="127"/>
                        <a:pt x="1" y="127"/>
                      </a:cubicBezTo>
                      <a:cubicBezTo>
                        <a:pt x="1" y="128"/>
                        <a:pt x="1" y="128"/>
                        <a:pt x="1" y="129"/>
                      </a:cubicBezTo>
                      <a:cubicBezTo>
                        <a:pt x="0" y="131"/>
                        <a:pt x="2" y="130"/>
                        <a:pt x="3" y="129"/>
                      </a:cubicBezTo>
                      <a:cubicBezTo>
                        <a:pt x="4" y="129"/>
                        <a:pt x="6" y="129"/>
                        <a:pt x="7" y="130"/>
                      </a:cubicBezTo>
                      <a:cubicBezTo>
                        <a:pt x="8" y="130"/>
                        <a:pt x="10" y="130"/>
                        <a:pt x="10" y="131"/>
                      </a:cubicBezTo>
                      <a:cubicBezTo>
                        <a:pt x="11" y="133"/>
                        <a:pt x="11" y="134"/>
                        <a:pt x="10" y="135"/>
                      </a:cubicBezTo>
                      <a:cubicBezTo>
                        <a:pt x="10" y="136"/>
                        <a:pt x="11" y="137"/>
                        <a:pt x="10" y="137"/>
                      </a:cubicBezTo>
                      <a:cubicBezTo>
                        <a:pt x="10" y="138"/>
                        <a:pt x="9" y="138"/>
                        <a:pt x="8" y="138"/>
                      </a:cubicBezTo>
                      <a:cubicBezTo>
                        <a:pt x="7" y="139"/>
                        <a:pt x="4" y="139"/>
                        <a:pt x="5" y="141"/>
                      </a:cubicBezTo>
                      <a:cubicBezTo>
                        <a:pt x="6" y="141"/>
                        <a:pt x="6" y="142"/>
                        <a:pt x="7" y="143"/>
                      </a:cubicBezTo>
                      <a:cubicBezTo>
                        <a:pt x="7" y="144"/>
                        <a:pt x="8" y="144"/>
                        <a:pt x="8" y="142"/>
                      </a:cubicBezTo>
                      <a:cubicBezTo>
                        <a:pt x="9" y="142"/>
                        <a:pt x="9" y="143"/>
                        <a:pt x="10" y="143"/>
                      </a:cubicBezTo>
                      <a:cubicBezTo>
                        <a:pt x="11" y="143"/>
                        <a:pt x="11" y="142"/>
                        <a:pt x="12" y="142"/>
                      </a:cubicBezTo>
                      <a:cubicBezTo>
                        <a:pt x="14" y="142"/>
                        <a:pt x="14" y="143"/>
                        <a:pt x="16" y="143"/>
                      </a:cubicBezTo>
                      <a:cubicBezTo>
                        <a:pt x="16" y="143"/>
                        <a:pt x="17" y="142"/>
                        <a:pt x="18" y="142"/>
                      </a:cubicBezTo>
                      <a:cubicBezTo>
                        <a:pt x="18" y="142"/>
                        <a:pt x="19" y="142"/>
                        <a:pt x="20" y="142"/>
                      </a:cubicBezTo>
                      <a:cubicBezTo>
                        <a:pt x="21" y="142"/>
                        <a:pt x="22" y="142"/>
                        <a:pt x="22" y="140"/>
                      </a:cubicBezTo>
                      <a:cubicBezTo>
                        <a:pt x="21" y="139"/>
                        <a:pt x="20" y="137"/>
                        <a:pt x="21" y="137"/>
                      </a:cubicBezTo>
                      <a:cubicBezTo>
                        <a:pt x="22" y="136"/>
                        <a:pt x="25" y="136"/>
                        <a:pt x="23" y="138"/>
                      </a:cubicBezTo>
                      <a:cubicBezTo>
                        <a:pt x="23" y="138"/>
                        <a:pt x="22" y="138"/>
                        <a:pt x="22" y="139"/>
                      </a:cubicBezTo>
                      <a:cubicBezTo>
                        <a:pt x="22" y="140"/>
                        <a:pt x="23" y="140"/>
                        <a:pt x="23" y="141"/>
                      </a:cubicBezTo>
                      <a:cubicBezTo>
                        <a:pt x="23" y="142"/>
                        <a:pt x="22" y="143"/>
                        <a:pt x="21" y="144"/>
                      </a:cubicBezTo>
                      <a:cubicBezTo>
                        <a:pt x="20" y="145"/>
                        <a:pt x="18" y="144"/>
                        <a:pt x="16" y="144"/>
                      </a:cubicBezTo>
                      <a:cubicBezTo>
                        <a:pt x="15" y="145"/>
                        <a:pt x="14" y="145"/>
                        <a:pt x="14" y="145"/>
                      </a:cubicBezTo>
                      <a:cubicBezTo>
                        <a:pt x="13" y="145"/>
                        <a:pt x="12" y="145"/>
                        <a:pt x="12" y="145"/>
                      </a:cubicBezTo>
                      <a:cubicBezTo>
                        <a:pt x="12" y="146"/>
                        <a:pt x="13" y="146"/>
                        <a:pt x="13" y="147"/>
                      </a:cubicBezTo>
                      <a:cubicBezTo>
                        <a:pt x="14" y="147"/>
                        <a:pt x="14" y="148"/>
                        <a:pt x="14" y="149"/>
                      </a:cubicBezTo>
                      <a:cubicBezTo>
                        <a:pt x="15" y="151"/>
                        <a:pt x="18" y="152"/>
                        <a:pt x="21" y="151"/>
                      </a:cubicBezTo>
                      <a:cubicBezTo>
                        <a:pt x="22" y="150"/>
                        <a:pt x="23" y="149"/>
                        <a:pt x="24" y="148"/>
                      </a:cubicBezTo>
                      <a:cubicBezTo>
                        <a:pt x="25" y="147"/>
                        <a:pt x="26" y="149"/>
                        <a:pt x="27" y="149"/>
                      </a:cubicBezTo>
                      <a:cubicBezTo>
                        <a:pt x="28" y="149"/>
                        <a:pt x="28" y="148"/>
                        <a:pt x="29" y="148"/>
                      </a:cubicBezTo>
                      <a:cubicBezTo>
                        <a:pt x="29" y="148"/>
                        <a:pt x="30" y="148"/>
                        <a:pt x="30" y="148"/>
                      </a:cubicBezTo>
                      <a:cubicBezTo>
                        <a:pt x="31" y="148"/>
                        <a:pt x="30" y="147"/>
                        <a:pt x="31" y="147"/>
                      </a:cubicBezTo>
                      <a:cubicBezTo>
                        <a:pt x="32" y="147"/>
                        <a:pt x="32" y="146"/>
                        <a:pt x="32" y="145"/>
                      </a:cubicBezTo>
                      <a:cubicBezTo>
                        <a:pt x="32" y="145"/>
                        <a:pt x="32" y="144"/>
                        <a:pt x="32" y="143"/>
                      </a:cubicBezTo>
                      <a:cubicBezTo>
                        <a:pt x="33" y="142"/>
                        <a:pt x="35" y="142"/>
                        <a:pt x="36" y="141"/>
                      </a:cubicBezTo>
                      <a:cubicBezTo>
                        <a:pt x="38" y="141"/>
                        <a:pt x="39" y="141"/>
                        <a:pt x="41" y="141"/>
                      </a:cubicBezTo>
                      <a:cubicBezTo>
                        <a:pt x="42" y="141"/>
                        <a:pt x="43" y="141"/>
                        <a:pt x="44" y="141"/>
                      </a:cubicBezTo>
                      <a:cubicBezTo>
                        <a:pt x="45" y="140"/>
                        <a:pt x="44" y="139"/>
                        <a:pt x="45" y="138"/>
                      </a:cubicBezTo>
                      <a:cubicBezTo>
                        <a:pt x="46" y="138"/>
                        <a:pt x="47" y="138"/>
                        <a:pt x="47" y="138"/>
                      </a:cubicBezTo>
                      <a:cubicBezTo>
                        <a:pt x="48" y="138"/>
                        <a:pt x="48" y="136"/>
                        <a:pt x="49" y="137"/>
                      </a:cubicBezTo>
                      <a:cubicBezTo>
                        <a:pt x="49" y="137"/>
                        <a:pt x="49" y="138"/>
                        <a:pt x="49" y="139"/>
                      </a:cubicBezTo>
                      <a:cubicBezTo>
                        <a:pt x="49" y="140"/>
                        <a:pt x="49" y="140"/>
                        <a:pt x="50" y="140"/>
                      </a:cubicBezTo>
                      <a:cubicBezTo>
                        <a:pt x="50" y="142"/>
                        <a:pt x="49" y="141"/>
                        <a:pt x="49" y="142"/>
                      </a:cubicBezTo>
                      <a:cubicBezTo>
                        <a:pt x="48" y="142"/>
                        <a:pt x="50" y="144"/>
                        <a:pt x="50" y="145"/>
                      </a:cubicBezTo>
                      <a:cubicBezTo>
                        <a:pt x="51" y="146"/>
                        <a:pt x="52" y="146"/>
                        <a:pt x="54" y="146"/>
                      </a:cubicBezTo>
                      <a:cubicBezTo>
                        <a:pt x="55" y="146"/>
                        <a:pt x="55" y="146"/>
                        <a:pt x="56" y="146"/>
                      </a:cubicBezTo>
                      <a:cubicBezTo>
                        <a:pt x="57" y="145"/>
                        <a:pt x="57" y="145"/>
                        <a:pt x="58" y="145"/>
                      </a:cubicBezTo>
                      <a:cubicBezTo>
                        <a:pt x="59" y="145"/>
                        <a:pt x="59" y="146"/>
                        <a:pt x="60" y="146"/>
                      </a:cubicBezTo>
                      <a:cubicBezTo>
                        <a:pt x="61" y="146"/>
                        <a:pt x="62" y="146"/>
                        <a:pt x="63" y="145"/>
                      </a:cubicBezTo>
                      <a:cubicBezTo>
                        <a:pt x="63" y="145"/>
                        <a:pt x="63" y="145"/>
                        <a:pt x="63" y="145"/>
                      </a:cubicBezTo>
                      <a:cubicBezTo>
                        <a:pt x="63" y="145"/>
                        <a:pt x="63" y="145"/>
                        <a:pt x="63" y="145"/>
                      </a:cubicBezTo>
                      <a:cubicBezTo>
                        <a:pt x="64" y="146"/>
                        <a:pt x="63" y="147"/>
                        <a:pt x="62" y="148"/>
                      </a:cubicBezTo>
                      <a:cubicBezTo>
                        <a:pt x="61" y="148"/>
                        <a:pt x="59" y="150"/>
                        <a:pt x="58" y="149"/>
                      </a:cubicBezTo>
                      <a:cubicBezTo>
                        <a:pt x="57" y="149"/>
                        <a:pt x="56" y="148"/>
                        <a:pt x="56" y="149"/>
                      </a:cubicBezTo>
                      <a:cubicBezTo>
                        <a:pt x="55" y="149"/>
                        <a:pt x="55" y="150"/>
                        <a:pt x="55" y="150"/>
                      </a:cubicBezTo>
                      <a:cubicBezTo>
                        <a:pt x="54" y="150"/>
                        <a:pt x="53" y="151"/>
                        <a:pt x="53" y="151"/>
                      </a:cubicBezTo>
                      <a:cubicBezTo>
                        <a:pt x="53" y="152"/>
                        <a:pt x="53" y="153"/>
                        <a:pt x="53" y="153"/>
                      </a:cubicBezTo>
                      <a:cubicBezTo>
                        <a:pt x="53" y="154"/>
                        <a:pt x="53" y="155"/>
                        <a:pt x="54" y="156"/>
                      </a:cubicBezTo>
                      <a:cubicBezTo>
                        <a:pt x="55" y="157"/>
                        <a:pt x="57" y="156"/>
                        <a:pt x="59" y="156"/>
                      </a:cubicBezTo>
                      <a:cubicBezTo>
                        <a:pt x="60" y="156"/>
                        <a:pt x="60" y="155"/>
                        <a:pt x="62" y="155"/>
                      </a:cubicBezTo>
                      <a:cubicBezTo>
                        <a:pt x="62" y="155"/>
                        <a:pt x="63" y="155"/>
                        <a:pt x="63" y="155"/>
                      </a:cubicBezTo>
                      <a:cubicBezTo>
                        <a:pt x="64" y="155"/>
                        <a:pt x="64" y="155"/>
                        <a:pt x="65" y="155"/>
                      </a:cubicBezTo>
                      <a:cubicBezTo>
                        <a:pt x="66" y="155"/>
                        <a:pt x="66" y="156"/>
                        <a:pt x="67" y="155"/>
                      </a:cubicBezTo>
                      <a:cubicBezTo>
                        <a:pt x="68" y="155"/>
                        <a:pt x="68" y="154"/>
                        <a:pt x="68" y="154"/>
                      </a:cubicBezTo>
                      <a:cubicBezTo>
                        <a:pt x="69" y="153"/>
                        <a:pt x="69" y="153"/>
                        <a:pt x="69" y="153"/>
                      </a:cubicBezTo>
                      <a:cubicBezTo>
                        <a:pt x="69" y="153"/>
                        <a:pt x="69" y="152"/>
                        <a:pt x="70" y="152"/>
                      </a:cubicBezTo>
                      <a:cubicBezTo>
                        <a:pt x="70" y="151"/>
                        <a:pt x="70" y="151"/>
                        <a:pt x="71" y="150"/>
                      </a:cubicBezTo>
                      <a:cubicBezTo>
                        <a:pt x="73" y="149"/>
                        <a:pt x="74" y="147"/>
                        <a:pt x="76" y="150"/>
                      </a:cubicBezTo>
                      <a:cubicBezTo>
                        <a:pt x="76" y="152"/>
                        <a:pt x="77" y="153"/>
                        <a:pt x="78" y="154"/>
                      </a:cubicBezTo>
                      <a:cubicBezTo>
                        <a:pt x="79" y="155"/>
                        <a:pt x="80" y="156"/>
                        <a:pt x="80" y="157"/>
                      </a:cubicBezTo>
                      <a:cubicBezTo>
                        <a:pt x="80" y="157"/>
                        <a:pt x="80" y="157"/>
                        <a:pt x="80" y="157"/>
                      </a:cubicBezTo>
                      <a:cubicBezTo>
                        <a:pt x="80" y="158"/>
                        <a:pt x="80" y="159"/>
                        <a:pt x="80" y="159"/>
                      </a:cubicBezTo>
                      <a:cubicBezTo>
                        <a:pt x="81" y="160"/>
                        <a:pt x="82" y="161"/>
                        <a:pt x="83" y="162"/>
                      </a:cubicBezTo>
                      <a:cubicBezTo>
                        <a:pt x="83" y="162"/>
                        <a:pt x="83" y="162"/>
                        <a:pt x="83" y="162"/>
                      </a:cubicBezTo>
                      <a:cubicBezTo>
                        <a:pt x="84" y="162"/>
                        <a:pt x="84" y="161"/>
                        <a:pt x="85" y="161"/>
                      </a:cubicBezTo>
                      <a:cubicBezTo>
                        <a:pt x="85" y="161"/>
                        <a:pt x="86" y="161"/>
                        <a:pt x="86" y="162"/>
                      </a:cubicBezTo>
                      <a:cubicBezTo>
                        <a:pt x="86" y="162"/>
                        <a:pt x="87" y="162"/>
                        <a:pt x="87" y="163"/>
                      </a:cubicBezTo>
                      <a:cubicBezTo>
                        <a:pt x="88" y="165"/>
                        <a:pt x="89" y="167"/>
                        <a:pt x="91" y="168"/>
                      </a:cubicBezTo>
                      <a:cubicBezTo>
                        <a:pt x="93" y="169"/>
                        <a:pt x="96" y="169"/>
                        <a:pt x="98" y="169"/>
                      </a:cubicBezTo>
                      <a:cubicBezTo>
                        <a:pt x="100" y="169"/>
                        <a:pt x="102" y="170"/>
                        <a:pt x="104" y="169"/>
                      </a:cubicBezTo>
                      <a:cubicBezTo>
                        <a:pt x="106" y="169"/>
                        <a:pt x="107" y="168"/>
                        <a:pt x="108" y="168"/>
                      </a:cubicBezTo>
                      <a:cubicBezTo>
                        <a:pt x="110" y="167"/>
                        <a:pt x="112" y="167"/>
                        <a:pt x="112" y="165"/>
                      </a:cubicBezTo>
                      <a:cubicBezTo>
                        <a:pt x="113" y="164"/>
                        <a:pt x="111" y="163"/>
                        <a:pt x="111" y="162"/>
                      </a:cubicBezTo>
                      <a:cubicBezTo>
                        <a:pt x="110" y="161"/>
                        <a:pt x="112" y="160"/>
                        <a:pt x="113" y="159"/>
                      </a:cubicBezTo>
                      <a:cubicBezTo>
                        <a:pt x="114" y="159"/>
                        <a:pt x="116" y="157"/>
                        <a:pt x="118" y="156"/>
                      </a:cubicBezTo>
                      <a:cubicBezTo>
                        <a:pt x="118" y="156"/>
                        <a:pt x="118" y="156"/>
                        <a:pt x="118" y="156"/>
                      </a:cubicBezTo>
                      <a:cubicBezTo>
                        <a:pt x="119" y="156"/>
                        <a:pt x="120" y="156"/>
                        <a:pt x="122" y="156"/>
                      </a:cubicBezTo>
                      <a:cubicBezTo>
                        <a:pt x="122" y="156"/>
                        <a:pt x="123" y="156"/>
                        <a:pt x="123" y="156"/>
                      </a:cubicBezTo>
                      <a:cubicBezTo>
                        <a:pt x="125" y="155"/>
                        <a:pt x="127" y="155"/>
                        <a:pt x="128" y="154"/>
                      </a:cubicBezTo>
                      <a:cubicBezTo>
                        <a:pt x="130" y="153"/>
                        <a:pt x="132" y="153"/>
                        <a:pt x="133" y="152"/>
                      </a:cubicBezTo>
                      <a:cubicBezTo>
                        <a:pt x="134" y="151"/>
                        <a:pt x="135" y="149"/>
                        <a:pt x="136" y="148"/>
                      </a:cubicBezTo>
                      <a:cubicBezTo>
                        <a:pt x="136" y="147"/>
                        <a:pt x="137" y="147"/>
                        <a:pt x="137" y="146"/>
                      </a:cubicBezTo>
                      <a:cubicBezTo>
                        <a:pt x="137" y="145"/>
                        <a:pt x="137" y="144"/>
                        <a:pt x="137" y="144"/>
                      </a:cubicBezTo>
                      <a:cubicBezTo>
                        <a:pt x="137" y="143"/>
                        <a:pt x="137" y="142"/>
                        <a:pt x="136" y="141"/>
                      </a:cubicBezTo>
                      <a:cubicBezTo>
                        <a:pt x="136" y="139"/>
                        <a:pt x="137" y="139"/>
                        <a:pt x="137" y="138"/>
                      </a:cubicBezTo>
                      <a:cubicBezTo>
                        <a:pt x="137" y="136"/>
                        <a:pt x="137" y="133"/>
                        <a:pt x="138" y="131"/>
                      </a:cubicBezTo>
                      <a:close/>
                      <a:moveTo>
                        <a:pt x="39" y="11"/>
                      </a:moveTo>
                      <a:cubicBezTo>
                        <a:pt x="39" y="13"/>
                        <a:pt x="39" y="15"/>
                        <a:pt x="40" y="16"/>
                      </a:cubicBezTo>
                      <a:cubicBezTo>
                        <a:pt x="40" y="17"/>
                        <a:pt x="40" y="18"/>
                        <a:pt x="41" y="18"/>
                      </a:cubicBezTo>
                      <a:cubicBezTo>
                        <a:pt x="41" y="19"/>
                        <a:pt x="41" y="20"/>
                        <a:pt x="42" y="21"/>
                      </a:cubicBezTo>
                      <a:cubicBezTo>
                        <a:pt x="42" y="22"/>
                        <a:pt x="44" y="22"/>
                        <a:pt x="45" y="23"/>
                      </a:cubicBezTo>
                      <a:cubicBezTo>
                        <a:pt x="46" y="23"/>
                        <a:pt x="46" y="25"/>
                        <a:pt x="48" y="25"/>
                      </a:cubicBezTo>
                      <a:cubicBezTo>
                        <a:pt x="49" y="26"/>
                        <a:pt x="51" y="24"/>
                        <a:pt x="52" y="23"/>
                      </a:cubicBezTo>
                      <a:cubicBezTo>
                        <a:pt x="53" y="23"/>
                        <a:pt x="53" y="22"/>
                        <a:pt x="54" y="21"/>
                      </a:cubicBezTo>
                      <a:cubicBezTo>
                        <a:pt x="55" y="20"/>
                        <a:pt x="55" y="20"/>
                        <a:pt x="56" y="19"/>
                      </a:cubicBezTo>
                      <a:cubicBezTo>
                        <a:pt x="57" y="17"/>
                        <a:pt x="58" y="17"/>
                        <a:pt x="59" y="16"/>
                      </a:cubicBezTo>
                      <a:cubicBezTo>
                        <a:pt x="61" y="15"/>
                        <a:pt x="64" y="13"/>
                        <a:pt x="63" y="11"/>
                      </a:cubicBezTo>
                      <a:cubicBezTo>
                        <a:pt x="63" y="10"/>
                        <a:pt x="62" y="10"/>
                        <a:pt x="61" y="11"/>
                      </a:cubicBezTo>
                      <a:cubicBezTo>
                        <a:pt x="59" y="11"/>
                        <a:pt x="58" y="11"/>
                        <a:pt x="56" y="11"/>
                      </a:cubicBezTo>
                      <a:cubicBezTo>
                        <a:pt x="56" y="11"/>
                        <a:pt x="56" y="10"/>
                        <a:pt x="56" y="9"/>
                      </a:cubicBezTo>
                      <a:cubicBezTo>
                        <a:pt x="55" y="8"/>
                        <a:pt x="54" y="8"/>
                        <a:pt x="54" y="7"/>
                      </a:cubicBezTo>
                      <a:cubicBezTo>
                        <a:pt x="53" y="7"/>
                        <a:pt x="54" y="5"/>
                        <a:pt x="54" y="5"/>
                      </a:cubicBezTo>
                      <a:cubicBezTo>
                        <a:pt x="53" y="4"/>
                        <a:pt x="52" y="3"/>
                        <a:pt x="52" y="3"/>
                      </a:cubicBezTo>
                      <a:cubicBezTo>
                        <a:pt x="50" y="2"/>
                        <a:pt x="45" y="2"/>
                        <a:pt x="43" y="2"/>
                      </a:cubicBezTo>
                      <a:cubicBezTo>
                        <a:pt x="41" y="3"/>
                        <a:pt x="38" y="4"/>
                        <a:pt x="38" y="6"/>
                      </a:cubicBezTo>
                      <a:cubicBezTo>
                        <a:pt x="38" y="7"/>
                        <a:pt x="39" y="8"/>
                        <a:pt x="39" y="9"/>
                      </a:cubicBezTo>
                      <a:cubicBezTo>
                        <a:pt x="39" y="10"/>
                        <a:pt x="39" y="11"/>
                        <a:pt x="39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47">
                  <a:extLst>
                    <a:ext uri="{FF2B5EF4-FFF2-40B4-BE49-F238E27FC236}">
                      <a16:creationId xmlns:a16="http://schemas.microsoft.com/office/drawing/2014/main" xmlns="" id="{A83E906B-283E-4C13-9109-D810D102C3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5" y="3310"/>
                  <a:ext cx="1240" cy="1016"/>
                </a:xfrm>
                <a:custGeom>
                  <a:avLst/>
                  <a:gdLst>
                    <a:gd name="T0" fmla="*/ 218 w 222"/>
                    <a:gd name="T1" fmla="*/ 51 h 182"/>
                    <a:gd name="T2" fmla="*/ 209 w 222"/>
                    <a:gd name="T3" fmla="*/ 35 h 182"/>
                    <a:gd name="T4" fmla="*/ 211 w 222"/>
                    <a:gd name="T5" fmla="*/ 22 h 182"/>
                    <a:gd name="T6" fmla="*/ 210 w 222"/>
                    <a:gd name="T7" fmla="*/ 5 h 182"/>
                    <a:gd name="T8" fmla="*/ 198 w 222"/>
                    <a:gd name="T9" fmla="*/ 6 h 182"/>
                    <a:gd name="T10" fmla="*/ 176 w 222"/>
                    <a:gd name="T11" fmla="*/ 8 h 182"/>
                    <a:gd name="T12" fmla="*/ 161 w 222"/>
                    <a:gd name="T13" fmla="*/ 21 h 182"/>
                    <a:gd name="T14" fmla="*/ 160 w 222"/>
                    <a:gd name="T15" fmla="*/ 39 h 182"/>
                    <a:gd name="T16" fmla="*/ 166 w 222"/>
                    <a:gd name="T17" fmla="*/ 37 h 182"/>
                    <a:gd name="T18" fmla="*/ 149 w 222"/>
                    <a:gd name="T19" fmla="*/ 57 h 182"/>
                    <a:gd name="T20" fmla="*/ 143 w 222"/>
                    <a:gd name="T21" fmla="*/ 65 h 182"/>
                    <a:gd name="T22" fmla="*/ 132 w 222"/>
                    <a:gd name="T23" fmla="*/ 77 h 182"/>
                    <a:gd name="T24" fmla="*/ 110 w 222"/>
                    <a:gd name="T25" fmla="*/ 76 h 182"/>
                    <a:gd name="T26" fmla="*/ 99 w 222"/>
                    <a:gd name="T27" fmla="*/ 75 h 182"/>
                    <a:gd name="T28" fmla="*/ 78 w 222"/>
                    <a:gd name="T29" fmla="*/ 81 h 182"/>
                    <a:gd name="T30" fmla="*/ 63 w 222"/>
                    <a:gd name="T31" fmla="*/ 93 h 182"/>
                    <a:gd name="T32" fmla="*/ 62 w 222"/>
                    <a:gd name="T33" fmla="*/ 107 h 182"/>
                    <a:gd name="T34" fmla="*/ 52 w 222"/>
                    <a:gd name="T35" fmla="*/ 123 h 182"/>
                    <a:gd name="T36" fmla="*/ 45 w 222"/>
                    <a:gd name="T37" fmla="*/ 132 h 182"/>
                    <a:gd name="T38" fmla="*/ 37 w 222"/>
                    <a:gd name="T39" fmla="*/ 138 h 182"/>
                    <a:gd name="T40" fmla="*/ 31 w 222"/>
                    <a:gd name="T41" fmla="*/ 148 h 182"/>
                    <a:gd name="T42" fmla="*/ 18 w 222"/>
                    <a:gd name="T43" fmla="*/ 158 h 182"/>
                    <a:gd name="T44" fmla="*/ 7 w 222"/>
                    <a:gd name="T45" fmla="*/ 161 h 182"/>
                    <a:gd name="T46" fmla="*/ 10 w 222"/>
                    <a:gd name="T47" fmla="*/ 169 h 182"/>
                    <a:gd name="T48" fmla="*/ 24 w 222"/>
                    <a:gd name="T49" fmla="*/ 172 h 182"/>
                    <a:gd name="T50" fmla="*/ 34 w 222"/>
                    <a:gd name="T51" fmla="*/ 175 h 182"/>
                    <a:gd name="T52" fmla="*/ 34 w 222"/>
                    <a:gd name="T53" fmla="*/ 166 h 182"/>
                    <a:gd name="T54" fmla="*/ 38 w 222"/>
                    <a:gd name="T55" fmla="*/ 164 h 182"/>
                    <a:gd name="T56" fmla="*/ 49 w 222"/>
                    <a:gd name="T57" fmla="*/ 158 h 182"/>
                    <a:gd name="T58" fmla="*/ 55 w 222"/>
                    <a:gd name="T59" fmla="*/ 149 h 182"/>
                    <a:gd name="T60" fmla="*/ 69 w 222"/>
                    <a:gd name="T61" fmla="*/ 148 h 182"/>
                    <a:gd name="T62" fmla="*/ 81 w 222"/>
                    <a:gd name="T63" fmla="*/ 150 h 182"/>
                    <a:gd name="T64" fmla="*/ 79 w 222"/>
                    <a:gd name="T65" fmla="*/ 141 h 182"/>
                    <a:gd name="T66" fmla="*/ 82 w 222"/>
                    <a:gd name="T67" fmla="*/ 145 h 182"/>
                    <a:gd name="T68" fmla="*/ 87 w 222"/>
                    <a:gd name="T69" fmla="*/ 151 h 182"/>
                    <a:gd name="T70" fmla="*/ 100 w 222"/>
                    <a:gd name="T71" fmla="*/ 158 h 182"/>
                    <a:gd name="T72" fmla="*/ 113 w 222"/>
                    <a:gd name="T73" fmla="*/ 149 h 182"/>
                    <a:gd name="T74" fmla="*/ 116 w 222"/>
                    <a:gd name="T75" fmla="*/ 140 h 182"/>
                    <a:gd name="T76" fmla="*/ 117 w 222"/>
                    <a:gd name="T77" fmla="*/ 133 h 182"/>
                    <a:gd name="T78" fmla="*/ 123 w 222"/>
                    <a:gd name="T79" fmla="*/ 126 h 182"/>
                    <a:gd name="T80" fmla="*/ 138 w 222"/>
                    <a:gd name="T81" fmla="*/ 119 h 182"/>
                    <a:gd name="T82" fmla="*/ 157 w 222"/>
                    <a:gd name="T83" fmla="*/ 119 h 182"/>
                    <a:gd name="T84" fmla="*/ 173 w 222"/>
                    <a:gd name="T85" fmla="*/ 130 h 182"/>
                    <a:gd name="T86" fmla="*/ 176 w 222"/>
                    <a:gd name="T87" fmla="*/ 122 h 182"/>
                    <a:gd name="T88" fmla="*/ 193 w 222"/>
                    <a:gd name="T89" fmla="*/ 125 h 182"/>
                    <a:gd name="T90" fmla="*/ 193 w 222"/>
                    <a:gd name="T91" fmla="*/ 115 h 182"/>
                    <a:gd name="T92" fmla="*/ 203 w 222"/>
                    <a:gd name="T93" fmla="*/ 114 h 182"/>
                    <a:gd name="T94" fmla="*/ 215 w 222"/>
                    <a:gd name="T95" fmla="*/ 112 h 182"/>
                    <a:gd name="T96" fmla="*/ 204 w 222"/>
                    <a:gd name="T97" fmla="*/ 97 h 182"/>
                    <a:gd name="T98" fmla="*/ 210 w 222"/>
                    <a:gd name="T99" fmla="*/ 92 h 182"/>
                    <a:gd name="T100" fmla="*/ 214 w 222"/>
                    <a:gd name="T101" fmla="*/ 76 h 182"/>
                    <a:gd name="T102" fmla="*/ 219 w 222"/>
                    <a:gd name="T103" fmla="*/ 65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22" h="182">
                      <a:moveTo>
                        <a:pt x="222" y="61"/>
                      </a:moveTo>
                      <a:cubicBezTo>
                        <a:pt x="222" y="60"/>
                        <a:pt x="221" y="59"/>
                        <a:pt x="220" y="59"/>
                      </a:cubicBezTo>
                      <a:cubicBezTo>
                        <a:pt x="219" y="57"/>
                        <a:pt x="218" y="57"/>
                        <a:pt x="218" y="55"/>
                      </a:cubicBezTo>
                      <a:cubicBezTo>
                        <a:pt x="218" y="54"/>
                        <a:pt x="219" y="54"/>
                        <a:pt x="219" y="53"/>
                      </a:cubicBezTo>
                      <a:cubicBezTo>
                        <a:pt x="219" y="52"/>
                        <a:pt x="218" y="51"/>
                        <a:pt x="218" y="51"/>
                      </a:cubicBezTo>
                      <a:cubicBezTo>
                        <a:pt x="217" y="48"/>
                        <a:pt x="217" y="48"/>
                        <a:pt x="215" y="46"/>
                      </a:cubicBezTo>
                      <a:cubicBezTo>
                        <a:pt x="214" y="45"/>
                        <a:pt x="214" y="44"/>
                        <a:pt x="212" y="43"/>
                      </a:cubicBezTo>
                      <a:cubicBezTo>
                        <a:pt x="210" y="40"/>
                        <a:pt x="212" y="40"/>
                        <a:pt x="212" y="38"/>
                      </a:cubicBezTo>
                      <a:cubicBezTo>
                        <a:pt x="212" y="36"/>
                        <a:pt x="210" y="35"/>
                        <a:pt x="209" y="35"/>
                      </a:cubicBezTo>
                      <a:cubicBezTo>
                        <a:pt x="209" y="35"/>
                        <a:pt x="209" y="35"/>
                        <a:pt x="209" y="35"/>
                      </a:cubicBezTo>
                      <a:cubicBezTo>
                        <a:pt x="209" y="34"/>
                        <a:pt x="210" y="34"/>
                        <a:pt x="210" y="34"/>
                      </a:cubicBezTo>
                      <a:cubicBezTo>
                        <a:pt x="212" y="33"/>
                        <a:pt x="212" y="34"/>
                        <a:pt x="212" y="33"/>
                      </a:cubicBezTo>
                      <a:cubicBezTo>
                        <a:pt x="213" y="32"/>
                        <a:pt x="212" y="31"/>
                        <a:pt x="212" y="30"/>
                      </a:cubicBezTo>
                      <a:cubicBezTo>
                        <a:pt x="211" y="29"/>
                        <a:pt x="210" y="27"/>
                        <a:pt x="210" y="26"/>
                      </a:cubicBezTo>
                      <a:cubicBezTo>
                        <a:pt x="210" y="25"/>
                        <a:pt x="211" y="24"/>
                        <a:pt x="211" y="22"/>
                      </a:cubicBezTo>
                      <a:cubicBezTo>
                        <a:pt x="211" y="21"/>
                        <a:pt x="210" y="18"/>
                        <a:pt x="210" y="17"/>
                      </a:cubicBezTo>
                      <a:cubicBezTo>
                        <a:pt x="211" y="16"/>
                        <a:pt x="213" y="13"/>
                        <a:pt x="213" y="11"/>
                      </a:cubicBezTo>
                      <a:cubicBezTo>
                        <a:pt x="210" y="10"/>
                        <a:pt x="210" y="9"/>
                        <a:pt x="211" y="7"/>
                      </a:cubicBezTo>
                      <a:cubicBezTo>
                        <a:pt x="211" y="6"/>
                        <a:pt x="213" y="6"/>
                        <a:pt x="212" y="5"/>
                      </a:cubicBezTo>
                      <a:cubicBezTo>
                        <a:pt x="211" y="4"/>
                        <a:pt x="211" y="5"/>
                        <a:pt x="210" y="5"/>
                      </a:cubicBezTo>
                      <a:cubicBezTo>
                        <a:pt x="208" y="4"/>
                        <a:pt x="208" y="2"/>
                        <a:pt x="207" y="1"/>
                      </a:cubicBezTo>
                      <a:cubicBezTo>
                        <a:pt x="205" y="0"/>
                        <a:pt x="206" y="1"/>
                        <a:pt x="205" y="1"/>
                      </a:cubicBezTo>
                      <a:cubicBezTo>
                        <a:pt x="204" y="1"/>
                        <a:pt x="202" y="2"/>
                        <a:pt x="202" y="3"/>
                      </a:cubicBezTo>
                      <a:cubicBezTo>
                        <a:pt x="201" y="4"/>
                        <a:pt x="203" y="6"/>
                        <a:pt x="200" y="6"/>
                      </a:cubicBezTo>
                      <a:cubicBezTo>
                        <a:pt x="200" y="6"/>
                        <a:pt x="198" y="6"/>
                        <a:pt x="198" y="6"/>
                      </a:cubicBezTo>
                      <a:cubicBezTo>
                        <a:pt x="197" y="6"/>
                        <a:pt x="196" y="6"/>
                        <a:pt x="195" y="6"/>
                      </a:cubicBezTo>
                      <a:cubicBezTo>
                        <a:pt x="192" y="6"/>
                        <a:pt x="191" y="9"/>
                        <a:pt x="188" y="9"/>
                      </a:cubicBezTo>
                      <a:cubicBezTo>
                        <a:pt x="187" y="9"/>
                        <a:pt x="185" y="8"/>
                        <a:pt x="184" y="9"/>
                      </a:cubicBezTo>
                      <a:cubicBezTo>
                        <a:pt x="182" y="9"/>
                        <a:pt x="182" y="10"/>
                        <a:pt x="181" y="11"/>
                      </a:cubicBezTo>
                      <a:cubicBezTo>
                        <a:pt x="178" y="12"/>
                        <a:pt x="179" y="9"/>
                        <a:pt x="176" y="8"/>
                      </a:cubicBezTo>
                      <a:cubicBezTo>
                        <a:pt x="175" y="8"/>
                        <a:pt x="174" y="9"/>
                        <a:pt x="173" y="9"/>
                      </a:cubicBezTo>
                      <a:cubicBezTo>
                        <a:pt x="172" y="9"/>
                        <a:pt x="172" y="8"/>
                        <a:pt x="171" y="9"/>
                      </a:cubicBezTo>
                      <a:cubicBezTo>
                        <a:pt x="168" y="11"/>
                        <a:pt x="172" y="14"/>
                        <a:pt x="172" y="16"/>
                      </a:cubicBezTo>
                      <a:cubicBezTo>
                        <a:pt x="171" y="19"/>
                        <a:pt x="168" y="20"/>
                        <a:pt x="166" y="20"/>
                      </a:cubicBezTo>
                      <a:cubicBezTo>
                        <a:pt x="164" y="20"/>
                        <a:pt x="162" y="20"/>
                        <a:pt x="161" y="21"/>
                      </a:cubicBezTo>
                      <a:cubicBezTo>
                        <a:pt x="161" y="22"/>
                        <a:pt x="161" y="23"/>
                        <a:pt x="161" y="24"/>
                      </a:cubicBezTo>
                      <a:cubicBezTo>
                        <a:pt x="160" y="26"/>
                        <a:pt x="160" y="29"/>
                        <a:pt x="160" y="31"/>
                      </a:cubicBezTo>
                      <a:cubicBezTo>
                        <a:pt x="160" y="32"/>
                        <a:pt x="159" y="32"/>
                        <a:pt x="159" y="34"/>
                      </a:cubicBezTo>
                      <a:cubicBezTo>
                        <a:pt x="160" y="35"/>
                        <a:pt x="160" y="36"/>
                        <a:pt x="160" y="37"/>
                      </a:cubicBezTo>
                      <a:cubicBezTo>
                        <a:pt x="160" y="37"/>
                        <a:pt x="160" y="38"/>
                        <a:pt x="160" y="39"/>
                      </a:cubicBezTo>
                      <a:cubicBezTo>
                        <a:pt x="161" y="38"/>
                        <a:pt x="162" y="37"/>
                        <a:pt x="163" y="37"/>
                      </a:cubicBezTo>
                      <a:cubicBezTo>
                        <a:pt x="164" y="36"/>
                        <a:pt x="165" y="35"/>
                        <a:pt x="166" y="34"/>
                      </a:cubicBezTo>
                      <a:cubicBezTo>
                        <a:pt x="169" y="32"/>
                        <a:pt x="170" y="30"/>
                        <a:pt x="174" y="30"/>
                      </a:cubicBezTo>
                      <a:cubicBezTo>
                        <a:pt x="173" y="31"/>
                        <a:pt x="170" y="32"/>
                        <a:pt x="168" y="33"/>
                      </a:cubicBezTo>
                      <a:cubicBezTo>
                        <a:pt x="167" y="34"/>
                        <a:pt x="166" y="36"/>
                        <a:pt x="166" y="37"/>
                      </a:cubicBezTo>
                      <a:cubicBezTo>
                        <a:pt x="164" y="40"/>
                        <a:pt x="162" y="42"/>
                        <a:pt x="160" y="44"/>
                      </a:cubicBezTo>
                      <a:cubicBezTo>
                        <a:pt x="160" y="45"/>
                        <a:pt x="159" y="47"/>
                        <a:pt x="159" y="48"/>
                      </a:cubicBezTo>
                      <a:cubicBezTo>
                        <a:pt x="158" y="49"/>
                        <a:pt x="158" y="50"/>
                        <a:pt x="157" y="51"/>
                      </a:cubicBezTo>
                      <a:cubicBezTo>
                        <a:pt x="156" y="52"/>
                        <a:pt x="154" y="53"/>
                        <a:pt x="153" y="53"/>
                      </a:cubicBezTo>
                      <a:cubicBezTo>
                        <a:pt x="152" y="54"/>
                        <a:pt x="150" y="56"/>
                        <a:pt x="149" y="57"/>
                      </a:cubicBezTo>
                      <a:cubicBezTo>
                        <a:pt x="149" y="58"/>
                        <a:pt x="149" y="58"/>
                        <a:pt x="148" y="59"/>
                      </a:cubicBezTo>
                      <a:cubicBezTo>
                        <a:pt x="147" y="60"/>
                        <a:pt x="146" y="60"/>
                        <a:pt x="145" y="61"/>
                      </a:cubicBezTo>
                      <a:cubicBezTo>
                        <a:pt x="145" y="61"/>
                        <a:pt x="145" y="62"/>
                        <a:pt x="145" y="63"/>
                      </a:cubicBezTo>
                      <a:cubicBezTo>
                        <a:pt x="144" y="64"/>
                        <a:pt x="143" y="64"/>
                        <a:pt x="143" y="65"/>
                      </a:cubicBezTo>
                      <a:cubicBezTo>
                        <a:pt x="143" y="65"/>
                        <a:pt x="143" y="65"/>
                        <a:pt x="143" y="65"/>
                      </a:cubicBezTo>
                      <a:cubicBezTo>
                        <a:pt x="142" y="66"/>
                        <a:pt x="143" y="67"/>
                        <a:pt x="142" y="67"/>
                      </a:cubicBezTo>
                      <a:cubicBezTo>
                        <a:pt x="142" y="69"/>
                        <a:pt x="141" y="70"/>
                        <a:pt x="141" y="71"/>
                      </a:cubicBezTo>
                      <a:cubicBezTo>
                        <a:pt x="141" y="72"/>
                        <a:pt x="143" y="73"/>
                        <a:pt x="142" y="75"/>
                      </a:cubicBezTo>
                      <a:cubicBezTo>
                        <a:pt x="142" y="77"/>
                        <a:pt x="140" y="76"/>
                        <a:pt x="139" y="76"/>
                      </a:cubicBezTo>
                      <a:cubicBezTo>
                        <a:pt x="136" y="76"/>
                        <a:pt x="134" y="77"/>
                        <a:pt x="132" y="77"/>
                      </a:cubicBezTo>
                      <a:cubicBezTo>
                        <a:pt x="128" y="77"/>
                        <a:pt x="125" y="80"/>
                        <a:pt x="121" y="78"/>
                      </a:cubicBezTo>
                      <a:cubicBezTo>
                        <a:pt x="120" y="78"/>
                        <a:pt x="120" y="77"/>
                        <a:pt x="119" y="77"/>
                      </a:cubicBezTo>
                      <a:cubicBezTo>
                        <a:pt x="119" y="76"/>
                        <a:pt x="118" y="76"/>
                        <a:pt x="117" y="76"/>
                      </a:cubicBezTo>
                      <a:cubicBezTo>
                        <a:pt x="115" y="76"/>
                        <a:pt x="114" y="75"/>
                        <a:pt x="112" y="75"/>
                      </a:cubicBezTo>
                      <a:cubicBezTo>
                        <a:pt x="111" y="76"/>
                        <a:pt x="111" y="76"/>
                        <a:pt x="110" y="76"/>
                      </a:cubicBezTo>
                      <a:cubicBezTo>
                        <a:pt x="109" y="76"/>
                        <a:pt x="108" y="76"/>
                        <a:pt x="108" y="76"/>
                      </a:cubicBezTo>
                      <a:cubicBezTo>
                        <a:pt x="108" y="76"/>
                        <a:pt x="108" y="76"/>
                        <a:pt x="108" y="76"/>
                      </a:cubicBezTo>
                      <a:cubicBezTo>
                        <a:pt x="106" y="76"/>
                        <a:pt x="105" y="75"/>
                        <a:pt x="104" y="74"/>
                      </a:cubicBezTo>
                      <a:cubicBezTo>
                        <a:pt x="103" y="74"/>
                        <a:pt x="103" y="73"/>
                        <a:pt x="102" y="74"/>
                      </a:cubicBezTo>
                      <a:cubicBezTo>
                        <a:pt x="101" y="74"/>
                        <a:pt x="101" y="75"/>
                        <a:pt x="99" y="75"/>
                      </a:cubicBezTo>
                      <a:cubicBezTo>
                        <a:pt x="98" y="75"/>
                        <a:pt x="97" y="75"/>
                        <a:pt x="96" y="75"/>
                      </a:cubicBezTo>
                      <a:cubicBezTo>
                        <a:pt x="92" y="75"/>
                        <a:pt x="89" y="76"/>
                        <a:pt x="86" y="76"/>
                      </a:cubicBezTo>
                      <a:cubicBezTo>
                        <a:pt x="84" y="76"/>
                        <a:pt x="80" y="76"/>
                        <a:pt x="80" y="78"/>
                      </a:cubicBezTo>
                      <a:cubicBezTo>
                        <a:pt x="80" y="79"/>
                        <a:pt x="81" y="80"/>
                        <a:pt x="80" y="80"/>
                      </a:cubicBezTo>
                      <a:cubicBezTo>
                        <a:pt x="80" y="81"/>
                        <a:pt x="79" y="81"/>
                        <a:pt x="78" y="81"/>
                      </a:cubicBezTo>
                      <a:cubicBezTo>
                        <a:pt x="77" y="84"/>
                        <a:pt x="81" y="85"/>
                        <a:pt x="80" y="87"/>
                      </a:cubicBezTo>
                      <a:cubicBezTo>
                        <a:pt x="80" y="89"/>
                        <a:pt x="78" y="90"/>
                        <a:pt x="77" y="92"/>
                      </a:cubicBezTo>
                      <a:cubicBezTo>
                        <a:pt x="75" y="93"/>
                        <a:pt x="74" y="94"/>
                        <a:pt x="72" y="94"/>
                      </a:cubicBezTo>
                      <a:cubicBezTo>
                        <a:pt x="71" y="95"/>
                        <a:pt x="69" y="93"/>
                        <a:pt x="68" y="93"/>
                      </a:cubicBezTo>
                      <a:cubicBezTo>
                        <a:pt x="67" y="93"/>
                        <a:pt x="64" y="92"/>
                        <a:pt x="63" y="93"/>
                      </a:cubicBezTo>
                      <a:cubicBezTo>
                        <a:pt x="63" y="94"/>
                        <a:pt x="63" y="96"/>
                        <a:pt x="63" y="97"/>
                      </a:cubicBezTo>
                      <a:cubicBezTo>
                        <a:pt x="63" y="98"/>
                        <a:pt x="63" y="98"/>
                        <a:pt x="63" y="98"/>
                      </a:cubicBezTo>
                      <a:cubicBezTo>
                        <a:pt x="63" y="98"/>
                        <a:pt x="63" y="98"/>
                        <a:pt x="63" y="98"/>
                      </a:cubicBezTo>
                      <a:cubicBezTo>
                        <a:pt x="63" y="99"/>
                        <a:pt x="62" y="100"/>
                        <a:pt x="62" y="101"/>
                      </a:cubicBezTo>
                      <a:cubicBezTo>
                        <a:pt x="62" y="103"/>
                        <a:pt x="62" y="105"/>
                        <a:pt x="62" y="107"/>
                      </a:cubicBezTo>
                      <a:cubicBezTo>
                        <a:pt x="63" y="108"/>
                        <a:pt x="62" y="110"/>
                        <a:pt x="62" y="111"/>
                      </a:cubicBezTo>
                      <a:cubicBezTo>
                        <a:pt x="61" y="112"/>
                        <a:pt x="62" y="113"/>
                        <a:pt x="61" y="114"/>
                      </a:cubicBezTo>
                      <a:cubicBezTo>
                        <a:pt x="60" y="115"/>
                        <a:pt x="59" y="115"/>
                        <a:pt x="58" y="116"/>
                      </a:cubicBezTo>
                      <a:cubicBezTo>
                        <a:pt x="56" y="117"/>
                        <a:pt x="55" y="120"/>
                        <a:pt x="54" y="121"/>
                      </a:cubicBezTo>
                      <a:cubicBezTo>
                        <a:pt x="53" y="122"/>
                        <a:pt x="52" y="122"/>
                        <a:pt x="52" y="123"/>
                      </a:cubicBezTo>
                      <a:cubicBezTo>
                        <a:pt x="51" y="124"/>
                        <a:pt x="51" y="125"/>
                        <a:pt x="51" y="125"/>
                      </a:cubicBezTo>
                      <a:cubicBezTo>
                        <a:pt x="51" y="128"/>
                        <a:pt x="50" y="127"/>
                        <a:pt x="48" y="128"/>
                      </a:cubicBezTo>
                      <a:cubicBezTo>
                        <a:pt x="47" y="129"/>
                        <a:pt x="46" y="128"/>
                        <a:pt x="45" y="129"/>
                      </a:cubicBezTo>
                      <a:cubicBezTo>
                        <a:pt x="43" y="129"/>
                        <a:pt x="43" y="130"/>
                        <a:pt x="44" y="131"/>
                      </a:cubicBezTo>
                      <a:cubicBezTo>
                        <a:pt x="44" y="131"/>
                        <a:pt x="44" y="132"/>
                        <a:pt x="45" y="132"/>
                      </a:cubicBezTo>
                      <a:cubicBezTo>
                        <a:pt x="45" y="133"/>
                        <a:pt x="46" y="133"/>
                        <a:pt x="46" y="134"/>
                      </a:cubicBezTo>
                      <a:cubicBezTo>
                        <a:pt x="45" y="134"/>
                        <a:pt x="42" y="134"/>
                        <a:pt x="42" y="132"/>
                      </a:cubicBezTo>
                      <a:cubicBezTo>
                        <a:pt x="40" y="132"/>
                        <a:pt x="38" y="133"/>
                        <a:pt x="38" y="134"/>
                      </a:cubicBezTo>
                      <a:cubicBezTo>
                        <a:pt x="37" y="135"/>
                        <a:pt x="37" y="136"/>
                        <a:pt x="37" y="137"/>
                      </a:cubicBezTo>
                      <a:cubicBezTo>
                        <a:pt x="36" y="138"/>
                        <a:pt x="37" y="137"/>
                        <a:pt x="37" y="138"/>
                      </a:cubicBezTo>
                      <a:cubicBezTo>
                        <a:pt x="37" y="139"/>
                        <a:pt x="37" y="140"/>
                        <a:pt x="37" y="140"/>
                      </a:cubicBezTo>
                      <a:cubicBezTo>
                        <a:pt x="37" y="141"/>
                        <a:pt x="36" y="141"/>
                        <a:pt x="36" y="141"/>
                      </a:cubicBezTo>
                      <a:cubicBezTo>
                        <a:pt x="36" y="141"/>
                        <a:pt x="36" y="142"/>
                        <a:pt x="36" y="142"/>
                      </a:cubicBezTo>
                      <a:cubicBezTo>
                        <a:pt x="35" y="144"/>
                        <a:pt x="33" y="143"/>
                        <a:pt x="32" y="144"/>
                      </a:cubicBezTo>
                      <a:cubicBezTo>
                        <a:pt x="31" y="145"/>
                        <a:pt x="32" y="147"/>
                        <a:pt x="31" y="148"/>
                      </a:cubicBezTo>
                      <a:cubicBezTo>
                        <a:pt x="31" y="149"/>
                        <a:pt x="29" y="149"/>
                        <a:pt x="28" y="150"/>
                      </a:cubicBezTo>
                      <a:cubicBezTo>
                        <a:pt x="27" y="151"/>
                        <a:pt x="27" y="151"/>
                        <a:pt x="27" y="152"/>
                      </a:cubicBezTo>
                      <a:cubicBezTo>
                        <a:pt x="26" y="153"/>
                        <a:pt x="25" y="153"/>
                        <a:pt x="24" y="154"/>
                      </a:cubicBezTo>
                      <a:cubicBezTo>
                        <a:pt x="23" y="154"/>
                        <a:pt x="23" y="155"/>
                        <a:pt x="22" y="155"/>
                      </a:cubicBezTo>
                      <a:cubicBezTo>
                        <a:pt x="21" y="157"/>
                        <a:pt x="20" y="156"/>
                        <a:pt x="18" y="158"/>
                      </a:cubicBezTo>
                      <a:cubicBezTo>
                        <a:pt x="18" y="158"/>
                        <a:pt x="17" y="160"/>
                        <a:pt x="16" y="160"/>
                      </a:cubicBezTo>
                      <a:cubicBezTo>
                        <a:pt x="15" y="160"/>
                        <a:pt x="15" y="160"/>
                        <a:pt x="14" y="160"/>
                      </a:cubicBezTo>
                      <a:cubicBezTo>
                        <a:pt x="13" y="159"/>
                        <a:pt x="12" y="159"/>
                        <a:pt x="11" y="159"/>
                      </a:cubicBezTo>
                      <a:cubicBezTo>
                        <a:pt x="11" y="159"/>
                        <a:pt x="10" y="160"/>
                        <a:pt x="9" y="160"/>
                      </a:cubicBezTo>
                      <a:cubicBezTo>
                        <a:pt x="8" y="161"/>
                        <a:pt x="7" y="160"/>
                        <a:pt x="7" y="161"/>
                      </a:cubicBezTo>
                      <a:cubicBezTo>
                        <a:pt x="5" y="161"/>
                        <a:pt x="3" y="162"/>
                        <a:pt x="1" y="163"/>
                      </a:cubicBezTo>
                      <a:cubicBezTo>
                        <a:pt x="1" y="165"/>
                        <a:pt x="2" y="167"/>
                        <a:pt x="1" y="169"/>
                      </a:cubicBezTo>
                      <a:cubicBezTo>
                        <a:pt x="1" y="171"/>
                        <a:pt x="0" y="172"/>
                        <a:pt x="3" y="173"/>
                      </a:cubicBezTo>
                      <a:cubicBezTo>
                        <a:pt x="4" y="173"/>
                        <a:pt x="6" y="173"/>
                        <a:pt x="7" y="173"/>
                      </a:cubicBezTo>
                      <a:cubicBezTo>
                        <a:pt x="9" y="173"/>
                        <a:pt x="10" y="171"/>
                        <a:pt x="10" y="169"/>
                      </a:cubicBezTo>
                      <a:cubicBezTo>
                        <a:pt x="10" y="168"/>
                        <a:pt x="11" y="167"/>
                        <a:pt x="12" y="166"/>
                      </a:cubicBezTo>
                      <a:cubicBezTo>
                        <a:pt x="14" y="166"/>
                        <a:pt x="16" y="168"/>
                        <a:pt x="17" y="168"/>
                      </a:cubicBezTo>
                      <a:cubicBezTo>
                        <a:pt x="18" y="169"/>
                        <a:pt x="19" y="169"/>
                        <a:pt x="20" y="169"/>
                      </a:cubicBezTo>
                      <a:cubicBezTo>
                        <a:pt x="21" y="169"/>
                        <a:pt x="21" y="170"/>
                        <a:pt x="21" y="171"/>
                      </a:cubicBezTo>
                      <a:cubicBezTo>
                        <a:pt x="22" y="172"/>
                        <a:pt x="24" y="171"/>
                        <a:pt x="24" y="172"/>
                      </a:cubicBezTo>
                      <a:cubicBezTo>
                        <a:pt x="24" y="173"/>
                        <a:pt x="25" y="174"/>
                        <a:pt x="25" y="175"/>
                      </a:cubicBezTo>
                      <a:cubicBezTo>
                        <a:pt x="26" y="176"/>
                        <a:pt x="26" y="178"/>
                        <a:pt x="27" y="180"/>
                      </a:cubicBezTo>
                      <a:cubicBezTo>
                        <a:pt x="28" y="182"/>
                        <a:pt x="29" y="178"/>
                        <a:pt x="30" y="177"/>
                      </a:cubicBezTo>
                      <a:cubicBezTo>
                        <a:pt x="31" y="176"/>
                        <a:pt x="31" y="176"/>
                        <a:pt x="32" y="176"/>
                      </a:cubicBezTo>
                      <a:cubicBezTo>
                        <a:pt x="33" y="176"/>
                        <a:pt x="33" y="176"/>
                        <a:pt x="34" y="175"/>
                      </a:cubicBezTo>
                      <a:cubicBezTo>
                        <a:pt x="34" y="174"/>
                        <a:pt x="35" y="174"/>
                        <a:pt x="36" y="173"/>
                      </a:cubicBezTo>
                      <a:cubicBezTo>
                        <a:pt x="36" y="172"/>
                        <a:pt x="35" y="171"/>
                        <a:pt x="35" y="170"/>
                      </a:cubicBezTo>
                      <a:cubicBezTo>
                        <a:pt x="34" y="170"/>
                        <a:pt x="33" y="170"/>
                        <a:pt x="33" y="169"/>
                      </a:cubicBezTo>
                      <a:cubicBezTo>
                        <a:pt x="33" y="168"/>
                        <a:pt x="33" y="168"/>
                        <a:pt x="34" y="168"/>
                      </a:cubicBezTo>
                      <a:cubicBezTo>
                        <a:pt x="34" y="167"/>
                        <a:pt x="34" y="167"/>
                        <a:pt x="34" y="166"/>
                      </a:cubicBezTo>
                      <a:cubicBezTo>
                        <a:pt x="34" y="166"/>
                        <a:pt x="35" y="166"/>
                        <a:pt x="35" y="165"/>
                      </a:cubicBezTo>
                      <a:cubicBezTo>
                        <a:pt x="36" y="165"/>
                        <a:pt x="36" y="164"/>
                        <a:pt x="36" y="163"/>
                      </a:cubicBezTo>
                      <a:cubicBezTo>
                        <a:pt x="35" y="162"/>
                        <a:pt x="35" y="161"/>
                        <a:pt x="36" y="160"/>
                      </a:cubicBezTo>
                      <a:cubicBezTo>
                        <a:pt x="36" y="161"/>
                        <a:pt x="37" y="161"/>
                        <a:pt x="37" y="163"/>
                      </a:cubicBezTo>
                      <a:cubicBezTo>
                        <a:pt x="38" y="164"/>
                        <a:pt x="37" y="165"/>
                        <a:pt x="38" y="164"/>
                      </a:cubicBezTo>
                      <a:cubicBezTo>
                        <a:pt x="39" y="164"/>
                        <a:pt x="40" y="164"/>
                        <a:pt x="40" y="163"/>
                      </a:cubicBezTo>
                      <a:cubicBezTo>
                        <a:pt x="41" y="163"/>
                        <a:pt x="41" y="161"/>
                        <a:pt x="42" y="161"/>
                      </a:cubicBezTo>
                      <a:cubicBezTo>
                        <a:pt x="42" y="160"/>
                        <a:pt x="43" y="160"/>
                        <a:pt x="43" y="160"/>
                      </a:cubicBezTo>
                      <a:cubicBezTo>
                        <a:pt x="45" y="160"/>
                        <a:pt x="45" y="159"/>
                        <a:pt x="45" y="158"/>
                      </a:cubicBezTo>
                      <a:cubicBezTo>
                        <a:pt x="47" y="158"/>
                        <a:pt x="47" y="159"/>
                        <a:pt x="49" y="158"/>
                      </a:cubicBezTo>
                      <a:cubicBezTo>
                        <a:pt x="50" y="158"/>
                        <a:pt x="50" y="157"/>
                        <a:pt x="50" y="156"/>
                      </a:cubicBezTo>
                      <a:cubicBezTo>
                        <a:pt x="51" y="156"/>
                        <a:pt x="50" y="155"/>
                        <a:pt x="50" y="155"/>
                      </a:cubicBezTo>
                      <a:cubicBezTo>
                        <a:pt x="51" y="154"/>
                        <a:pt x="51" y="154"/>
                        <a:pt x="51" y="153"/>
                      </a:cubicBezTo>
                      <a:cubicBezTo>
                        <a:pt x="51" y="152"/>
                        <a:pt x="51" y="151"/>
                        <a:pt x="52" y="150"/>
                      </a:cubicBezTo>
                      <a:cubicBezTo>
                        <a:pt x="52" y="149"/>
                        <a:pt x="54" y="149"/>
                        <a:pt x="55" y="149"/>
                      </a:cubicBezTo>
                      <a:cubicBezTo>
                        <a:pt x="55" y="149"/>
                        <a:pt x="56" y="149"/>
                        <a:pt x="56" y="149"/>
                      </a:cubicBezTo>
                      <a:cubicBezTo>
                        <a:pt x="57" y="149"/>
                        <a:pt x="57" y="150"/>
                        <a:pt x="57" y="150"/>
                      </a:cubicBezTo>
                      <a:cubicBezTo>
                        <a:pt x="58" y="150"/>
                        <a:pt x="59" y="150"/>
                        <a:pt x="60" y="150"/>
                      </a:cubicBezTo>
                      <a:cubicBezTo>
                        <a:pt x="62" y="150"/>
                        <a:pt x="63" y="150"/>
                        <a:pt x="64" y="150"/>
                      </a:cubicBezTo>
                      <a:cubicBezTo>
                        <a:pt x="66" y="150"/>
                        <a:pt x="67" y="149"/>
                        <a:pt x="69" y="148"/>
                      </a:cubicBezTo>
                      <a:cubicBezTo>
                        <a:pt x="70" y="148"/>
                        <a:pt x="71" y="147"/>
                        <a:pt x="72" y="146"/>
                      </a:cubicBezTo>
                      <a:cubicBezTo>
                        <a:pt x="73" y="146"/>
                        <a:pt x="74" y="147"/>
                        <a:pt x="75" y="147"/>
                      </a:cubicBezTo>
                      <a:cubicBezTo>
                        <a:pt x="76" y="147"/>
                        <a:pt x="76" y="147"/>
                        <a:pt x="77" y="148"/>
                      </a:cubicBezTo>
                      <a:cubicBezTo>
                        <a:pt x="78" y="148"/>
                        <a:pt x="78" y="148"/>
                        <a:pt x="79" y="149"/>
                      </a:cubicBezTo>
                      <a:cubicBezTo>
                        <a:pt x="80" y="149"/>
                        <a:pt x="80" y="150"/>
                        <a:pt x="81" y="150"/>
                      </a:cubicBezTo>
                      <a:cubicBezTo>
                        <a:pt x="81" y="149"/>
                        <a:pt x="81" y="149"/>
                        <a:pt x="81" y="148"/>
                      </a:cubicBezTo>
                      <a:cubicBezTo>
                        <a:pt x="81" y="148"/>
                        <a:pt x="81" y="147"/>
                        <a:pt x="81" y="147"/>
                      </a:cubicBezTo>
                      <a:cubicBezTo>
                        <a:pt x="80" y="145"/>
                        <a:pt x="78" y="146"/>
                        <a:pt x="77" y="145"/>
                      </a:cubicBezTo>
                      <a:cubicBezTo>
                        <a:pt x="76" y="144"/>
                        <a:pt x="80" y="144"/>
                        <a:pt x="80" y="144"/>
                      </a:cubicBezTo>
                      <a:cubicBezTo>
                        <a:pt x="81" y="143"/>
                        <a:pt x="78" y="142"/>
                        <a:pt x="79" y="141"/>
                      </a:cubicBezTo>
                      <a:cubicBezTo>
                        <a:pt x="79" y="141"/>
                        <a:pt x="80" y="140"/>
                        <a:pt x="80" y="140"/>
                      </a:cubicBezTo>
                      <a:cubicBezTo>
                        <a:pt x="81" y="140"/>
                        <a:pt x="82" y="139"/>
                        <a:pt x="83" y="140"/>
                      </a:cubicBezTo>
                      <a:cubicBezTo>
                        <a:pt x="83" y="141"/>
                        <a:pt x="81" y="141"/>
                        <a:pt x="81" y="142"/>
                      </a:cubicBezTo>
                      <a:cubicBezTo>
                        <a:pt x="81" y="143"/>
                        <a:pt x="81" y="143"/>
                        <a:pt x="81" y="144"/>
                      </a:cubicBezTo>
                      <a:cubicBezTo>
                        <a:pt x="81" y="144"/>
                        <a:pt x="82" y="145"/>
                        <a:pt x="82" y="145"/>
                      </a:cubicBezTo>
                      <a:cubicBezTo>
                        <a:pt x="82" y="146"/>
                        <a:pt x="82" y="146"/>
                        <a:pt x="83" y="147"/>
                      </a:cubicBezTo>
                      <a:cubicBezTo>
                        <a:pt x="84" y="147"/>
                        <a:pt x="85" y="147"/>
                        <a:pt x="85" y="147"/>
                      </a:cubicBezTo>
                      <a:cubicBezTo>
                        <a:pt x="85" y="147"/>
                        <a:pt x="85" y="148"/>
                        <a:pt x="85" y="148"/>
                      </a:cubicBezTo>
                      <a:cubicBezTo>
                        <a:pt x="85" y="149"/>
                        <a:pt x="86" y="149"/>
                        <a:pt x="86" y="150"/>
                      </a:cubicBezTo>
                      <a:cubicBezTo>
                        <a:pt x="87" y="150"/>
                        <a:pt x="87" y="150"/>
                        <a:pt x="87" y="151"/>
                      </a:cubicBezTo>
                      <a:cubicBezTo>
                        <a:pt x="88" y="151"/>
                        <a:pt x="88" y="152"/>
                        <a:pt x="88" y="152"/>
                      </a:cubicBezTo>
                      <a:cubicBezTo>
                        <a:pt x="89" y="153"/>
                        <a:pt x="90" y="153"/>
                        <a:pt x="91" y="152"/>
                      </a:cubicBezTo>
                      <a:cubicBezTo>
                        <a:pt x="91" y="151"/>
                        <a:pt x="92" y="151"/>
                        <a:pt x="93" y="151"/>
                      </a:cubicBezTo>
                      <a:cubicBezTo>
                        <a:pt x="95" y="152"/>
                        <a:pt x="96" y="152"/>
                        <a:pt x="97" y="154"/>
                      </a:cubicBezTo>
                      <a:cubicBezTo>
                        <a:pt x="98" y="155"/>
                        <a:pt x="100" y="156"/>
                        <a:pt x="100" y="158"/>
                      </a:cubicBezTo>
                      <a:cubicBezTo>
                        <a:pt x="101" y="159"/>
                        <a:pt x="101" y="159"/>
                        <a:pt x="102" y="159"/>
                      </a:cubicBezTo>
                      <a:cubicBezTo>
                        <a:pt x="104" y="159"/>
                        <a:pt x="104" y="159"/>
                        <a:pt x="105" y="159"/>
                      </a:cubicBezTo>
                      <a:cubicBezTo>
                        <a:pt x="107" y="159"/>
                        <a:pt x="109" y="158"/>
                        <a:pt x="110" y="157"/>
                      </a:cubicBezTo>
                      <a:cubicBezTo>
                        <a:pt x="110" y="156"/>
                        <a:pt x="110" y="154"/>
                        <a:pt x="111" y="153"/>
                      </a:cubicBezTo>
                      <a:cubicBezTo>
                        <a:pt x="111" y="151"/>
                        <a:pt x="112" y="150"/>
                        <a:pt x="113" y="149"/>
                      </a:cubicBezTo>
                      <a:cubicBezTo>
                        <a:pt x="114" y="149"/>
                        <a:pt x="115" y="149"/>
                        <a:pt x="116" y="148"/>
                      </a:cubicBezTo>
                      <a:cubicBezTo>
                        <a:pt x="116" y="148"/>
                        <a:pt x="116" y="147"/>
                        <a:pt x="116" y="146"/>
                      </a:cubicBezTo>
                      <a:cubicBezTo>
                        <a:pt x="117" y="145"/>
                        <a:pt x="119" y="145"/>
                        <a:pt x="118" y="143"/>
                      </a:cubicBezTo>
                      <a:cubicBezTo>
                        <a:pt x="117" y="142"/>
                        <a:pt x="116" y="143"/>
                        <a:pt x="115" y="143"/>
                      </a:cubicBezTo>
                      <a:cubicBezTo>
                        <a:pt x="114" y="142"/>
                        <a:pt x="115" y="141"/>
                        <a:pt x="116" y="140"/>
                      </a:cubicBezTo>
                      <a:cubicBezTo>
                        <a:pt x="116" y="140"/>
                        <a:pt x="116" y="139"/>
                        <a:pt x="117" y="139"/>
                      </a:cubicBezTo>
                      <a:cubicBezTo>
                        <a:pt x="117" y="139"/>
                        <a:pt x="118" y="139"/>
                        <a:pt x="118" y="138"/>
                      </a:cubicBezTo>
                      <a:cubicBezTo>
                        <a:pt x="119" y="138"/>
                        <a:pt x="118" y="138"/>
                        <a:pt x="117" y="137"/>
                      </a:cubicBezTo>
                      <a:cubicBezTo>
                        <a:pt x="117" y="137"/>
                        <a:pt x="117" y="136"/>
                        <a:pt x="117" y="136"/>
                      </a:cubicBezTo>
                      <a:cubicBezTo>
                        <a:pt x="117" y="135"/>
                        <a:pt x="117" y="134"/>
                        <a:pt x="117" y="133"/>
                      </a:cubicBezTo>
                      <a:cubicBezTo>
                        <a:pt x="118" y="132"/>
                        <a:pt x="118" y="131"/>
                        <a:pt x="118" y="130"/>
                      </a:cubicBezTo>
                      <a:cubicBezTo>
                        <a:pt x="119" y="129"/>
                        <a:pt x="120" y="128"/>
                        <a:pt x="121" y="127"/>
                      </a:cubicBezTo>
                      <a:cubicBezTo>
                        <a:pt x="121" y="126"/>
                        <a:pt x="120" y="125"/>
                        <a:pt x="119" y="124"/>
                      </a:cubicBezTo>
                      <a:cubicBezTo>
                        <a:pt x="119" y="123"/>
                        <a:pt x="119" y="123"/>
                        <a:pt x="119" y="122"/>
                      </a:cubicBezTo>
                      <a:cubicBezTo>
                        <a:pt x="120" y="123"/>
                        <a:pt x="121" y="126"/>
                        <a:pt x="123" y="126"/>
                      </a:cubicBezTo>
                      <a:cubicBezTo>
                        <a:pt x="124" y="126"/>
                        <a:pt x="126" y="125"/>
                        <a:pt x="127" y="124"/>
                      </a:cubicBezTo>
                      <a:cubicBezTo>
                        <a:pt x="127" y="124"/>
                        <a:pt x="127" y="123"/>
                        <a:pt x="128" y="123"/>
                      </a:cubicBezTo>
                      <a:cubicBezTo>
                        <a:pt x="128" y="122"/>
                        <a:pt x="129" y="122"/>
                        <a:pt x="129" y="121"/>
                      </a:cubicBezTo>
                      <a:cubicBezTo>
                        <a:pt x="131" y="120"/>
                        <a:pt x="132" y="119"/>
                        <a:pt x="134" y="119"/>
                      </a:cubicBezTo>
                      <a:cubicBezTo>
                        <a:pt x="135" y="119"/>
                        <a:pt x="137" y="120"/>
                        <a:pt x="138" y="119"/>
                      </a:cubicBezTo>
                      <a:cubicBezTo>
                        <a:pt x="138" y="119"/>
                        <a:pt x="139" y="118"/>
                        <a:pt x="139" y="118"/>
                      </a:cubicBezTo>
                      <a:cubicBezTo>
                        <a:pt x="140" y="117"/>
                        <a:pt x="141" y="118"/>
                        <a:pt x="143" y="118"/>
                      </a:cubicBezTo>
                      <a:cubicBezTo>
                        <a:pt x="145" y="118"/>
                        <a:pt x="146" y="116"/>
                        <a:pt x="148" y="115"/>
                      </a:cubicBezTo>
                      <a:cubicBezTo>
                        <a:pt x="149" y="115"/>
                        <a:pt x="151" y="116"/>
                        <a:pt x="153" y="116"/>
                      </a:cubicBezTo>
                      <a:cubicBezTo>
                        <a:pt x="154" y="117"/>
                        <a:pt x="156" y="118"/>
                        <a:pt x="157" y="119"/>
                      </a:cubicBezTo>
                      <a:cubicBezTo>
                        <a:pt x="159" y="120"/>
                        <a:pt x="162" y="120"/>
                        <a:pt x="164" y="121"/>
                      </a:cubicBezTo>
                      <a:cubicBezTo>
                        <a:pt x="165" y="122"/>
                        <a:pt x="166" y="123"/>
                        <a:pt x="167" y="124"/>
                      </a:cubicBezTo>
                      <a:cubicBezTo>
                        <a:pt x="168" y="125"/>
                        <a:pt x="169" y="125"/>
                        <a:pt x="170" y="126"/>
                      </a:cubicBezTo>
                      <a:cubicBezTo>
                        <a:pt x="171" y="127"/>
                        <a:pt x="171" y="127"/>
                        <a:pt x="172" y="128"/>
                      </a:cubicBezTo>
                      <a:cubicBezTo>
                        <a:pt x="172" y="129"/>
                        <a:pt x="172" y="130"/>
                        <a:pt x="173" y="130"/>
                      </a:cubicBezTo>
                      <a:cubicBezTo>
                        <a:pt x="174" y="131"/>
                        <a:pt x="174" y="130"/>
                        <a:pt x="174" y="129"/>
                      </a:cubicBezTo>
                      <a:cubicBezTo>
                        <a:pt x="174" y="128"/>
                        <a:pt x="174" y="128"/>
                        <a:pt x="173" y="128"/>
                      </a:cubicBezTo>
                      <a:cubicBezTo>
                        <a:pt x="173" y="127"/>
                        <a:pt x="172" y="127"/>
                        <a:pt x="172" y="127"/>
                      </a:cubicBezTo>
                      <a:cubicBezTo>
                        <a:pt x="172" y="126"/>
                        <a:pt x="172" y="124"/>
                        <a:pt x="173" y="123"/>
                      </a:cubicBezTo>
                      <a:cubicBezTo>
                        <a:pt x="174" y="123"/>
                        <a:pt x="175" y="122"/>
                        <a:pt x="176" y="122"/>
                      </a:cubicBezTo>
                      <a:cubicBezTo>
                        <a:pt x="177" y="122"/>
                        <a:pt x="177" y="123"/>
                        <a:pt x="178" y="123"/>
                      </a:cubicBezTo>
                      <a:cubicBezTo>
                        <a:pt x="179" y="123"/>
                        <a:pt x="180" y="123"/>
                        <a:pt x="180" y="123"/>
                      </a:cubicBezTo>
                      <a:cubicBezTo>
                        <a:pt x="183" y="123"/>
                        <a:pt x="186" y="123"/>
                        <a:pt x="189" y="125"/>
                      </a:cubicBezTo>
                      <a:cubicBezTo>
                        <a:pt x="190" y="125"/>
                        <a:pt x="191" y="125"/>
                        <a:pt x="191" y="125"/>
                      </a:cubicBezTo>
                      <a:cubicBezTo>
                        <a:pt x="192" y="125"/>
                        <a:pt x="193" y="125"/>
                        <a:pt x="193" y="125"/>
                      </a:cubicBezTo>
                      <a:cubicBezTo>
                        <a:pt x="195" y="124"/>
                        <a:pt x="195" y="126"/>
                        <a:pt x="197" y="125"/>
                      </a:cubicBezTo>
                      <a:cubicBezTo>
                        <a:pt x="198" y="124"/>
                        <a:pt x="200" y="121"/>
                        <a:pt x="199" y="119"/>
                      </a:cubicBezTo>
                      <a:cubicBezTo>
                        <a:pt x="197" y="118"/>
                        <a:pt x="196" y="118"/>
                        <a:pt x="195" y="117"/>
                      </a:cubicBezTo>
                      <a:cubicBezTo>
                        <a:pt x="194" y="117"/>
                        <a:pt x="194" y="116"/>
                        <a:pt x="194" y="116"/>
                      </a:cubicBezTo>
                      <a:cubicBezTo>
                        <a:pt x="193" y="116"/>
                        <a:pt x="192" y="116"/>
                        <a:pt x="193" y="115"/>
                      </a:cubicBezTo>
                      <a:cubicBezTo>
                        <a:pt x="193" y="114"/>
                        <a:pt x="194" y="114"/>
                        <a:pt x="194" y="115"/>
                      </a:cubicBezTo>
                      <a:cubicBezTo>
                        <a:pt x="195" y="115"/>
                        <a:pt x="195" y="115"/>
                        <a:pt x="196" y="115"/>
                      </a:cubicBezTo>
                      <a:cubicBezTo>
                        <a:pt x="197" y="115"/>
                        <a:pt x="198" y="117"/>
                        <a:pt x="199" y="116"/>
                      </a:cubicBezTo>
                      <a:cubicBezTo>
                        <a:pt x="200" y="116"/>
                        <a:pt x="200" y="116"/>
                        <a:pt x="201" y="115"/>
                      </a:cubicBezTo>
                      <a:cubicBezTo>
                        <a:pt x="202" y="115"/>
                        <a:pt x="202" y="114"/>
                        <a:pt x="203" y="114"/>
                      </a:cubicBezTo>
                      <a:cubicBezTo>
                        <a:pt x="204" y="114"/>
                        <a:pt x="206" y="114"/>
                        <a:pt x="207" y="114"/>
                      </a:cubicBezTo>
                      <a:cubicBezTo>
                        <a:pt x="208" y="115"/>
                        <a:pt x="209" y="115"/>
                        <a:pt x="210" y="113"/>
                      </a:cubicBezTo>
                      <a:cubicBezTo>
                        <a:pt x="211" y="112"/>
                        <a:pt x="211" y="112"/>
                        <a:pt x="212" y="112"/>
                      </a:cubicBezTo>
                      <a:cubicBezTo>
                        <a:pt x="213" y="112"/>
                        <a:pt x="214" y="112"/>
                        <a:pt x="215" y="113"/>
                      </a:cubicBezTo>
                      <a:cubicBezTo>
                        <a:pt x="215" y="112"/>
                        <a:pt x="215" y="112"/>
                        <a:pt x="215" y="112"/>
                      </a:cubicBezTo>
                      <a:cubicBezTo>
                        <a:pt x="214" y="111"/>
                        <a:pt x="212" y="110"/>
                        <a:pt x="211" y="110"/>
                      </a:cubicBezTo>
                      <a:cubicBezTo>
                        <a:pt x="210" y="109"/>
                        <a:pt x="209" y="110"/>
                        <a:pt x="208" y="110"/>
                      </a:cubicBezTo>
                      <a:cubicBezTo>
                        <a:pt x="207" y="109"/>
                        <a:pt x="207" y="108"/>
                        <a:pt x="207" y="107"/>
                      </a:cubicBezTo>
                      <a:cubicBezTo>
                        <a:pt x="207" y="105"/>
                        <a:pt x="207" y="103"/>
                        <a:pt x="207" y="102"/>
                      </a:cubicBezTo>
                      <a:cubicBezTo>
                        <a:pt x="206" y="100"/>
                        <a:pt x="205" y="98"/>
                        <a:pt x="204" y="97"/>
                      </a:cubicBezTo>
                      <a:cubicBezTo>
                        <a:pt x="203" y="96"/>
                        <a:pt x="201" y="95"/>
                        <a:pt x="201" y="94"/>
                      </a:cubicBezTo>
                      <a:cubicBezTo>
                        <a:pt x="200" y="93"/>
                        <a:pt x="200" y="92"/>
                        <a:pt x="200" y="91"/>
                      </a:cubicBezTo>
                      <a:cubicBezTo>
                        <a:pt x="200" y="91"/>
                        <a:pt x="200" y="91"/>
                        <a:pt x="200" y="91"/>
                      </a:cubicBezTo>
                      <a:cubicBezTo>
                        <a:pt x="201" y="90"/>
                        <a:pt x="203" y="90"/>
                        <a:pt x="204" y="91"/>
                      </a:cubicBezTo>
                      <a:cubicBezTo>
                        <a:pt x="206" y="91"/>
                        <a:pt x="208" y="91"/>
                        <a:pt x="210" y="92"/>
                      </a:cubicBezTo>
                      <a:cubicBezTo>
                        <a:pt x="211" y="93"/>
                        <a:pt x="213" y="94"/>
                        <a:pt x="215" y="93"/>
                      </a:cubicBezTo>
                      <a:cubicBezTo>
                        <a:pt x="216" y="92"/>
                        <a:pt x="217" y="90"/>
                        <a:pt x="217" y="89"/>
                      </a:cubicBezTo>
                      <a:cubicBezTo>
                        <a:pt x="217" y="88"/>
                        <a:pt x="217" y="87"/>
                        <a:pt x="216" y="86"/>
                      </a:cubicBezTo>
                      <a:cubicBezTo>
                        <a:pt x="215" y="85"/>
                        <a:pt x="215" y="84"/>
                        <a:pt x="215" y="82"/>
                      </a:cubicBezTo>
                      <a:cubicBezTo>
                        <a:pt x="214" y="80"/>
                        <a:pt x="215" y="78"/>
                        <a:pt x="214" y="76"/>
                      </a:cubicBezTo>
                      <a:cubicBezTo>
                        <a:pt x="212" y="75"/>
                        <a:pt x="210" y="72"/>
                        <a:pt x="213" y="70"/>
                      </a:cubicBezTo>
                      <a:cubicBezTo>
                        <a:pt x="214" y="70"/>
                        <a:pt x="215" y="70"/>
                        <a:pt x="216" y="69"/>
                      </a:cubicBezTo>
                      <a:cubicBezTo>
                        <a:pt x="217" y="69"/>
                        <a:pt x="217" y="69"/>
                        <a:pt x="217" y="69"/>
                      </a:cubicBezTo>
                      <a:cubicBezTo>
                        <a:pt x="218" y="68"/>
                        <a:pt x="219" y="69"/>
                        <a:pt x="219" y="68"/>
                      </a:cubicBezTo>
                      <a:cubicBezTo>
                        <a:pt x="220" y="67"/>
                        <a:pt x="219" y="66"/>
                        <a:pt x="219" y="65"/>
                      </a:cubicBezTo>
                      <a:cubicBezTo>
                        <a:pt x="219" y="63"/>
                        <a:pt x="220" y="62"/>
                        <a:pt x="222" y="62"/>
                      </a:cubicBezTo>
                      <a:cubicBezTo>
                        <a:pt x="222" y="62"/>
                        <a:pt x="222" y="61"/>
                        <a:pt x="222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 48">
                  <a:extLst>
                    <a:ext uri="{FF2B5EF4-FFF2-40B4-BE49-F238E27FC236}">
                      <a16:creationId xmlns:a16="http://schemas.microsoft.com/office/drawing/2014/main" xmlns="" id="{B37DCE29-CFE3-4173-9CDB-3806BC2838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2" y="3918"/>
                  <a:ext cx="151" cy="95"/>
                </a:xfrm>
                <a:custGeom>
                  <a:avLst/>
                  <a:gdLst>
                    <a:gd name="T0" fmla="*/ 21 w 27"/>
                    <a:gd name="T1" fmla="*/ 14 h 17"/>
                    <a:gd name="T2" fmla="*/ 22 w 27"/>
                    <a:gd name="T3" fmla="*/ 12 h 17"/>
                    <a:gd name="T4" fmla="*/ 24 w 27"/>
                    <a:gd name="T5" fmla="*/ 9 h 17"/>
                    <a:gd name="T6" fmla="*/ 27 w 27"/>
                    <a:gd name="T7" fmla="*/ 6 h 17"/>
                    <a:gd name="T8" fmla="*/ 25 w 27"/>
                    <a:gd name="T9" fmla="*/ 3 h 17"/>
                    <a:gd name="T10" fmla="*/ 21 w 27"/>
                    <a:gd name="T11" fmla="*/ 2 h 17"/>
                    <a:gd name="T12" fmla="*/ 15 w 27"/>
                    <a:gd name="T13" fmla="*/ 1 h 17"/>
                    <a:gd name="T14" fmla="*/ 11 w 27"/>
                    <a:gd name="T15" fmla="*/ 3 h 17"/>
                    <a:gd name="T16" fmla="*/ 9 w 27"/>
                    <a:gd name="T17" fmla="*/ 3 h 17"/>
                    <a:gd name="T18" fmla="*/ 8 w 27"/>
                    <a:gd name="T19" fmla="*/ 4 h 17"/>
                    <a:gd name="T20" fmla="*/ 6 w 27"/>
                    <a:gd name="T21" fmla="*/ 5 h 17"/>
                    <a:gd name="T22" fmla="*/ 5 w 27"/>
                    <a:gd name="T23" fmla="*/ 6 h 17"/>
                    <a:gd name="T24" fmla="*/ 3 w 27"/>
                    <a:gd name="T25" fmla="*/ 6 h 17"/>
                    <a:gd name="T26" fmla="*/ 2 w 27"/>
                    <a:gd name="T27" fmla="*/ 8 h 17"/>
                    <a:gd name="T28" fmla="*/ 1 w 27"/>
                    <a:gd name="T29" fmla="*/ 10 h 17"/>
                    <a:gd name="T30" fmla="*/ 4 w 27"/>
                    <a:gd name="T31" fmla="*/ 10 h 17"/>
                    <a:gd name="T32" fmla="*/ 7 w 27"/>
                    <a:gd name="T33" fmla="*/ 11 h 17"/>
                    <a:gd name="T34" fmla="*/ 8 w 27"/>
                    <a:gd name="T35" fmla="*/ 11 h 17"/>
                    <a:gd name="T36" fmla="*/ 10 w 27"/>
                    <a:gd name="T37" fmla="*/ 13 h 17"/>
                    <a:gd name="T38" fmla="*/ 13 w 27"/>
                    <a:gd name="T39" fmla="*/ 15 h 17"/>
                    <a:gd name="T40" fmla="*/ 21 w 27"/>
                    <a:gd name="T41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" h="17">
                      <a:moveTo>
                        <a:pt x="21" y="14"/>
                      </a:moveTo>
                      <a:cubicBezTo>
                        <a:pt x="22" y="13"/>
                        <a:pt x="22" y="13"/>
                        <a:pt x="22" y="12"/>
                      </a:cubicBezTo>
                      <a:cubicBezTo>
                        <a:pt x="22" y="10"/>
                        <a:pt x="23" y="10"/>
                        <a:pt x="24" y="9"/>
                      </a:cubicBezTo>
                      <a:cubicBezTo>
                        <a:pt x="25" y="8"/>
                        <a:pt x="27" y="8"/>
                        <a:pt x="27" y="6"/>
                      </a:cubicBezTo>
                      <a:cubicBezTo>
                        <a:pt x="27" y="6"/>
                        <a:pt x="26" y="4"/>
                        <a:pt x="25" y="3"/>
                      </a:cubicBezTo>
                      <a:cubicBezTo>
                        <a:pt x="24" y="2"/>
                        <a:pt x="22" y="3"/>
                        <a:pt x="21" y="2"/>
                      </a:cubicBezTo>
                      <a:cubicBezTo>
                        <a:pt x="19" y="2"/>
                        <a:pt x="17" y="1"/>
                        <a:pt x="15" y="1"/>
                      </a:cubicBezTo>
                      <a:cubicBezTo>
                        <a:pt x="14" y="0"/>
                        <a:pt x="12" y="2"/>
                        <a:pt x="11" y="3"/>
                      </a:cubicBezTo>
                      <a:cubicBezTo>
                        <a:pt x="10" y="3"/>
                        <a:pt x="10" y="3"/>
                        <a:pt x="9" y="3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8" y="5"/>
                        <a:pt x="7" y="5"/>
                        <a:pt x="6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3" y="6"/>
                      </a:cubicBezTo>
                      <a:cubicBezTo>
                        <a:pt x="2" y="7"/>
                        <a:pt x="2" y="7"/>
                        <a:pt x="2" y="8"/>
                      </a:cubicBezTo>
                      <a:cubicBezTo>
                        <a:pt x="1" y="9"/>
                        <a:pt x="0" y="9"/>
                        <a:pt x="1" y="10"/>
                      </a:cubicBezTo>
                      <a:cubicBezTo>
                        <a:pt x="2" y="10"/>
                        <a:pt x="3" y="10"/>
                        <a:pt x="4" y="10"/>
                      </a:cubicBezTo>
                      <a:cubicBezTo>
                        <a:pt x="5" y="10"/>
                        <a:pt x="6" y="10"/>
                        <a:pt x="7" y="11"/>
                      </a:cubicBezTo>
                      <a:cubicBezTo>
                        <a:pt x="7" y="11"/>
                        <a:pt x="8" y="11"/>
                        <a:pt x="8" y="11"/>
                      </a:cubicBezTo>
                      <a:cubicBezTo>
                        <a:pt x="9" y="12"/>
                        <a:pt x="9" y="12"/>
                        <a:pt x="10" y="13"/>
                      </a:cubicBezTo>
                      <a:cubicBezTo>
                        <a:pt x="11" y="13"/>
                        <a:pt x="12" y="14"/>
                        <a:pt x="13" y="15"/>
                      </a:cubicBezTo>
                      <a:cubicBezTo>
                        <a:pt x="15" y="17"/>
                        <a:pt x="18" y="15"/>
                        <a:pt x="2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49">
                  <a:extLst>
                    <a:ext uri="{FF2B5EF4-FFF2-40B4-BE49-F238E27FC236}">
                      <a16:creationId xmlns:a16="http://schemas.microsoft.com/office/drawing/2014/main" xmlns="" id="{256E4917-0E7A-430B-9EF4-9C202D3AF2E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88" y="3466"/>
                  <a:ext cx="235" cy="190"/>
                </a:xfrm>
                <a:custGeom>
                  <a:avLst/>
                  <a:gdLst>
                    <a:gd name="T0" fmla="*/ 38 w 42"/>
                    <a:gd name="T1" fmla="*/ 17 h 34"/>
                    <a:gd name="T2" fmla="*/ 38 w 42"/>
                    <a:gd name="T3" fmla="*/ 17 h 34"/>
                    <a:gd name="T4" fmla="*/ 38 w 42"/>
                    <a:gd name="T5" fmla="*/ 17 h 34"/>
                    <a:gd name="T6" fmla="*/ 38 w 42"/>
                    <a:gd name="T7" fmla="*/ 17 h 34"/>
                    <a:gd name="T8" fmla="*/ 40 w 42"/>
                    <a:gd name="T9" fmla="*/ 7 h 34"/>
                    <a:gd name="T10" fmla="*/ 38 w 42"/>
                    <a:gd name="T11" fmla="*/ 6 h 34"/>
                    <a:gd name="T12" fmla="*/ 38 w 42"/>
                    <a:gd name="T13" fmla="*/ 5 h 34"/>
                    <a:gd name="T14" fmla="*/ 35 w 42"/>
                    <a:gd name="T15" fmla="*/ 5 h 34"/>
                    <a:gd name="T16" fmla="*/ 32 w 42"/>
                    <a:gd name="T17" fmla="*/ 5 h 34"/>
                    <a:gd name="T18" fmla="*/ 28 w 42"/>
                    <a:gd name="T19" fmla="*/ 6 h 34"/>
                    <a:gd name="T20" fmla="*/ 24 w 42"/>
                    <a:gd name="T21" fmla="*/ 0 h 34"/>
                    <a:gd name="T22" fmla="*/ 23 w 42"/>
                    <a:gd name="T23" fmla="*/ 0 h 34"/>
                    <a:gd name="T24" fmla="*/ 17 w 42"/>
                    <a:gd name="T25" fmla="*/ 1 h 34"/>
                    <a:gd name="T26" fmla="*/ 15 w 42"/>
                    <a:gd name="T27" fmla="*/ 3 h 34"/>
                    <a:gd name="T28" fmla="*/ 12 w 42"/>
                    <a:gd name="T29" fmla="*/ 2 h 34"/>
                    <a:gd name="T30" fmla="*/ 10 w 42"/>
                    <a:gd name="T31" fmla="*/ 4 h 34"/>
                    <a:gd name="T32" fmla="*/ 9 w 42"/>
                    <a:gd name="T33" fmla="*/ 6 h 34"/>
                    <a:gd name="T34" fmla="*/ 6 w 42"/>
                    <a:gd name="T35" fmla="*/ 7 h 34"/>
                    <a:gd name="T36" fmla="*/ 4 w 42"/>
                    <a:gd name="T37" fmla="*/ 8 h 34"/>
                    <a:gd name="T38" fmla="*/ 1 w 42"/>
                    <a:gd name="T39" fmla="*/ 9 h 34"/>
                    <a:gd name="T40" fmla="*/ 0 w 42"/>
                    <a:gd name="T41" fmla="*/ 12 h 34"/>
                    <a:gd name="T42" fmla="*/ 2 w 42"/>
                    <a:gd name="T43" fmla="*/ 17 h 34"/>
                    <a:gd name="T44" fmla="*/ 1 w 42"/>
                    <a:gd name="T45" fmla="*/ 20 h 34"/>
                    <a:gd name="T46" fmla="*/ 3 w 42"/>
                    <a:gd name="T47" fmla="*/ 22 h 34"/>
                    <a:gd name="T48" fmla="*/ 7 w 42"/>
                    <a:gd name="T49" fmla="*/ 24 h 34"/>
                    <a:gd name="T50" fmla="*/ 12 w 42"/>
                    <a:gd name="T51" fmla="*/ 26 h 34"/>
                    <a:gd name="T52" fmla="*/ 14 w 42"/>
                    <a:gd name="T53" fmla="*/ 27 h 34"/>
                    <a:gd name="T54" fmla="*/ 15 w 42"/>
                    <a:gd name="T55" fmla="*/ 29 h 34"/>
                    <a:gd name="T56" fmla="*/ 17 w 42"/>
                    <a:gd name="T57" fmla="*/ 30 h 34"/>
                    <a:gd name="T58" fmla="*/ 19 w 42"/>
                    <a:gd name="T59" fmla="*/ 31 h 34"/>
                    <a:gd name="T60" fmla="*/ 21 w 42"/>
                    <a:gd name="T61" fmla="*/ 33 h 34"/>
                    <a:gd name="T62" fmla="*/ 26 w 42"/>
                    <a:gd name="T63" fmla="*/ 31 h 34"/>
                    <a:gd name="T64" fmla="*/ 29 w 42"/>
                    <a:gd name="T65" fmla="*/ 33 h 34"/>
                    <a:gd name="T66" fmla="*/ 31 w 42"/>
                    <a:gd name="T67" fmla="*/ 33 h 34"/>
                    <a:gd name="T68" fmla="*/ 31 w 42"/>
                    <a:gd name="T69" fmla="*/ 34 h 34"/>
                    <a:gd name="T70" fmla="*/ 32 w 42"/>
                    <a:gd name="T71" fmla="*/ 33 h 34"/>
                    <a:gd name="T72" fmla="*/ 34 w 42"/>
                    <a:gd name="T73" fmla="*/ 30 h 34"/>
                    <a:gd name="T74" fmla="*/ 34 w 42"/>
                    <a:gd name="T75" fmla="*/ 28 h 34"/>
                    <a:gd name="T76" fmla="*/ 36 w 42"/>
                    <a:gd name="T77" fmla="*/ 26 h 34"/>
                    <a:gd name="T78" fmla="*/ 35 w 42"/>
                    <a:gd name="T79" fmla="*/ 23 h 34"/>
                    <a:gd name="T80" fmla="*/ 36 w 42"/>
                    <a:gd name="T81" fmla="*/ 19 h 34"/>
                    <a:gd name="T82" fmla="*/ 38 w 42"/>
                    <a:gd name="T83" fmla="*/ 17 h 34"/>
                    <a:gd name="T84" fmla="*/ 38 w 42"/>
                    <a:gd name="T85" fmla="*/ 17 h 34"/>
                    <a:gd name="T86" fmla="*/ 40 w 42"/>
                    <a:gd name="T87" fmla="*/ 14 h 34"/>
                    <a:gd name="T88" fmla="*/ 42 w 42"/>
                    <a:gd name="T89" fmla="*/ 11 h 34"/>
                    <a:gd name="T90" fmla="*/ 40 w 42"/>
                    <a:gd name="T91" fmla="*/ 8 h 34"/>
                    <a:gd name="T92" fmla="*/ 40 w 42"/>
                    <a:gd name="T93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2" h="34">
                      <a:moveTo>
                        <a:pt x="38" y="17"/>
                      </a:move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lose/>
                      <a:moveTo>
                        <a:pt x="40" y="7"/>
                      </a:moveTo>
                      <a:cubicBezTo>
                        <a:pt x="39" y="6"/>
                        <a:pt x="39" y="6"/>
                        <a:pt x="38" y="6"/>
                      </a:cubicBezTo>
                      <a:cubicBezTo>
                        <a:pt x="38" y="6"/>
                        <a:pt x="38" y="5"/>
                        <a:pt x="38" y="5"/>
                      </a:cubicBezTo>
                      <a:cubicBezTo>
                        <a:pt x="37" y="4"/>
                        <a:pt x="36" y="5"/>
                        <a:pt x="35" y="5"/>
                      </a:cubicBezTo>
                      <a:cubicBezTo>
                        <a:pt x="34" y="5"/>
                        <a:pt x="33" y="5"/>
                        <a:pt x="32" y="5"/>
                      </a:cubicBezTo>
                      <a:cubicBezTo>
                        <a:pt x="30" y="6"/>
                        <a:pt x="30" y="7"/>
                        <a:pt x="28" y="6"/>
                      </a:cubicBezTo>
                      <a:cubicBezTo>
                        <a:pt x="26" y="6"/>
                        <a:pt x="24" y="2"/>
                        <a:pt x="24" y="0"/>
                      </a:cubicBezTo>
                      <a:cubicBezTo>
                        <a:pt x="24" y="0"/>
                        <a:pt x="24" y="0"/>
                        <a:pt x="23" y="0"/>
                      </a:cubicBezTo>
                      <a:cubicBezTo>
                        <a:pt x="21" y="0"/>
                        <a:pt x="18" y="0"/>
                        <a:pt x="17" y="1"/>
                      </a:cubicBezTo>
                      <a:cubicBezTo>
                        <a:pt x="16" y="2"/>
                        <a:pt x="16" y="2"/>
                        <a:pt x="15" y="3"/>
                      </a:cubicBezTo>
                      <a:cubicBezTo>
                        <a:pt x="14" y="3"/>
                        <a:pt x="13" y="2"/>
                        <a:pt x="12" y="2"/>
                      </a:cubicBezTo>
                      <a:cubicBezTo>
                        <a:pt x="11" y="2"/>
                        <a:pt x="11" y="4"/>
                        <a:pt x="10" y="4"/>
                      </a:cubicBezTo>
                      <a:cubicBezTo>
                        <a:pt x="10" y="5"/>
                        <a:pt x="10" y="5"/>
                        <a:pt x="9" y="6"/>
                      </a:cubicBezTo>
                      <a:cubicBezTo>
                        <a:pt x="8" y="6"/>
                        <a:pt x="7" y="6"/>
                        <a:pt x="6" y="7"/>
                      </a:cubicBezTo>
                      <a:cubicBezTo>
                        <a:pt x="5" y="7"/>
                        <a:pt x="5" y="8"/>
                        <a:pt x="4" y="8"/>
                      </a:cubicBezTo>
                      <a:cubicBezTo>
                        <a:pt x="3" y="8"/>
                        <a:pt x="1" y="8"/>
                        <a:pt x="1" y="9"/>
                      </a:cubicBezTo>
                      <a:cubicBezTo>
                        <a:pt x="0" y="9"/>
                        <a:pt x="0" y="11"/>
                        <a:pt x="0" y="12"/>
                      </a:cubicBezTo>
                      <a:cubicBezTo>
                        <a:pt x="1" y="14"/>
                        <a:pt x="2" y="16"/>
                        <a:pt x="2" y="17"/>
                      </a:cubicBezTo>
                      <a:cubicBezTo>
                        <a:pt x="2" y="18"/>
                        <a:pt x="1" y="19"/>
                        <a:pt x="1" y="20"/>
                      </a:cubicBezTo>
                      <a:cubicBezTo>
                        <a:pt x="2" y="21"/>
                        <a:pt x="2" y="21"/>
                        <a:pt x="3" y="22"/>
                      </a:cubicBezTo>
                      <a:cubicBezTo>
                        <a:pt x="4" y="23"/>
                        <a:pt x="6" y="23"/>
                        <a:pt x="7" y="24"/>
                      </a:cubicBezTo>
                      <a:cubicBezTo>
                        <a:pt x="9" y="25"/>
                        <a:pt x="10" y="26"/>
                        <a:pt x="12" y="26"/>
                      </a:cubicBezTo>
                      <a:cubicBezTo>
                        <a:pt x="12" y="26"/>
                        <a:pt x="13" y="27"/>
                        <a:pt x="14" y="27"/>
                      </a:cubicBezTo>
                      <a:cubicBezTo>
                        <a:pt x="14" y="28"/>
                        <a:pt x="15" y="29"/>
                        <a:pt x="15" y="29"/>
                      </a:cubicBezTo>
                      <a:cubicBezTo>
                        <a:pt x="16" y="30"/>
                        <a:pt x="16" y="30"/>
                        <a:pt x="17" y="30"/>
                      </a:cubicBezTo>
                      <a:cubicBezTo>
                        <a:pt x="18" y="30"/>
                        <a:pt x="18" y="31"/>
                        <a:pt x="19" y="31"/>
                      </a:cubicBezTo>
                      <a:cubicBezTo>
                        <a:pt x="20" y="32"/>
                        <a:pt x="20" y="34"/>
                        <a:pt x="21" y="33"/>
                      </a:cubicBezTo>
                      <a:cubicBezTo>
                        <a:pt x="23" y="33"/>
                        <a:pt x="25" y="30"/>
                        <a:pt x="26" y="31"/>
                      </a:cubicBezTo>
                      <a:cubicBezTo>
                        <a:pt x="27" y="31"/>
                        <a:pt x="28" y="32"/>
                        <a:pt x="29" y="33"/>
                      </a:cubicBezTo>
                      <a:cubicBezTo>
                        <a:pt x="30" y="33"/>
                        <a:pt x="30" y="33"/>
                        <a:pt x="31" y="33"/>
                      </a:cubicBezTo>
                      <a:cubicBezTo>
                        <a:pt x="31" y="33"/>
                        <a:pt x="31" y="34"/>
                        <a:pt x="31" y="34"/>
                      </a:cubicBezTo>
                      <a:cubicBezTo>
                        <a:pt x="31" y="33"/>
                        <a:pt x="32" y="33"/>
                        <a:pt x="32" y="33"/>
                      </a:cubicBezTo>
                      <a:cubicBezTo>
                        <a:pt x="32" y="32"/>
                        <a:pt x="33" y="31"/>
                        <a:pt x="34" y="30"/>
                      </a:cubicBezTo>
                      <a:cubicBezTo>
                        <a:pt x="34" y="30"/>
                        <a:pt x="34" y="29"/>
                        <a:pt x="34" y="28"/>
                      </a:cubicBezTo>
                      <a:cubicBezTo>
                        <a:pt x="35" y="27"/>
                        <a:pt x="36" y="27"/>
                        <a:pt x="36" y="26"/>
                      </a:cubicBezTo>
                      <a:cubicBezTo>
                        <a:pt x="36" y="25"/>
                        <a:pt x="35" y="24"/>
                        <a:pt x="35" y="23"/>
                      </a:cubicBezTo>
                      <a:cubicBezTo>
                        <a:pt x="35" y="21"/>
                        <a:pt x="36" y="20"/>
                        <a:pt x="36" y="19"/>
                      </a:cubicBezTo>
                      <a:cubicBezTo>
                        <a:pt x="37" y="18"/>
                        <a:pt x="37" y="17"/>
                        <a:pt x="38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9" y="16"/>
                        <a:pt x="39" y="15"/>
                        <a:pt x="40" y="14"/>
                      </a:cubicBezTo>
                      <a:cubicBezTo>
                        <a:pt x="40" y="13"/>
                        <a:pt x="42" y="12"/>
                        <a:pt x="42" y="11"/>
                      </a:cubicBezTo>
                      <a:cubicBezTo>
                        <a:pt x="42" y="10"/>
                        <a:pt x="41" y="9"/>
                        <a:pt x="40" y="8"/>
                      </a:cubicBezTo>
                      <a:cubicBezTo>
                        <a:pt x="40" y="8"/>
                        <a:pt x="40" y="7"/>
                        <a:pt x="40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 50">
                  <a:extLst>
                    <a:ext uri="{FF2B5EF4-FFF2-40B4-BE49-F238E27FC236}">
                      <a16:creationId xmlns:a16="http://schemas.microsoft.com/office/drawing/2014/main" xmlns="" id="{7FE545C4-5BB2-4C92-85A1-6F3FC39CC6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92" y="3187"/>
                  <a:ext cx="954" cy="765"/>
                </a:xfrm>
                <a:custGeom>
                  <a:avLst/>
                  <a:gdLst>
                    <a:gd name="T0" fmla="*/ 160 w 171"/>
                    <a:gd name="T1" fmla="*/ 72 h 137"/>
                    <a:gd name="T2" fmla="*/ 148 w 171"/>
                    <a:gd name="T3" fmla="*/ 76 h 137"/>
                    <a:gd name="T4" fmla="*/ 132 w 171"/>
                    <a:gd name="T5" fmla="*/ 72 h 137"/>
                    <a:gd name="T6" fmla="*/ 128 w 171"/>
                    <a:gd name="T7" fmla="*/ 71 h 137"/>
                    <a:gd name="T8" fmla="*/ 119 w 171"/>
                    <a:gd name="T9" fmla="*/ 68 h 137"/>
                    <a:gd name="T10" fmla="*/ 109 w 171"/>
                    <a:gd name="T11" fmla="*/ 67 h 137"/>
                    <a:gd name="T12" fmla="*/ 105 w 171"/>
                    <a:gd name="T13" fmla="*/ 78 h 137"/>
                    <a:gd name="T14" fmla="*/ 102 w 171"/>
                    <a:gd name="T15" fmla="*/ 84 h 137"/>
                    <a:gd name="T16" fmla="*/ 92 w 171"/>
                    <a:gd name="T17" fmla="*/ 83 h 137"/>
                    <a:gd name="T18" fmla="*/ 85 w 171"/>
                    <a:gd name="T19" fmla="*/ 77 h 137"/>
                    <a:gd name="T20" fmla="*/ 72 w 171"/>
                    <a:gd name="T21" fmla="*/ 70 h 137"/>
                    <a:gd name="T22" fmla="*/ 71 w 171"/>
                    <a:gd name="T23" fmla="*/ 59 h 137"/>
                    <a:gd name="T24" fmla="*/ 80 w 171"/>
                    <a:gd name="T25" fmla="*/ 56 h 137"/>
                    <a:gd name="T26" fmla="*/ 88 w 171"/>
                    <a:gd name="T27" fmla="*/ 51 h 137"/>
                    <a:gd name="T28" fmla="*/ 96 w 171"/>
                    <a:gd name="T29" fmla="*/ 47 h 137"/>
                    <a:gd name="T30" fmla="*/ 104 w 171"/>
                    <a:gd name="T31" fmla="*/ 41 h 137"/>
                    <a:gd name="T32" fmla="*/ 99 w 171"/>
                    <a:gd name="T33" fmla="*/ 25 h 137"/>
                    <a:gd name="T34" fmla="*/ 89 w 171"/>
                    <a:gd name="T35" fmla="*/ 23 h 137"/>
                    <a:gd name="T36" fmla="*/ 81 w 171"/>
                    <a:gd name="T37" fmla="*/ 11 h 137"/>
                    <a:gd name="T38" fmla="*/ 71 w 171"/>
                    <a:gd name="T39" fmla="*/ 2 h 137"/>
                    <a:gd name="T40" fmla="*/ 61 w 171"/>
                    <a:gd name="T41" fmla="*/ 8 h 137"/>
                    <a:gd name="T42" fmla="*/ 49 w 171"/>
                    <a:gd name="T43" fmla="*/ 21 h 137"/>
                    <a:gd name="T44" fmla="*/ 37 w 171"/>
                    <a:gd name="T45" fmla="*/ 28 h 137"/>
                    <a:gd name="T46" fmla="*/ 30 w 171"/>
                    <a:gd name="T47" fmla="*/ 18 h 137"/>
                    <a:gd name="T48" fmla="*/ 21 w 171"/>
                    <a:gd name="T49" fmla="*/ 22 h 137"/>
                    <a:gd name="T50" fmla="*/ 11 w 171"/>
                    <a:gd name="T51" fmla="*/ 44 h 137"/>
                    <a:gd name="T52" fmla="*/ 10 w 171"/>
                    <a:gd name="T53" fmla="*/ 56 h 137"/>
                    <a:gd name="T54" fmla="*/ 15 w 171"/>
                    <a:gd name="T55" fmla="*/ 68 h 137"/>
                    <a:gd name="T56" fmla="*/ 18 w 171"/>
                    <a:gd name="T57" fmla="*/ 77 h 137"/>
                    <a:gd name="T58" fmla="*/ 22 w 171"/>
                    <a:gd name="T59" fmla="*/ 84 h 137"/>
                    <a:gd name="T60" fmla="*/ 16 w 171"/>
                    <a:gd name="T61" fmla="*/ 91 h 137"/>
                    <a:gd name="T62" fmla="*/ 16 w 171"/>
                    <a:gd name="T63" fmla="*/ 108 h 137"/>
                    <a:gd name="T64" fmla="*/ 4 w 171"/>
                    <a:gd name="T65" fmla="*/ 113 h 137"/>
                    <a:gd name="T66" fmla="*/ 7 w 171"/>
                    <a:gd name="T67" fmla="*/ 124 h 137"/>
                    <a:gd name="T68" fmla="*/ 15 w 171"/>
                    <a:gd name="T69" fmla="*/ 134 h 137"/>
                    <a:gd name="T70" fmla="*/ 19 w 171"/>
                    <a:gd name="T71" fmla="*/ 135 h 137"/>
                    <a:gd name="T72" fmla="*/ 30 w 171"/>
                    <a:gd name="T73" fmla="*/ 126 h 137"/>
                    <a:gd name="T74" fmla="*/ 34 w 171"/>
                    <a:gd name="T75" fmla="*/ 126 h 137"/>
                    <a:gd name="T76" fmla="*/ 42 w 171"/>
                    <a:gd name="T77" fmla="*/ 124 h 137"/>
                    <a:gd name="T78" fmla="*/ 48 w 171"/>
                    <a:gd name="T79" fmla="*/ 124 h 137"/>
                    <a:gd name="T80" fmla="*/ 59 w 171"/>
                    <a:gd name="T81" fmla="*/ 133 h 137"/>
                    <a:gd name="T82" fmla="*/ 69 w 171"/>
                    <a:gd name="T83" fmla="*/ 127 h 137"/>
                    <a:gd name="T84" fmla="*/ 87 w 171"/>
                    <a:gd name="T85" fmla="*/ 124 h 137"/>
                    <a:gd name="T86" fmla="*/ 96 w 171"/>
                    <a:gd name="T87" fmla="*/ 124 h 137"/>
                    <a:gd name="T88" fmla="*/ 112 w 171"/>
                    <a:gd name="T89" fmla="*/ 129 h 137"/>
                    <a:gd name="T90" fmla="*/ 116 w 171"/>
                    <a:gd name="T91" fmla="*/ 125 h 137"/>
                    <a:gd name="T92" fmla="*/ 131 w 171"/>
                    <a:gd name="T93" fmla="*/ 117 h 137"/>
                    <a:gd name="T94" fmla="*/ 147 w 171"/>
                    <a:gd name="T95" fmla="*/ 112 h 137"/>
                    <a:gd name="T96" fmla="*/ 150 w 171"/>
                    <a:gd name="T97" fmla="*/ 102 h 137"/>
                    <a:gd name="T98" fmla="*/ 161 w 171"/>
                    <a:gd name="T99" fmla="*/ 96 h 137"/>
                    <a:gd name="T100" fmla="*/ 169 w 171"/>
                    <a:gd name="T101" fmla="*/ 85 h 137"/>
                    <a:gd name="T102" fmla="*/ 171 w 171"/>
                    <a:gd name="T103" fmla="*/ 74 h 137"/>
                    <a:gd name="T104" fmla="*/ 143 w 171"/>
                    <a:gd name="T105" fmla="*/ 71 h 137"/>
                    <a:gd name="T106" fmla="*/ 138 w 171"/>
                    <a:gd name="T107" fmla="*/ 6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71" h="137">
                      <a:moveTo>
                        <a:pt x="170" y="71"/>
                      </a:moveTo>
                      <a:cubicBezTo>
                        <a:pt x="170" y="71"/>
                        <a:pt x="169" y="71"/>
                        <a:pt x="168" y="71"/>
                      </a:cubicBezTo>
                      <a:cubicBezTo>
                        <a:pt x="167" y="71"/>
                        <a:pt x="165" y="72"/>
                        <a:pt x="163" y="72"/>
                      </a:cubicBezTo>
                      <a:cubicBezTo>
                        <a:pt x="162" y="72"/>
                        <a:pt x="161" y="72"/>
                        <a:pt x="160" y="72"/>
                      </a:cubicBezTo>
                      <a:cubicBezTo>
                        <a:pt x="160" y="72"/>
                        <a:pt x="159" y="73"/>
                        <a:pt x="158" y="73"/>
                      </a:cubicBezTo>
                      <a:cubicBezTo>
                        <a:pt x="158" y="73"/>
                        <a:pt x="157" y="73"/>
                        <a:pt x="156" y="73"/>
                      </a:cubicBezTo>
                      <a:cubicBezTo>
                        <a:pt x="154" y="73"/>
                        <a:pt x="152" y="73"/>
                        <a:pt x="150" y="74"/>
                      </a:cubicBezTo>
                      <a:cubicBezTo>
                        <a:pt x="149" y="75"/>
                        <a:pt x="149" y="76"/>
                        <a:pt x="148" y="76"/>
                      </a:cubicBezTo>
                      <a:cubicBezTo>
                        <a:pt x="146" y="76"/>
                        <a:pt x="145" y="76"/>
                        <a:pt x="144" y="76"/>
                      </a:cubicBezTo>
                      <a:cubicBezTo>
                        <a:pt x="142" y="76"/>
                        <a:pt x="140" y="77"/>
                        <a:pt x="139" y="77"/>
                      </a:cubicBezTo>
                      <a:cubicBezTo>
                        <a:pt x="136" y="77"/>
                        <a:pt x="135" y="76"/>
                        <a:pt x="134" y="74"/>
                      </a:cubicBezTo>
                      <a:cubicBezTo>
                        <a:pt x="134" y="73"/>
                        <a:pt x="133" y="72"/>
                        <a:pt x="132" y="72"/>
                      </a:cubicBezTo>
                      <a:cubicBezTo>
                        <a:pt x="132" y="73"/>
                        <a:pt x="132" y="73"/>
                        <a:pt x="132" y="74"/>
                      </a:cubicBezTo>
                      <a:cubicBezTo>
                        <a:pt x="131" y="74"/>
                        <a:pt x="131" y="75"/>
                        <a:pt x="130" y="75"/>
                      </a:cubicBezTo>
                      <a:cubicBezTo>
                        <a:pt x="129" y="75"/>
                        <a:pt x="128" y="75"/>
                        <a:pt x="127" y="75"/>
                      </a:cubicBezTo>
                      <a:cubicBezTo>
                        <a:pt x="125" y="74"/>
                        <a:pt x="127" y="72"/>
                        <a:pt x="128" y="71"/>
                      </a:cubicBezTo>
                      <a:cubicBezTo>
                        <a:pt x="129" y="70"/>
                        <a:pt x="132" y="70"/>
                        <a:pt x="132" y="69"/>
                      </a:cubicBezTo>
                      <a:cubicBezTo>
                        <a:pt x="133" y="66"/>
                        <a:pt x="130" y="67"/>
                        <a:pt x="129" y="66"/>
                      </a:cubicBezTo>
                      <a:cubicBezTo>
                        <a:pt x="127" y="67"/>
                        <a:pt x="124" y="66"/>
                        <a:pt x="122" y="67"/>
                      </a:cubicBezTo>
                      <a:cubicBezTo>
                        <a:pt x="121" y="67"/>
                        <a:pt x="120" y="68"/>
                        <a:pt x="119" y="68"/>
                      </a:cubicBezTo>
                      <a:cubicBezTo>
                        <a:pt x="118" y="69"/>
                        <a:pt x="118" y="69"/>
                        <a:pt x="117" y="69"/>
                      </a:cubicBezTo>
                      <a:cubicBezTo>
                        <a:pt x="117" y="69"/>
                        <a:pt x="117" y="69"/>
                        <a:pt x="117" y="69"/>
                      </a:cubicBezTo>
                      <a:cubicBezTo>
                        <a:pt x="116" y="69"/>
                        <a:pt x="116" y="69"/>
                        <a:pt x="115" y="69"/>
                      </a:cubicBezTo>
                      <a:cubicBezTo>
                        <a:pt x="113" y="69"/>
                        <a:pt x="110" y="68"/>
                        <a:pt x="109" y="67"/>
                      </a:cubicBezTo>
                      <a:cubicBezTo>
                        <a:pt x="108" y="67"/>
                        <a:pt x="108" y="68"/>
                        <a:pt x="107" y="69"/>
                      </a:cubicBezTo>
                      <a:cubicBezTo>
                        <a:pt x="107" y="70"/>
                        <a:pt x="106" y="71"/>
                        <a:pt x="106" y="73"/>
                      </a:cubicBezTo>
                      <a:cubicBezTo>
                        <a:pt x="106" y="74"/>
                        <a:pt x="107" y="75"/>
                        <a:pt x="107" y="76"/>
                      </a:cubicBezTo>
                      <a:cubicBezTo>
                        <a:pt x="107" y="77"/>
                        <a:pt x="106" y="77"/>
                        <a:pt x="105" y="78"/>
                      </a:cubicBezTo>
                      <a:cubicBezTo>
                        <a:pt x="105" y="79"/>
                        <a:pt x="105" y="80"/>
                        <a:pt x="105" y="80"/>
                      </a:cubicBezTo>
                      <a:cubicBezTo>
                        <a:pt x="104" y="81"/>
                        <a:pt x="103" y="82"/>
                        <a:pt x="103" y="83"/>
                      </a:cubicBezTo>
                      <a:cubicBezTo>
                        <a:pt x="102" y="83"/>
                        <a:pt x="102" y="83"/>
                        <a:pt x="102" y="84"/>
                      </a:cubicBezTo>
                      <a:cubicBezTo>
                        <a:pt x="102" y="84"/>
                        <a:pt x="102" y="84"/>
                        <a:pt x="102" y="84"/>
                      </a:cubicBezTo>
                      <a:cubicBezTo>
                        <a:pt x="102" y="84"/>
                        <a:pt x="102" y="83"/>
                        <a:pt x="102" y="83"/>
                      </a:cubicBezTo>
                      <a:cubicBezTo>
                        <a:pt x="101" y="83"/>
                        <a:pt x="101" y="83"/>
                        <a:pt x="100" y="83"/>
                      </a:cubicBezTo>
                      <a:cubicBezTo>
                        <a:pt x="99" y="82"/>
                        <a:pt x="98" y="81"/>
                        <a:pt x="97" y="81"/>
                      </a:cubicBezTo>
                      <a:cubicBezTo>
                        <a:pt x="96" y="80"/>
                        <a:pt x="94" y="83"/>
                        <a:pt x="92" y="83"/>
                      </a:cubicBezTo>
                      <a:cubicBezTo>
                        <a:pt x="91" y="84"/>
                        <a:pt x="91" y="82"/>
                        <a:pt x="90" y="81"/>
                      </a:cubicBezTo>
                      <a:cubicBezTo>
                        <a:pt x="89" y="81"/>
                        <a:pt x="89" y="80"/>
                        <a:pt x="88" y="80"/>
                      </a:cubicBezTo>
                      <a:cubicBezTo>
                        <a:pt x="87" y="80"/>
                        <a:pt x="87" y="80"/>
                        <a:pt x="86" y="79"/>
                      </a:cubicBezTo>
                      <a:cubicBezTo>
                        <a:pt x="86" y="79"/>
                        <a:pt x="85" y="78"/>
                        <a:pt x="85" y="77"/>
                      </a:cubicBezTo>
                      <a:cubicBezTo>
                        <a:pt x="84" y="77"/>
                        <a:pt x="83" y="76"/>
                        <a:pt x="83" y="76"/>
                      </a:cubicBezTo>
                      <a:cubicBezTo>
                        <a:pt x="81" y="76"/>
                        <a:pt x="80" y="75"/>
                        <a:pt x="78" y="74"/>
                      </a:cubicBezTo>
                      <a:cubicBezTo>
                        <a:pt x="77" y="73"/>
                        <a:pt x="75" y="73"/>
                        <a:pt x="74" y="72"/>
                      </a:cubicBezTo>
                      <a:cubicBezTo>
                        <a:pt x="73" y="71"/>
                        <a:pt x="73" y="71"/>
                        <a:pt x="72" y="70"/>
                      </a:cubicBezTo>
                      <a:cubicBezTo>
                        <a:pt x="72" y="70"/>
                        <a:pt x="72" y="70"/>
                        <a:pt x="72" y="70"/>
                      </a:cubicBezTo>
                      <a:cubicBezTo>
                        <a:pt x="72" y="69"/>
                        <a:pt x="73" y="68"/>
                        <a:pt x="73" y="67"/>
                      </a:cubicBezTo>
                      <a:cubicBezTo>
                        <a:pt x="73" y="66"/>
                        <a:pt x="72" y="64"/>
                        <a:pt x="71" y="62"/>
                      </a:cubicBezTo>
                      <a:cubicBezTo>
                        <a:pt x="71" y="62"/>
                        <a:pt x="71" y="60"/>
                        <a:pt x="71" y="59"/>
                      </a:cubicBezTo>
                      <a:cubicBezTo>
                        <a:pt x="71" y="59"/>
                        <a:pt x="71" y="59"/>
                        <a:pt x="72" y="59"/>
                      </a:cubicBezTo>
                      <a:cubicBezTo>
                        <a:pt x="72" y="58"/>
                        <a:pt x="74" y="58"/>
                        <a:pt x="75" y="58"/>
                      </a:cubicBezTo>
                      <a:cubicBezTo>
                        <a:pt x="76" y="58"/>
                        <a:pt x="76" y="57"/>
                        <a:pt x="77" y="57"/>
                      </a:cubicBezTo>
                      <a:cubicBezTo>
                        <a:pt x="78" y="56"/>
                        <a:pt x="79" y="56"/>
                        <a:pt x="80" y="56"/>
                      </a:cubicBezTo>
                      <a:cubicBezTo>
                        <a:pt x="81" y="55"/>
                        <a:pt x="81" y="55"/>
                        <a:pt x="81" y="54"/>
                      </a:cubicBezTo>
                      <a:cubicBezTo>
                        <a:pt x="82" y="54"/>
                        <a:pt x="82" y="52"/>
                        <a:pt x="83" y="52"/>
                      </a:cubicBezTo>
                      <a:cubicBezTo>
                        <a:pt x="84" y="52"/>
                        <a:pt x="85" y="53"/>
                        <a:pt x="86" y="53"/>
                      </a:cubicBezTo>
                      <a:cubicBezTo>
                        <a:pt x="87" y="52"/>
                        <a:pt x="87" y="52"/>
                        <a:pt x="88" y="51"/>
                      </a:cubicBezTo>
                      <a:cubicBezTo>
                        <a:pt x="89" y="50"/>
                        <a:pt x="92" y="50"/>
                        <a:pt x="94" y="50"/>
                      </a:cubicBezTo>
                      <a:cubicBezTo>
                        <a:pt x="95" y="50"/>
                        <a:pt x="95" y="50"/>
                        <a:pt x="95" y="50"/>
                      </a:cubicBezTo>
                      <a:cubicBezTo>
                        <a:pt x="95" y="50"/>
                        <a:pt x="95" y="50"/>
                        <a:pt x="95" y="50"/>
                      </a:cubicBezTo>
                      <a:cubicBezTo>
                        <a:pt x="96" y="48"/>
                        <a:pt x="96" y="48"/>
                        <a:pt x="96" y="47"/>
                      </a:cubicBezTo>
                      <a:cubicBezTo>
                        <a:pt x="96" y="45"/>
                        <a:pt x="97" y="45"/>
                        <a:pt x="98" y="44"/>
                      </a:cubicBezTo>
                      <a:cubicBezTo>
                        <a:pt x="99" y="44"/>
                        <a:pt x="101" y="45"/>
                        <a:pt x="102" y="44"/>
                      </a:cubicBezTo>
                      <a:cubicBezTo>
                        <a:pt x="102" y="44"/>
                        <a:pt x="102" y="43"/>
                        <a:pt x="102" y="43"/>
                      </a:cubicBezTo>
                      <a:cubicBezTo>
                        <a:pt x="103" y="42"/>
                        <a:pt x="103" y="41"/>
                        <a:pt x="104" y="41"/>
                      </a:cubicBezTo>
                      <a:cubicBezTo>
                        <a:pt x="106" y="39"/>
                        <a:pt x="107" y="36"/>
                        <a:pt x="106" y="34"/>
                      </a:cubicBezTo>
                      <a:cubicBezTo>
                        <a:pt x="105" y="32"/>
                        <a:pt x="104" y="30"/>
                        <a:pt x="103" y="29"/>
                      </a:cubicBezTo>
                      <a:cubicBezTo>
                        <a:pt x="103" y="28"/>
                        <a:pt x="102" y="27"/>
                        <a:pt x="102" y="27"/>
                      </a:cubicBezTo>
                      <a:cubicBezTo>
                        <a:pt x="101" y="26"/>
                        <a:pt x="100" y="26"/>
                        <a:pt x="99" y="25"/>
                      </a:cubicBezTo>
                      <a:cubicBezTo>
                        <a:pt x="98" y="25"/>
                        <a:pt x="98" y="24"/>
                        <a:pt x="97" y="22"/>
                      </a:cubicBezTo>
                      <a:cubicBezTo>
                        <a:pt x="97" y="22"/>
                        <a:pt x="96" y="21"/>
                        <a:pt x="96" y="21"/>
                      </a:cubicBezTo>
                      <a:cubicBezTo>
                        <a:pt x="93" y="20"/>
                        <a:pt x="92" y="23"/>
                        <a:pt x="90" y="23"/>
                      </a:cubicBezTo>
                      <a:cubicBezTo>
                        <a:pt x="89" y="23"/>
                        <a:pt x="89" y="23"/>
                        <a:pt x="89" y="23"/>
                      </a:cubicBezTo>
                      <a:cubicBezTo>
                        <a:pt x="89" y="23"/>
                        <a:pt x="89" y="22"/>
                        <a:pt x="88" y="22"/>
                      </a:cubicBezTo>
                      <a:cubicBezTo>
                        <a:pt x="88" y="21"/>
                        <a:pt x="87" y="20"/>
                        <a:pt x="87" y="18"/>
                      </a:cubicBezTo>
                      <a:cubicBezTo>
                        <a:pt x="86" y="16"/>
                        <a:pt x="88" y="13"/>
                        <a:pt x="84" y="14"/>
                      </a:cubicBezTo>
                      <a:cubicBezTo>
                        <a:pt x="82" y="14"/>
                        <a:pt x="82" y="12"/>
                        <a:pt x="81" y="11"/>
                      </a:cubicBezTo>
                      <a:cubicBezTo>
                        <a:pt x="80" y="11"/>
                        <a:pt x="79" y="11"/>
                        <a:pt x="79" y="10"/>
                      </a:cubicBezTo>
                      <a:cubicBezTo>
                        <a:pt x="78" y="9"/>
                        <a:pt x="77" y="7"/>
                        <a:pt x="76" y="6"/>
                      </a:cubicBezTo>
                      <a:cubicBezTo>
                        <a:pt x="75" y="5"/>
                        <a:pt x="74" y="6"/>
                        <a:pt x="73" y="5"/>
                      </a:cubicBezTo>
                      <a:cubicBezTo>
                        <a:pt x="72" y="4"/>
                        <a:pt x="72" y="3"/>
                        <a:pt x="71" y="2"/>
                      </a:cubicBezTo>
                      <a:cubicBezTo>
                        <a:pt x="71" y="1"/>
                        <a:pt x="70" y="1"/>
                        <a:pt x="70" y="0"/>
                      </a:cubicBezTo>
                      <a:cubicBezTo>
                        <a:pt x="69" y="1"/>
                        <a:pt x="68" y="3"/>
                        <a:pt x="67" y="4"/>
                      </a:cubicBezTo>
                      <a:cubicBezTo>
                        <a:pt x="66" y="6"/>
                        <a:pt x="66" y="5"/>
                        <a:pt x="63" y="5"/>
                      </a:cubicBezTo>
                      <a:cubicBezTo>
                        <a:pt x="61" y="5"/>
                        <a:pt x="62" y="7"/>
                        <a:pt x="61" y="8"/>
                      </a:cubicBezTo>
                      <a:cubicBezTo>
                        <a:pt x="61" y="10"/>
                        <a:pt x="61" y="11"/>
                        <a:pt x="61" y="12"/>
                      </a:cubicBezTo>
                      <a:cubicBezTo>
                        <a:pt x="60" y="12"/>
                        <a:pt x="57" y="13"/>
                        <a:pt x="56" y="14"/>
                      </a:cubicBezTo>
                      <a:cubicBezTo>
                        <a:pt x="55" y="15"/>
                        <a:pt x="53" y="16"/>
                        <a:pt x="52" y="17"/>
                      </a:cubicBezTo>
                      <a:cubicBezTo>
                        <a:pt x="50" y="18"/>
                        <a:pt x="48" y="18"/>
                        <a:pt x="49" y="21"/>
                      </a:cubicBezTo>
                      <a:cubicBezTo>
                        <a:pt x="49" y="22"/>
                        <a:pt x="51" y="24"/>
                        <a:pt x="48" y="24"/>
                      </a:cubicBezTo>
                      <a:cubicBezTo>
                        <a:pt x="47" y="24"/>
                        <a:pt x="47" y="22"/>
                        <a:pt x="45" y="22"/>
                      </a:cubicBezTo>
                      <a:cubicBezTo>
                        <a:pt x="43" y="21"/>
                        <a:pt x="41" y="23"/>
                        <a:pt x="40" y="25"/>
                      </a:cubicBezTo>
                      <a:cubicBezTo>
                        <a:pt x="39" y="26"/>
                        <a:pt x="37" y="27"/>
                        <a:pt x="37" y="28"/>
                      </a:cubicBezTo>
                      <a:cubicBezTo>
                        <a:pt x="37" y="28"/>
                        <a:pt x="37" y="28"/>
                        <a:pt x="37" y="28"/>
                      </a:cubicBezTo>
                      <a:cubicBezTo>
                        <a:pt x="35" y="29"/>
                        <a:pt x="34" y="31"/>
                        <a:pt x="32" y="30"/>
                      </a:cubicBezTo>
                      <a:cubicBezTo>
                        <a:pt x="30" y="30"/>
                        <a:pt x="29" y="25"/>
                        <a:pt x="29" y="23"/>
                      </a:cubicBezTo>
                      <a:cubicBezTo>
                        <a:pt x="29" y="21"/>
                        <a:pt x="32" y="19"/>
                        <a:pt x="30" y="18"/>
                      </a:cubicBezTo>
                      <a:cubicBezTo>
                        <a:pt x="28" y="16"/>
                        <a:pt x="27" y="18"/>
                        <a:pt x="25" y="19"/>
                      </a:cubicBezTo>
                      <a:cubicBezTo>
                        <a:pt x="25" y="19"/>
                        <a:pt x="23" y="19"/>
                        <a:pt x="23" y="19"/>
                      </a:cubicBezTo>
                      <a:cubicBezTo>
                        <a:pt x="23" y="20"/>
                        <a:pt x="23" y="20"/>
                        <a:pt x="23" y="20"/>
                      </a:cubicBezTo>
                      <a:cubicBezTo>
                        <a:pt x="22" y="21"/>
                        <a:pt x="21" y="21"/>
                        <a:pt x="21" y="22"/>
                      </a:cubicBezTo>
                      <a:cubicBezTo>
                        <a:pt x="19" y="24"/>
                        <a:pt x="20" y="27"/>
                        <a:pt x="19" y="29"/>
                      </a:cubicBezTo>
                      <a:cubicBezTo>
                        <a:pt x="19" y="31"/>
                        <a:pt x="16" y="33"/>
                        <a:pt x="13" y="33"/>
                      </a:cubicBezTo>
                      <a:cubicBezTo>
                        <a:pt x="13" y="35"/>
                        <a:pt x="11" y="38"/>
                        <a:pt x="10" y="39"/>
                      </a:cubicBezTo>
                      <a:cubicBezTo>
                        <a:pt x="10" y="40"/>
                        <a:pt x="11" y="43"/>
                        <a:pt x="11" y="44"/>
                      </a:cubicBezTo>
                      <a:cubicBezTo>
                        <a:pt x="11" y="46"/>
                        <a:pt x="10" y="47"/>
                        <a:pt x="10" y="48"/>
                      </a:cubicBezTo>
                      <a:cubicBezTo>
                        <a:pt x="10" y="49"/>
                        <a:pt x="11" y="51"/>
                        <a:pt x="12" y="52"/>
                      </a:cubicBezTo>
                      <a:cubicBezTo>
                        <a:pt x="12" y="53"/>
                        <a:pt x="13" y="54"/>
                        <a:pt x="12" y="55"/>
                      </a:cubicBezTo>
                      <a:cubicBezTo>
                        <a:pt x="12" y="56"/>
                        <a:pt x="12" y="55"/>
                        <a:pt x="10" y="56"/>
                      </a:cubicBezTo>
                      <a:cubicBezTo>
                        <a:pt x="10" y="56"/>
                        <a:pt x="9" y="56"/>
                        <a:pt x="9" y="57"/>
                      </a:cubicBezTo>
                      <a:cubicBezTo>
                        <a:pt x="10" y="57"/>
                        <a:pt x="12" y="58"/>
                        <a:pt x="12" y="60"/>
                      </a:cubicBezTo>
                      <a:cubicBezTo>
                        <a:pt x="12" y="62"/>
                        <a:pt x="10" y="62"/>
                        <a:pt x="12" y="65"/>
                      </a:cubicBezTo>
                      <a:cubicBezTo>
                        <a:pt x="14" y="66"/>
                        <a:pt x="14" y="67"/>
                        <a:pt x="15" y="68"/>
                      </a:cubicBezTo>
                      <a:cubicBezTo>
                        <a:pt x="15" y="68"/>
                        <a:pt x="15" y="68"/>
                        <a:pt x="15" y="68"/>
                      </a:cubicBezTo>
                      <a:cubicBezTo>
                        <a:pt x="17" y="70"/>
                        <a:pt x="17" y="70"/>
                        <a:pt x="18" y="73"/>
                      </a:cubicBezTo>
                      <a:cubicBezTo>
                        <a:pt x="18" y="73"/>
                        <a:pt x="19" y="74"/>
                        <a:pt x="19" y="75"/>
                      </a:cubicBezTo>
                      <a:cubicBezTo>
                        <a:pt x="19" y="76"/>
                        <a:pt x="18" y="76"/>
                        <a:pt x="18" y="77"/>
                      </a:cubicBezTo>
                      <a:cubicBezTo>
                        <a:pt x="18" y="79"/>
                        <a:pt x="19" y="79"/>
                        <a:pt x="20" y="81"/>
                      </a:cubicBezTo>
                      <a:cubicBezTo>
                        <a:pt x="21" y="81"/>
                        <a:pt x="22" y="82"/>
                        <a:pt x="22" y="83"/>
                      </a:cubicBezTo>
                      <a:cubicBezTo>
                        <a:pt x="22" y="83"/>
                        <a:pt x="22" y="84"/>
                        <a:pt x="22" y="84"/>
                      </a:cubicBezTo>
                      <a:cubicBezTo>
                        <a:pt x="22" y="84"/>
                        <a:pt x="22" y="84"/>
                        <a:pt x="22" y="84"/>
                      </a:cubicBezTo>
                      <a:cubicBezTo>
                        <a:pt x="20" y="84"/>
                        <a:pt x="19" y="85"/>
                        <a:pt x="19" y="87"/>
                      </a:cubicBezTo>
                      <a:cubicBezTo>
                        <a:pt x="19" y="88"/>
                        <a:pt x="20" y="89"/>
                        <a:pt x="19" y="90"/>
                      </a:cubicBezTo>
                      <a:cubicBezTo>
                        <a:pt x="19" y="91"/>
                        <a:pt x="18" y="90"/>
                        <a:pt x="17" y="91"/>
                      </a:cubicBezTo>
                      <a:cubicBezTo>
                        <a:pt x="17" y="91"/>
                        <a:pt x="17" y="91"/>
                        <a:pt x="16" y="91"/>
                      </a:cubicBezTo>
                      <a:cubicBezTo>
                        <a:pt x="15" y="92"/>
                        <a:pt x="14" y="92"/>
                        <a:pt x="13" y="92"/>
                      </a:cubicBezTo>
                      <a:cubicBezTo>
                        <a:pt x="10" y="94"/>
                        <a:pt x="12" y="97"/>
                        <a:pt x="14" y="98"/>
                      </a:cubicBezTo>
                      <a:cubicBezTo>
                        <a:pt x="15" y="100"/>
                        <a:pt x="14" y="102"/>
                        <a:pt x="15" y="104"/>
                      </a:cubicBezTo>
                      <a:cubicBezTo>
                        <a:pt x="15" y="106"/>
                        <a:pt x="15" y="107"/>
                        <a:pt x="16" y="108"/>
                      </a:cubicBezTo>
                      <a:cubicBezTo>
                        <a:pt x="17" y="109"/>
                        <a:pt x="17" y="110"/>
                        <a:pt x="17" y="111"/>
                      </a:cubicBezTo>
                      <a:cubicBezTo>
                        <a:pt x="17" y="112"/>
                        <a:pt x="16" y="114"/>
                        <a:pt x="15" y="115"/>
                      </a:cubicBezTo>
                      <a:cubicBezTo>
                        <a:pt x="13" y="116"/>
                        <a:pt x="11" y="115"/>
                        <a:pt x="10" y="114"/>
                      </a:cubicBezTo>
                      <a:cubicBezTo>
                        <a:pt x="8" y="113"/>
                        <a:pt x="6" y="113"/>
                        <a:pt x="4" y="113"/>
                      </a:cubicBezTo>
                      <a:cubicBezTo>
                        <a:pt x="2" y="112"/>
                        <a:pt x="0" y="111"/>
                        <a:pt x="0" y="113"/>
                      </a:cubicBezTo>
                      <a:cubicBezTo>
                        <a:pt x="0" y="114"/>
                        <a:pt x="0" y="115"/>
                        <a:pt x="1" y="116"/>
                      </a:cubicBezTo>
                      <a:cubicBezTo>
                        <a:pt x="1" y="117"/>
                        <a:pt x="3" y="118"/>
                        <a:pt x="4" y="119"/>
                      </a:cubicBezTo>
                      <a:cubicBezTo>
                        <a:pt x="5" y="120"/>
                        <a:pt x="6" y="122"/>
                        <a:pt x="7" y="124"/>
                      </a:cubicBezTo>
                      <a:cubicBezTo>
                        <a:pt x="7" y="125"/>
                        <a:pt x="7" y="127"/>
                        <a:pt x="7" y="129"/>
                      </a:cubicBezTo>
                      <a:cubicBezTo>
                        <a:pt x="7" y="130"/>
                        <a:pt x="7" y="131"/>
                        <a:pt x="8" y="132"/>
                      </a:cubicBezTo>
                      <a:cubicBezTo>
                        <a:pt x="9" y="132"/>
                        <a:pt x="10" y="131"/>
                        <a:pt x="11" y="132"/>
                      </a:cubicBezTo>
                      <a:cubicBezTo>
                        <a:pt x="12" y="132"/>
                        <a:pt x="14" y="133"/>
                        <a:pt x="15" y="134"/>
                      </a:cubicBezTo>
                      <a:cubicBezTo>
                        <a:pt x="15" y="134"/>
                        <a:pt x="15" y="134"/>
                        <a:pt x="15" y="135"/>
                      </a:cubicBezTo>
                      <a:cubicBezTo>
                        <a:pt x="15" y="135"/>
                        <a:pt x="16" y="135"/>
                        <a:pt x="16" y="135"/>
                      </a:cubicBezTo>
                      <a:cubicBezTo>
                        <a:pt x="17" y="136"/>
                        <a:pt x="17" y="137"/>
                        <a:pt x="18" y="136"/>
                      </a:cubicBezTo>
                      <a:cubicBezTo>
                        <a:pt x="18" y="136"/>
                        <a:pt x="19" y="135"/>
                        <a:pt x="19" y="135"/>
                      </a:cubicBezTo>
                      <a:cubicBezTo>
                        <a:pt x="20" y="134"/>
                        <a:pt x="20" y="133"/>
                        <a:pt x="21" y="132"/>
                      </a:cubicBezTo>
                      <a:cubicBezTo>
                        <a:pt x="23" y="132"/>
                        <a:pt x="24" y="132"/>
                        <a:pt x="25" y="131"/>
                      </a:cubicBezTo>
                      <a:cubicBezTo>
                        <a:pt x="27" y="130"/>
                        <a:pt x="28" y="130"/>
                        <a:pt x="30" y="129"/>
                      </a:cubicBezTo>
                      <a:cubicBezTo>
                        <a:pt x="31" y="129"/>
                        <a:pt x="31" y="127"/>
                        <a:pt x="30" y="126"/>
                      </a:cubicBezTo>
                      <a:cubicBezTo>
                        <a:pt x="29" y="125"/>
                        <a:pt x="28" y="124"/>
                        <a:pt x="27" y="123"/>
                      </a:cubicBezTo>
                      <a:cubicBezTo>
                        <a:pt x="26" y="123"/>
                        <a:pt x="24" y="122"/>
                        <a:pt x="24" y="121"/>
                      </a:cubicBezTo>
                      <a:cubicBezTo>
                        <a:pt x="26" y="121"/>
                        <a:pt x="28" y="122"/>
                        <a:pt x="30" y="123"/>
                      </a:cubicBezTo>
                      <a:cubicBezTo>
                        <a:pt x="31" y="124"/>
                        <a:pt x="33" y="124"/>
                        <a:pt x="34" y="126"/>
                      </a:cubicBezTo>
                      <a:cubicBezTo>
                        <a:pt x="35" y="127"/>
                        <a:pt x="39" y="130"/>
                        <a:pt x="40" y="129"/>
                      </a:cubicBezTo>
                      <a:cubicBezTo>
                        <a:pt x="41" y="129"/>
                        <a:pt x="42" y="129"/>
                        <a:pt x="41" y="128"/>
                      </a:cubicBezTo>
                      <a:cubicBezTo>
                        <a:pt x="41" y="128"/>
                        <a:pt x="41" y="128"/>
                        <a:pt x="40" y="127"/>
                      </a:cubicBezTo>
                      <a:cubicBezTo>
                        <a:pt x="40" y="126"/>
                        <a:pt x="40" y="124"/>
                        <a:pt x="42" y="124"/>
                      </a:cubicBezTo>
                      <a:cubicBezTo>
                        <a:pt x="44" y="124"/>
                        <a:pt x="43" y="126"/>
                        <a:pt x="43" y="127"/>
                      </a:cubicBezTo>
                      <a:cubicBezTo>
                        <a:pt x="43" y="128"/>
                        <a:pt x="43" y="129"/>
                        <a:pt x="45" y="129"/>
                      </a:cubicBezTo>
                      <a:cubicBezTo>
                        <a:pt x="46" y="129"/>
                        <a:pt x="46" y="128"/>
                        <a:pt x="46" y="127"/>
                      </a:cubicBezTo>
                      <a:cubicBezTo>
                        <a:pt x="47" y="126"/>
                        <a:pt x="46" y="125"/>
                        <a:pt x="48" y="124"/>
                      </a:cubicBezTo>
                      <a:cubicBezTo>
                        <a:pt x="49" y="124"/>
                        <a:pt x="50" y="125"/>
                        <a:pt x="51" y="125"/>
                      </a:cubicBezTo>
                      <a:cubicBezTo>
                        <a:pt x="53" y="126"/>
                        <a:pt x="53" y="126"/>
                        <a:pt x="53" y="128"/>
                      </a:cubicBezTo>
                      <a:cubicBezTo>
                        <a:pt x="53" y="131"/>
                        <a:pt x="54" y="130"/>
                        <a:pt x="56" y="131"/>
                      </a:cubicBezTo>
                      <a:cubicBezTo>
                        <a:pt x="57" y="131"/>
                        <a:pt x="58" y="133"/>
                        <a:pt x="59" y="133"/>
                      </a:cubicBezTo>
                      <a:cubicBezTo>
                        <a:pt x="61" y="132"/>
                        <a:pt x="60" y="130"/>
                        <a:pt x="61" y="129"/>
                      </a:cubicBezTo>
                      <a:cubicBezTo>
                        <a:pt x="61" y="129"/>
                        <a:pt x="62" y="129"/>
                        <a:pt x="63" y="129"/>
                      </a:cubicBezTo>
                      <a:cubicBezTo>
                        <a:pt x="64" y="129"/>
                        <a:pt x="64" y="129"/>
                        <a:pt x="65" y="129"/>
                      </a:cubicBezTo>
                      <a:cubicBezTo>
                        <a:pt x="66" y="128"/>
                        <a:pt x="68" y="128"/>
                        <a:pt x="69" y="127"/>
                      </a:cubicBezTo>
                      <a:cubicBezTo>
                        <a:pt x="71" y="126"/>
                        <a:pt x="72" y="126"/>
                        <a:pt x="75" y="126"/>
                      </a:cubicBezTo>
                      <a:cubicBezTo>
                        <a:pt x="77" y="126"/>
                        <a:pt x="80" y="126"/>
                        <a:pt x="82" y="125"/>
                      </a:cubicBezTo>
                      <a:cubicBezTo>
                        <a:pt x="83" y="124"/>
                        <a:pt x="84" y="124"/>
                        <a:pt x="85" y="124"/>
                      </a:cubicBezTo>
                      <a:cubicBezTo>
                        <a:pt x="85" y="124"/>
                        <a:pt x="86" y="124"/>
                        <a:pt x="87" y="124"/>
                      </a:cubicBezTo>
                      <a:cubicBezTo>
                        <a:pt x="88" y="124"/>
                        <a:pt x="89" y="124"/>
                        <a:pt x="90" y="123"/>
                      </a:cubicBezTo>
                      <a:cubicBezTo>
                        <a:pt x="90" y="123"/>
                        <a:pt x="90" y="123"/>
                        <a:pt x="90" y="123"/>
                      </a:cubicBezTo>
                      <a:cubicBezTo>
                        <a:pt x="90" y="123"/>
                        <a:pt x="91" y="123"/>
                        <a:pt x="92" y="123"/>
                      </a:cubicBezTo>
                      <a:cubicBezTo>
                        <a:pt x="93" y="123"/>
                        <a:pt x="95" y="123"/>
                        <a:pt x="96" y="124"/>
                      </a:cubicBezTo>
                      <a:cubicBezTo>
                        <a:pt x="98" y="124"/>
                        <a:pt x="99" y="125"/>
                        <a:pt x="100" y="126"/>
                      </a:cubicBezTo>
                      <a:cubicBezTo>
                        <a:pt x="102" y="126"/>
                        <a:pt x="103" y="127"/>
                        <a:pt x="104" y="127"/>
                      </a:cubicBezTo>
                      <a:cubicBezTo>
                        <a:pt x="105" y="128"/>
                        <a:pt x="107" y="127"/>
                        <a:pt x="108" y="127"/>
                      </a:cubicBezTo>
                      <a:cubicBezTo>
                        <a:pt x="109" y="128"/>
                        <a:pt x="111" y="129"/>
                        <a:pt x="112" y="129"/>
                      </a:cubicBezTo>
                      <a:cubicBezTo>
                        <a:pt x="112" y="129"/>
                        <a:pt x="112" y="128"/>
                        <a:pt x="113" y="128"/>
                      </a:cubicBezTo>
                      <a:cubicBezTo>
                        <a:pt x="113" y="128"/>
                        <a:pt x="113" y="128"/>
                        <a:pt x="113" y="128"/>
                      </a:cubicBezTo>
                      <a:cubicBezTo>
                        <a:pt x="114" y="127"/>
                        <a:pt x="114" y="127"/>
                        <a:pt x="115" y="126"/>
                      </a:cubicBezTo>
                      <a:cubicBezTo>
                        <a:pt x="115" y="126"/>
                        <a:pt x="115" y="125"/>
                        <a:pt x="116" y="125"/>
                      </a:cubicBezTo>
                      <a:cubicBezTo>
                        <a:pt x="116" y="125"/>
                        <a:pt x="117" y="124"/>
                        <a:pt x="117" y="124"/>
                      </a:cubicBezTo>
                      <a:cubicBezTo>
                        <a:pt x="118" y="123"/>
                        <a:pt x="119" y="122"/>
                        <a:pt x="120" y="121"/>
                      </a:cubicBezTo>
                      <a:cubicBezTo>
                        <a:pt x="122" y="121"/>
                        <a:pt x="123" y="120"/>
                        <a:pt x="125" y="120"/>
                      </a:cubicBezTo>
                      <a:cubicBezTo>
                        <a:pt x="127" y="119"/>
                        <a:pt x="129" y="118"/>
                        <a:pt x="131" y="117"/>
                      </a:cubicBezTo>
                      <a:cubicBezTo>
                        <a:pt x="133" y="117"/>
                        <a:pt x="135" y="115"/>
                        <a:pt x="136" y="114"/>
                      </a:cubicBezTo>
                      <a:cubicBezTo>
                        <a:pt x="138" y="112"/>
                        <a:pt x="138" y="110"/>
                        <a:pt x="141" y="111"/>
                      </a:cubicBezTo>
                      <a:cubicBezTo>
                        <a:pt x="142" y="111"/>
                        <a:pt x="143" y="111"/>
                        <a:pt x="145" y="111"/>
                      </a:cubicBezTo>
                      <a:cubicBezTo>
                        <a:pt x="145" y="112"/>
                        <a:pt x="146" y="112"/>
                        <a:pt x="147" y="112"/>
                      </a:cubicBezTo>
                      <a:cubicBezTo>
                        <a:pt x="148" y="112"/>
                        <a:pt x="148" y="112"/>
                        <a:pt x="148" y="112"/>
                      </a:cubicBezTo>
                      <a:cubicBezTo>
                        <a:pt x="150" y="111"/>
                        <a:pt x="149" y="110"/>
                        <a:pt x="149" y="109"/>
                      </a:cubicBezTo>
                      <a:cubicBezTo>
                        <a:pt x="148" y="108"/>
                        <a:pt x="149" y="107"/>
                        <a:pt x="149" y="106"/>
                      </a:cubicBezTo>
                      <a:cubicBezTo>
                        <a:pt x="150" y="104"/>
                        <a:pt x="149" y="103"/>
                        <a:pt x="150" y="102"/>
                      </a:cubicBezTo>
                      <a:cubicBezTo>
                        <a:pt x="151" y="101"/>
                        <a:pt x="153" y="101"/>
                        <a:pt x="153" y="100"/>
                      </a:cubicBezTo>
                      <a:cubicBezTo>
                        <a:pt x="154" y="99"/>
                        <a:pt x="154" y="99"/>
                        <a:pt x="154" y="98"/>
                      </a:cubicBezTo>
                      <a:cubicBezTo>
                        <a:pt x="155" y="97"/>
                        <a:pt x="156" y="98"/>
                        <a:pt x="157" y="97"/>
                      </a:cubicBezTo>
                      <a:cubicBezTo>
                        <a:pt x="159" y="97"/>
                        <a:pt x="160" y="97"/>
                        <a:pt x="161" y="96"/>
                      </a:cubicBezTo>
                      <a:cubicBezTo>
                        <a:pt x="161" y="95"/>
                        <a:pt x="162" y="95"/>
                        <a:pt x="163" y="95"/>
                      </a:cubicBezTo>
                      <a:cubicBezTo>
                        <a:pt x="164" y="94"/>
                        <a:pt x="165" y="93"/>
                        <a:pt x="166" y="93"/>
                      </a:cubicBezTo>
                      <a:cubicBezTo>
                        <a:pt x="167" y="92"/>
                        <a:pt x="168" y="92"/>
                        <a:pt x="169" y="91"/>
                      </a:cubicBezTo>
                      <a:cubicBezTo>
                        <a:pt x="170" y="90"/>
                        <a:pt x="170" y="86"/>
                        <a:pt x="169" y="85"/>
                      </a:cubicBezTo>
                      <a:cubicBezTo>
                        <a:pt x="169" y="84"/>
                        <a:pt x="169" y="83"/>
                        <a:pt x="169" y="82"/>
                      </a:cubicBezTo>
                      <a:cubicBezTo>
                        <a:pt x="169" y="82"/>
                        <a:pt x="169" y="81"/>
                        <a:pt x="168" y="80"/>
                      </a:cubicBezTo>
                      <a:cubicBezTo>
                        <a:pt x="168" y="79"/>
                        <a:pt x="167" y="77"/>
                        <a:pt x="167" y="76"/>
                      </a:cubicBezTo>
                      <a:cubicBezTo>
                        <a:pt x="168" y="75"/>
                        <a:pt x="171" y="76"/>
                        <a:pt x="171" y="74"/>
                      </a:cubicBezTo>
                      <a:cubicBezTo>
                        <a:pt x="171" y="73"/>
                        <a:pt x="171" y="71"/>
                        <a:pt x="170" y="71"/>
                      </a:cubicBezTo>
                      <a:close/>
                      <a:moveTo>
                        <a:pt x="138" y="75"/>
                      </a:moveTo>
                      <a:cubicBezTo>
                        <a:pt x="140" y="75"/>
                        <a:pt x="142" y="75"/>
                        <a:pt x="144" y="75"/>
                      </a:cubicBezTo>
                      <a:cubicBezTo>
                        <a:pt x="147" y="74"/>
                        <a:pt x="145" y="71"/>
                        <a:pt x="143" y="71"/>
                      </a:cubicBezTo>
                      <a:cubicBezTo>
                        <a:pt x="142" y="70"/>
                        <a:pt x="142" y="70"/>
                        <a:pt x="141" y="70"/>
                      </a:cubicBezTo>
                      <a:cubicBezTo>
                        <a:pt x="141" y="70"/>
                        <a:pt x="141" y="71"/>
                        <a:pt x="140" y="71"/>
                      </a:cubicBezTo>
                      <a:cubicBezTo>
                        <a:pt x="140" y="71"/>
                        <a:pt x="140" y="70"/>
                        <a:pt x="139" y="70"/>
                      </a:cubicBezTo>
                      <a:cubicBezTo>
                        <a:pt x="139" y="69"/>
                        <a:pt x="138" y="69"/>
                        <a:pt x="138" y="69"/>
                      </a:cubicBezTo>
                      <a:cubicBezTo>
                        <a:pt x="136" y="69"/>
                        <a:pt x="134" y="70"/>
                        <a:pt x="135" y="72"/>
                      </a:cubicBezTo>
                      <a:cubicBezTo>
                        <a:pt x="135" y="74"/>
                        <a:pt x="136" y="74"/>
                        <a:pt x="138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51">
                  <a:extLst>
                    <a:ext uri="{FF2B5EF4-FFF2-40B4-BE49-F238E27FC236}">
                      <a16:creationId xmlns:a16="http://schemas.microsoft.com/office/drawing/2014/main" xmlns="" id="{493B1ABE-CD4C-41B7-BB64-FE69BC887C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6" y="2863"/>
                  <a:ext cx="625" cy="709"/>
                </a:xfrm>
                <a:custGeom>
                  <a:avLst/>
                  <a:gdLst>
                    <a:gd name="T0" fmla="*/ 110 w 112"/>
                    <a:gd name="T1" fmla="*/ 31 h 127"/>
                    <a:gd name="T2" fmla="*/ 108 w 112"/>
                    <a:gd name="T3" fmla="*/ 21 h 127"/>
                    <a:gd name="T4" fmla="*/ 96 w 112"/>
                    <a:gd name="T5" fmla="*/ 9 h 127"/>
                    <a:gd name="T6" fmla="*/ 84 w 112"/>
                    <a:gd name="T7" fmla="*/ 2 h 127"/>
                    <a:gd name="T8" fmla="*/ 72 w 112"/>
                    <a:gd name="T9" fmla="*/ 0 h 127"/>
                    <a:gd name="T10" fmla="*/ 61 w 112"/>
                    <a:gd name="T11" fmla="*/ 1 h 127"/>
                    <a:gd name="T12" fmla="*/ 52 w 112"/>
                    <a:gd name="T13" fmla="*/ 2 h 127"/>
                    <a:gd name="T14" fmla="*/ 45 w 112"/>
                    <a:gd name="T15" fmla="*/ 7 h 127"/>
                    <a:gd name="T16" fmla="*/ 42 w 112"/>
                    <a:gd name="T17" fmla="*/ 15 h 127"/>
                    <a:gd name="T18" fmla="*/ 37 w 112"/>
                    <a:gd name="T19" fmla="*/ 17 h 127"/>
                    <a:gd name="T20" fmla="*/ 37 w 112"/>
                    <a:gd name="T21" fmla="*/ 17 h 127"/>
                    <a:gd name="T22" fmla="*/ 37 w 112"/>
                    <a:gd name="T23" fmla="*/ 18 h 127"/>
                    <a:gd name="T24" fmla="*/ 30 w 112"/>
                    <a:gd name="T25" fmla="*/ 23 h 127"/>
                    <a:gd name="T26" fmla="*/ 17 w 112"/>
                    <a:gd name="T27" fmla="*/ 31 h 127"/>
                    <a:gd name="T28" fmla="*/ 13 w 112"/>
                    <a:gd name="T29" fmla="*/ 30 h 127"/>
                    <a:gd name="T30" fmla="*/ 3 w 112"/>
                    <a:gd name="T31" fmla="*/ 31 h 127"/>
                    <a:gd name="T32" fmla="*/ 0 w 112"/>
                    <a:gd name="T33" fmla="*/ 32 h 127"/>
                    <a:gd name="T34" fmla="*/ 2 w 112"/>
                    <a:gd name="T35" fmla="*/ 39 h 127"/>
                    <a:gd name="T36" fmla="*/ 7 w 112"/>
                    <a:gd name="T37" fmla="*/ 48 h 127"/>
                    <a:gd name="T38" fmla="*/ 2 w 112"/>
                    <a:gd name="T39" fmla="*/ 57 h 127"/>
                    <a:gd name="T40" fmla="*/ 9 w 112"/>
                    <a:gd name="T41" fmla="*/ 64 h 127"/>
                    <a:gd name="T42" fmla="*/ 17 w 112"/>
                    <a:gd name="T43" fmla="*/ 72 h 127"/>
                    <a:gd name="T44" fmla="*/ 23 w 112"/>
                    <a:gd name="T45" fmla="*/ 81 h 127"/>
                    <a:gd name="T46" fmla="*/ 32 w 112"/>
                    <a:gd name="T47" fmla="*/ 83 h 127"/>
                    <a:gd name="T48" fmla="*/ 39 w 112"/>
                    <a:gd name="T49" fmla="*/ 92 h 127"/>
                    <a:gd name="T50" fmla="*/ 35 w 112"/>
                    <a:gd name="T51" fmla="*/ 102 h 127"/>
                    <a:gd name="T52" fmla="*/ 28 w 112"/>
                    <a:gd name="T53" fmla="*/ 108 h 127"/>
                    <a:gd name="T54" fmla="*/ 39 w 112"/>
                    <a:gd name="T55" fmla="*/ 113 h 127"/>
                    <a:gd name="T56" fmla="*/ 44 w 112"/>
                    <a:gd name="T57" fmla="*/ 115 h 127"/>
                    <a:gd name="T58" fmla="*/ 44 w 112"/>
                    <a:gd name="T59" fmla="*/ 122 h 127"/>
                    <a:gd name="T60" fmla="*/ 52 w 112"/>
                    <a:gd name="T61" fmla="*/ 126 h 127"/>
                    <a:gd name="T62" fmla="*/ 61 w 112"/>
                    <a:gd name="T63" fmla="*/ 120 h 127"/>
                    <a:gd name="T64" fmla="*/ 71 w 112"/>
                    <a:gd name="T65" fmla="*/ 118 h 127"/>
                    <a:gd name="T66" fmla="*/ 76 w 112"/>
                    <a:gd name="T67" fmla="*/ 109 h 127"/>
                    <a:gd name="T68" fmla="*/ 71 w 112"/>
                    <a:gd name="T69" fmla="*/ 104 h 127"/>
                    <a:gd name="T70" fmla="*/ 67 w 112"/>
                    <a:gd name="T71" fmla="*/ 103 h 127"/>
                    <a:gd name="T72" fmla="*/ 75 w 112"/>
                    <a:gd name="T73" fmla="*/ 96 h 127"/>
                    <a:gd name="T74" fmla="*/ 83 w 112"/>
                    <a:gd name="T75" fmla="*/ 98 h 127"/>
                    <a:gd name="T76" fmla="*/ 91 w 112"/>
                    <a:gd name="T77" fmla="*/ 89 h 127"/>
                    <a:gd name="T78" fmla="*/ 86 w 112"/>
                    <a:gd name="T79" fmla="*/ 84 h 127"/>
                    <a:gd name="T80" fmla="*/ 88 w 112"/>
                    <a:gd name="T81" fmla="*/ 83 h 127"/>
                    <a:gd name="T82" fmla="*/ 86 w 112"/>
                    <a:gd name="T83" fmla="*/ 79 h 127"/>
                    <a:gd name="T84" fmla="*/ 92 w 112"/>
                    <a:gd name="T85" fmla="*/ 82 h 127"/>
                    <a:gd name="T86" fmla="*/ 97 w 112"/>
                    <a:gd name="T87" fmla="*/ 80 h 127"/>
                    <a:gd name="T88" fmla="*/ 104 w 112"/>
                    <a:gd name="T89" fmla="*/ 72 h 127"/>
                    <a:gd name="T90" fmla="*/ 108 w 112"/>
                    <a:gd name="T91" fmla="*/ 50 h 127"/>
                    <a:gd name="T92" fmla="*/ 112 w 112"/>
                    <a:gd name="T93" fmla="*/ 3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12" h="127">
                      <a:moveTo>
                        <a:pt x="111" y="34"/>
                      </a:moveTo>
                      <a:cubicBezTo>
                        <a:pt x="111" y="33"/>
                        <a:pt x="110" y="33"/>
                        <a:pt x="110" y="32"/>
                      </a:cubicBezTo>
                      <a:cubicBezTo>
                        <a:pt x="110" y="32"/>
                        <a:pt x="110" y="31"/>
                        <a:pt x="110" y="31"/>
                      </a:cubicBezTo>
                      <a:cubicBezTo>
                        <a:pt x="110" y="31"/>
                        <a:pt x="110" y="31"/>
                        <a:pt x="110" y="31"/>
                      </a:cubicBezTo>
                      <a:cubicBezTo>
                        <a:pt x="110" y="30"/>
                        <a:pt x="110" y="28"/>
                        <a:pt x="109" y="26"/>
                      </a:cubicBezTo>
                      <a:cubicBezTo>
                        <a:pt x="109" y="25"/>
                        <a:pt x="108" y="22"/>
                        <a:pt x="108" y="21"/>
                      </a:cubicBezTo>
                      <a:cubicBezTo>
                        <a:pt x="107" y="19"/>
                        <a:pt x="107" y="17"/>
                        <a:pt x="105" y="16"/>
                      </a:cubicBezTo>
                      <a:cubicBezTo>
                        <a:pt x="103" y="14"/>
                        <a:pt x="101" y="12"/>
                        <a:pt x="98" y="11"/>
                      </a:cubicBezTo>
                      <a:cubicBezTo>
                        <a:pt x="97" y="11"/>
                        <a:pt x="97" y="10"/>
                        <a:pt x="96" y="9"/>
                      </a:cubicBezTo>
                      <a:cubicBezTo>
                        <a:pt x="95" y="8"/>
                        <a:pt x="95" y="8"/>
                        <a:pt x="94" y="7"/>
                      </a:cubicBezTo>
                      <a:cubicBezTo>
                        <a:pt x="93" y="6"/>
                        <a:pt x="91" y="5"/>
                        <a:pt x="89" y="4"/>
                      </a:cubicBezTo>
                      <a:cubicBezTo>
                        <a:pt x="88" y="3"/>
                        <a:pt x="86" y="3"/>
                        <a:pt x="84" y="2"/>
                      </a:cubicBezTo>
                      <a:cubicBezTo>
                        <a:pt x="82" y="1"/>
                        <a:pt x="79" y="2"/>
                        <a:pt x="76" y="2"/>
                      </a:cubicBezTo>
                      <a:cubicBezTo>
                        <a:pt x="76" y="2"/>
                        <a:pt x="75" y="2"/>
                        <a:pt x="75" y="2"/>
                      </a:cubicBezTo>
                      <a:cubicBezTo>
                        <a:pt x="74" y="2"/>
                        <a:pt x="73" y="0"/>
                        <a:pt x="72" y="0"/>
                      </a:cubicBezTo>
                      <a:cubicBezTo>
                        <a:pt x="72" y="0"/>
                        <a:pt x="70" y="1"/>
                        <a:pt x="70" y="2"/>
                      </a:cubicBezTo>
                      <a:cubicBezTo>
                        <a:pt x="69" y="2"/>
                        <a:pt x="67" y="2"/>
                        <a:pt x="66" y="2"/>
                      </a:cubicBezTo>
                      <a:cubicBezTo>
                        <a:pt x="64" y="2"/>
                        <a:pt x="63" y="2"/>
                        <a:pt x="61" y="1"/>
                      </a:cubicBezTo>
                      <a:cubicBezTo>
                        <a:pt x="61" y="1"/>
                        <a:pt x="60" y="1"/>
                        <a:pt x="59" y="1"/>
                      </a:cubicBezTo>
                      <a:cubicBezTo>
                        <a:pt x="58" y="1"/>
                        <a:pt x="58" y="1"/>
                        <a:pt x="57" y="0"/>
                      </a:cubicBezTo>
                      <a:cubicBezTo>
                        <a:pt x="56" y="0"/>
                        <a:pt x="54" y="1"/>
                        <a:pt x="52" y="2"/>
                      </a:cubicBezTo>
                      <a:cubicBezTo>
                        <a:pt x="52" y="2"/>
                        <a:pt x="51" y="2"/>
                        <a:pt x="50" y="2"/>
                      </a:cubicBezTo>
                      <a:cubicBezTo>
                        <a:pt x="49" y="3"/>
                        <a:pt x="49" y="2"/>
                        <a:pt x="48" y="3"/>
                      </a:cubicBezTo>
                      <a:cubicBezTo>
                        <a:pt x="47" y="4"/>
                        <a:pt x="46" y="5"/>
                        <a:pt x="45" y="7"/>
                      </a:cubicBezTo>
                      <a:cubicBezTo>
                        <a:pt x="45" y="7"/>
                        <a:pt x="45" y="8"/>
                        <a:pt x="45" y="9"/>
                      </a:cubicBezTo>
                      <a:cubicBezTo>
                        <a:pt x="44" y="10"/>
                        <a:pt x="44" y="11"/>
                        <a:pt x="44" y="11"/>
                      </a:cubicBezTo>
                      <a:cubicBezTo>
                        <a:pt x="43" y="13"/>
                        <a:pt x="44" y="14"/>
                        <a:pt x="42" y="15"/>
                      </a:cubicBezTo>
                      <a:cubicBezTo>
                        <a:pt x="42" y="15"/>
                        <a:pt x="41" y="15"/>
                        <a:pt x="41" y="16"/>
                      </a:cubicBezTo>
                      <a:cubicBezTo>
                        <a:pt x="40" y="17"/>
                        <a:pt x="40" y="18"/>
                        <a:pt x="40" y="18"/>
                      </a:cubicBezTo>
                      <a:cubicBezTo>
                        <a:pt x="39" y="19"/>
                        <a:pt x="38" y="17"/>
                        <a:pt x="37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7" y="17"/>
                        <a:pt x="37" y="17"/>
                        <a:pt x="37" y="18"/>
                      </a:cubicBez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7" y="20"/>
                        <a:pt x="35" y="22"/>
                        <a:pt x="34" y="23"/>
                      </a:cubicBezTo>
                      <a:cubicBezTo>
                        <a:pt x="34" y="23"/>
                        <a:pt x="33" y="23"/>
                        <a:pt x="33" y="23"/>
                      </a:cubicBezTo>
                      <a:cubicBezTo>
                        <a:pt x="32" y="23"/>
                        <a:pt x="31" y="23"/>
                        <a:pt x="30" y="23"/>
                      </a:cubicBezTo>
                      <a:cubicBezTo>
                        <a:pt x="27" y="24"/>
                        <a:pt x="27" y="26"/>
                        <a:pt x="25" y="29"/>
                      </a:cubicBezTo>
                      <a:cubicBezTo>
                        <a:pt x="25" y="30"/>
                        <a:pt x="22" y="29"/>
                        <a:pt x="20" y="30"/>
                      </a:cubicBezTo>
                      <a:cubicBezTo>
                        <a:pt x="19" y="30"/>
                        <a:pt x="19" y="31"/>
                        <a:pt x="17" y="31"/>
                      </a:cubicBezTo>
                      <a:cubicBezTo>
                        <a:pt x="17" y="31"/>
                        <a:pt x="16" y="31"/>
                        <a:pt x="16" y="31"/>
                      </a:cubicBezTo>
                      <a:cubicBezTo>
                        <a:pt x="15" y="30"/>
                        <a:pt x="15" y="30"/>
                        <a:pt x="15" y="30"/>
                      </a:cubicBezTo>
                      <a:cubicBezTo>
                        <a:pt x="14" y="30"/>
                        <a:pt x="13" y="30"/>
                        <a:pt x="13" y="30"/>
                      </a:cubicBezTo>
                      <a:cubicBezTo>
                        <a:pt x="11" y="30"/>
                        <a:pt x="11" y="31"/>
                        <a:pt x="10" y="30"/>
                      </a:cubicBezTo>
                      <a:cubicBezTo>
                        <a:pt x="7" y="29"/>
                        <a:pt x="6" y="31"/>
                        <a:pt x="4" y="31"/>
                      </a:cubicBezTo>
                      <a:cubicBezTo>
                        <a:pt x="4" y="31"/>
                        <a:pt x="4" y="31"/>
                        <a:pt x="3" y="31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2" y="31"/>
                        <a:pt x="1" y="31"/>
                        <a:pt x="0" y="32"/>
                      </a:cubicBezTo>
                      <a:cubicBezTo>
                        <a:pt x="0" y="32"/>
                        <a:pt x="0" y="33"/>
                        <a:pt x="0" y="33"/>
                      </a:cubicBezTo>
                      <a:cubicBezTo>
                        <a:pt x="1" y="35"/>
                        <a:pt x="1" y="35"/>
                        <a:pt x="1" y="36"/>
                      </a:cubicBezTo>
                      <a:cubicBezTo>
                        <a:pt x="1" y="38"/>
                        <a:pt x="1" y="38"/>
                        <a:pt x="2" y="39"/>
                      </a:cubicBezTo>
                      <a:cubicBezTo>
                        <a:pt x="4" y="39"/>
                        <a:pt x="6" y="40"/>
                        <a:pt x="6" y="41"/>
                      </a:cubicBezTo>
                      <a:cubicBezTo>
                        <a:pt x="7" y="43"/>
                        <a:pt x="7" y="44"/>
                        <a:pt x="7" y="45"/>
                      </a:cubicBezTo>
                      <a:cubicBezTo>
                        <a:pt x="8" y="46"/>
                        <a:pt x="8" y="46"/>
                        <a:pt x="7" y="48"/>
                      </a:cubicBezTo>
                      <a:cubicBezTo>
                        <a:pt x="6" y="49"/>
                        <a:pt x="5" y="50"/>
                        <a:pt x="4" y="52"/>
                      </a:cubicBezTo>
                      <a:cubicBezTo>
                        <a:pt x="3" y="52"/>
                        <a:pt x="3" y="53"/>
                        <a:pt x="3" y="54"/>
                      </a:cubicBezTo>
                      <a:cubicBezTo>
                        <a:pt x="2" y="55"/>
                        <a:pt x="2" y="56"/>
                        <a:pt x="2" y="57"/>
                      </a:cubicBezTo>
                      <a:cubicBezTo>
                        <a:pt x="2" y="58"/>
                        <a:pt x="3" y="59"/>
                        <a:pt x="4" y="60"/>
                      </a:cubicBezTo>
                      <a:cubicBezTo>
                        <a:pt x="5" y="61"/>
                        <a:pt x="5" y="62"/>
                        <a:pt x="6" y="63"/>
                      </a:cubicBezTo>
                      <a:cubicBezTo>
                        <a:pt x="7" y="64"/>
                        <a:pt x="8" y="63"/>
                        <a:pt x="9" y="64"/>
                      </a:cubicBezTo>
                      <a:cubicBezTo>
                        <a:pt x="10" y="65"/>
                        <a:pt x="11" y="67"/>
                        <a:pt x="12" y="68"/>
                      </a:cubicBezTo>
                      <a:cubicBezTo>
                        <a:pt x="12" y="69"/>
                        <a:pt x="13" y="69"/>
                        <a:pt x="14" y="69"/>
                      </a:cubicBezTo>
                      <a:cubicBezTo>
                        <a:pt x="15" y="70"/>
                        <a:pt x="15" y="72"/>
                        <a:pt x="17" y="72"/>
                      </a:cubicBezTo>
                      <a:cubicBezTo>
                        <a:pt x="21" y="71"/>
                        <a:pt x="19" y="74"/>
                        <a:pt x="20" y="76"/>
                      </a:cubicBezTo>
                      <a:cubicBezTo>
                        <a:pt x="20" y="78"/>
                        <a:pt x="21" y="79"/>
                        <a:pt x="21" y="80"/>
                      </a:cubicBezTo>
                      <a:cubicBezTo>
                        <a:pt x="22" y="81"/>
                        <a:pt x="22" y="81"/>
                        <a:pt x="23" y="81"/>
                      </a:cubicBezTo>
                      <a:cubicBezTo>
                        <a:pt x="25" y="81"/>
                        <a:pt x="26" y="78"/>
                        <a:pt x="29" y="79"/>
                      </a:cubicBezTo>
                      <a:cubicBezTo>
                        <a:pt x="29" y="79"/>
                        <a:pt x="30" y="80"/>
                        <a:pt x="30" y="80"/>
                      </a:cubicBezTo>
                      <a:cubicBezTo>
                        <a:pt x="31" y="82"/>
                        <a:pt x="31" y="83"/>
                        <a:pt x="32" y="83"/>
                      </a:cubicBezTo>
                      <a:cubicBezTo>
                        <a:pt x="33" y="84"/>
                        <a:pt x="34" y="84"/>
                        <a:pt x="35" y="85"/>
                      </a:cubicBezTo>
                      <a:cubicBezTo>
                        <a:pt x="35" y="85"/>
                        <a:pt x="36" y="86"/>
                        <a:pt x="36" y="87"/>
                      </a:cubicBezTo>
                      <a:cubicBezTo>
                        <a:pt x="37" y="88"/>
                        <a:pt x="38" y="90"/>
                        <a:pt x="39" y="92"/>
                      </a:cubicBezTo>
                      <a:cubicBezTo>
                        <a:pt x="40" y="94"/>
                        <a:pt x="39" y="97"/>
                        <a:pt x="37" y="99"/>
                      </a:cubicBezTo>
                      <a:cubicBezTo>
                        <a:pt x="36" y="99"/>
                        <a:pt x="36" y="100"/>
                        <a:pt x="35" y="101"/>
                      </a:cubicBezTo>
                      <a:cubicBezTo>
                        <a:pt x="35" y="101"/>
                        <a:pt x="35" y="102"/>
                        <a:pt x="35" y="102"/>
                      </a:cubicBezTo>
                      <a:cubicBezTo>
                        <a:pt x="34" y="103"/>
                        <a:pt x="32" y="102"/>
                        <a:pt x="31" y="102"/>
                      </a:cubicBezTo>
                      <a:cubicBezTo>
                        <a:pt x="30" y="103"/>
                        <a:pt x="29" y="103"/>
                        <a:pt x="29" y="105"/>
                      </a:cubicBezTo>
                      <a:cubicBezTo>
                        <a:pt x="29" y="106"/>
                        <a:pt x="29" y="106"/>
                        <a:pt x="28" y="108"/>
                      </a:cubicBezTo>
                      <a:cubicBezTo>
                        <a:pt x="28" y="110"/>
                        <a:pt x="30" y="114"/>
                        <a:pt x="32" y="114"/>
                      </a:cubicBezTo>
                      <a:cubicBezTo>
                        <a:pt x="34" y="115"/>
                        <a:pt x="34" y="114"/>
                        <a:pt x="36" y="113"/>
                      </a:cubicBezTo>
                      <a:cubicBezTo>
                        <a:pt x="37" y="113"/>
                        <a:pt x="38" y="113"/>
                        <a:pt x="39" y="113"/>
                      </a:cubicBezTo>
                      <a:cubicBezTo>
                        <a:pt x="40" y="113"/>
                        <a:pt x="41" y="112"/>
                        <a:pt x="42" y="113"/>
                      </a:cubicBezTo>
                      <a:cubicBezTo>
                        <a:pt x="42" y="113"/>
                        <a:pt x="42" y="114"/>
                        <a:pt x="42" y="114"/>
                      </a:cubicBezTo>
                      <a:cubicBezTo>
                        <a:pt x="43" y="114"/>
                        <a:pt x="43" y="114"/>
                        <a:pt x="44" y="115"/>
                      </a:cubicBezTo>
                      <a:cubicBezTo>
                        <a:pt x="44" y="115"/>
                        <a:pt x="44" y="116"/>
                        <a:pt x="44" y="116"/>
                      </a:cubicBezTo>
                      <a:cubicBezTo>
                        <a:pt x="45" y="117"/>
                        <a:pt x="46" y="118"/>
                        <a:pt x="46" y="119"/>
                      </a:cubicBezTo>
                      <a:cubicBezTo>
                        <a:pt x="46" y="120"/>
                        <a:pt x="44" y="121"/>
                        <a:pt x="44" y="122"/>
                      </a:cubicBezTo>
                      <a:cubicBezTo>
                        <a:pt x="43" y="123"/>
                        <a:pt x="43" y="124"/>
                        <a:pt x="42" y="125"/>
                      </a:cubicBezTo>
                      <a:cubicBezTo>
                        <a:pt x="43" y="126"/>
                        <a:pt x="46" y="127"/>
                        <a:pt x="48" y="127"/>
                      </a:cubicBezTo>
                      <a:cubicBezTo>
                        <a:pt x="49" y="127"/>
                        <a:pt x="51" y="127"/>
                        <a:pt x="52" y="126"/>
                      </a:cubicBezTo>
                      <a:cubicBezTo>
                        <a:pt x="52" y="126"/>
                        <a:pt x="52" y="125"/>
                        <a:pt x="53" y="125"/>
                      </a:cubicBezTo>
                      <a:cubicBezTo>
                        <a:pt x="53" y="123"/>
                        <a:pt x="53" y="122"/>
                        <a:pt x="55" y="122"/>
                      </a:cubicBezTo>
                      <a:cubicBezTo>
                        <a:pt x="57" y="121"/>
                        <a:pt x="59" y="121"/>
                        <a:pt x="61" y="120"/>
                      </a:cubicBezTo>
                      <a:cubicBezTo>
                        <a:pt x="62" y="119"/>
                        <a:pt x="64" y="120"/>
                        <a:pt x="65" y="120"/>
                      </a:cubicBezTo>
                      <a:cubicBezTo>
                        <a:pt x="67" y="120"/>
                        <a:pt x="68" y="121"/>
                        <a:pt x="70" y="120"/>
                      </a:cubicBezTo>
                      <a:cubicBezTo>
                        <a:pt x="70" y="119"/>
                        <a:pt x="71" y="119"/>
                        <a:pt x="71" y="118"/>
                      </a:cubicBezTo>
                      <a:cubicBezTo>
                        <a:pt x="72" y="117"/>
                        <a:pt x="72" y="117"/>
                        <a:pt x="72" y="116"/>
                      </a:cubicBezTo>
                      <a:cubicBezTo>
                        <a:pt x="73" y="115"/>
                        <a:pt x="75" y="115"/>
                        <a:pt x="76" y="113"/>
                      </a:cubicBezTo>
                      <a:cubicBezTo>
                        <a:pt x="76" y="112"/>
                        <a:pt x="76" y="111"/>
                        <a:pt x="76" y="109"/>
                      </a:cubicBezTo>
                      <a:cubicBezTo>
                        <a:pt x="76" y="108"/>
                        <a:pt x="76" y="106"/>
                        <a:pt x="76" y="104"/>
                      </a:cubicBezTo>
                      <a:cubicBezTo>
                        <a:pt x="75" y="102"/>
                        <a:pt x="74" y="103"/>
                        <a:pt x="73" y="104"/>
                      </a:cubicBezTo>
                      <a:cubicBezTo>
                        <a:pt x="73" y="104"/>
                        <a:pt x="72" y="104"/>
                        <a:pt x="71" y="104"/>
                      </a:cubicBezTo>
                      <a:cubicBezTo>
                        <a:pt x="70" y="104"/>
                        <a:pt x="70" y="105"/>
                        <a:pt x="69" y="105"/>
                      </a:cubicBezTo>
                      <a:cubicBezTo>
                        <a:pt x="68" y="105"/>
                        <a:pt x="66" y="105"/>
                        <a:pt x="65" y="105"/>
                      </a:cubicBezTo>
                      <a:cubicBezTo>
                        <a:pt x="65" y="104"/>
                        <a:pt x="66" y="103"/>
                        <a:pt x="67" y="103"/>
                      </a:cubicBezTo>
                      <a:cubicBezTo>
                        <a:pt x="69" y="102"/>
                        <a:pt x="71" y="103"/>
                        <a:pt x="72" y="102"/>
                      </a:cubicBezTo>
                      <a:cubicBezTo>
                        <a:pt x="73" y="101"/>
                        <a:pt x="71" y="100"/>
                        <a:pt x="71" y="98"/>
                      </a:cubicBezTo>
                      <a:cubicBezTo>
                        <a:pt x="72" y="97"/>
                        <a:pt x="74" y="97"/>
                        <a:pt x="75" y="96"/>
                      </a:cubicBezTo>
                      <a:cubicBezTo>
                        <a:pt x="76" y="96"/>
                        <a:pt x="76" y="95"/>
                        <a:pt x="78" y="95"/>
                      </a:cubicBezTo>
                      <a:cubicBezTo>
                        <a:pt x="79" y="96"/>
                        <a:pt x="79" y="97"/>
                        <a:pt x="80" y="98"/>
                      </a:cubicBezTo>
                      <a:cubicBezTo>
                        <a:pt x="81" y="99"/>
                        <a:pt x="82" y="99"/>
                        <a:pt x="83" y="98"/>
                      </a:cubicBezTo>
                      <a:cubicBezTo>
                        <a:pt x="86" y="97"/>
                        <a:pt x="88" y="96"/>
                        <a:pt x="89" y="94"/>
                      </a:cubicBezTo>
                      <a:cubicBezTo>
                        <a:pt x="91" y="94"/>
                        <a:pt x="92" y="92"/>
                        <a:pt x="92" y="91"/>
                      </a:cubicBezTo>
                      <a:cubicBezTo>
                        <a:pt x="92" y="90"/>
                        <a:pt x="92" y="90"/>
                        <a:pt x="91" y="89"/>
                      </a:cubicBezTo>
                      <a:cubicBezTo>
                        <a:pt x="91" y="89"/>
                        <a:pt x="88" y="90"/>
                        <a:pt x="89" y="88"/>
                      </a:cubicBezTo>
                      <a:cubicBezTo>
                        <a:pt x="90" y="87"/>
                        <a:pt x="93" y="86"/>
                        <a:pt x="91" y="85"/>
                      </a:cubicBezTo>
                      <a:cubicBezTo>
                        <a:pt x="89" y="84"/>
                        <a:pt x="87" y="84"/>
                        <a:pt x="86" y="84"/>
                      </a:cubicBezTo>
                      <a:cubicBezTo>
                        <a:pt x="85" y="84"/>
                        <a:pt x="83" y="84"/>
                        <a:pt x="82" y="84"/>
                      </a:cubicBezTo>
                      <a:cubicBezTo>
                        <a:pt x="82" y="83"/>
                        <a:pt x="81" y="83"/>
                        <a:pt x="81" y="83"/>
                      </a:cubicBezTo>
                      <a:cubicBezTo>
                        <a:pt x="83" y="82"/>
                        <a:pt x="85" y="83"/>
                        <a:pt x="88" y="83"/>
                      </a:cubicBezTo>
                      <a:cubicBezTo>
                        <a:pt x="88" y="83"/>
                        <a:pt x="90" y="83"/>
                        <a:pt x="90" y="83"/>
                      </a:cubicBezTo>
                      <a:cubicBezTo>
                        <a:pt x="91" y="82"/>
                        <a:pt x="90" y="81"/>
                        <a:pt x="89" y="81"/>
                      </a:cubicBezTo>
                      <a:cubicBezTo>
                        <a:pt x="89" y="80"/>
                        <a:pt x="87" y="80"/>
                        <a:pt x="86" y="79"/>
                      </a:cubicBezTo>
                      <a:cubicBezTo>
                        <a:pt x="87" y="78"/>
                        <a:pt x="89" y="80"/>
                        <a:pt x="90" y="80"/>
                      </a:cubicBezTo>
                      <a:cubicBezTo>
                        <a:pt x="91" y="80"/>
                        <a:pt x="91" y="80"/>
                        <a:pt x="92" y="81"/>
                      </a:cubicBezTo>
                      <a:cubicBezTo>
                        <a:pt x="92" y="81"/>
                        <a:pt x="92" y="82"/>
                        <a:pt x="92" y="82"/>
                      </a:cubicBezTo>
                      <a:cubicBezTo>
                        <a:pt x="93" y="83"/>
                        <a:pt x="94" y="84"/>
                        <a:pt x="95" y="83"/>
                      </a:cubicBezTo>
                      <a:cubicBezTo>
                        <a:pt x="95" y="83"/>
                        <a:pt x="95" y="82"/>
                        <a:pt x="95" y="82"/>
                      </a:cubicBezTo>
                      <a:cubicBezTo>
                        <a:pt x="96" y="81"/>
                        <a:pt x="96" y="80"/>
                        <a:pt x="97" y="80"/>
                      </a:cubicBezTo>
                      <a:cubicBezTo>
                        <a:pt x="98" y="79"/>
                        <a:pt x="98" y="78"/>
                        <a:pt x="98" y="77"/>
                      </a:cubicBezTo>
                      <a:cubicBezTo>
                        <a:pt x="99" y="76"/>
                        <a:pt x="99" y="74"/>
                        <a:pt x="101" y="74"/>
                      </a:cubicBezTo>
                      <a:cubicBezTo>
                        <a:pt x="102" y="73"/>
                        <a:pt x="103" y="73"/>
                        <a:pt x="104" y="72"/>
                      </a:cubicBezTo>
                      <a:cubicBezTo>
                        <a:pt x="106" y="71"/>
                        <a:pt x="106" y="70"/>
                        <a:pt x="106" y="68"/>
                      </a:cubicBezTo>
                      <a:cubicBezTo>
                        <a:pt x="107" y="65"/>
                        <a:pt x="107" y="61"/>
                        <a:pt x="107" y="58"/>
                      </a:cubicBezTo>
                      <a:cubicBezTo>
                        <a:pt x="107" y="55"/>
                        <a:pt x="107" y="53"/>
                        <a:pt x="108" y="50"/>
                      </a:cubicBezTo>
                      <a:cubicBezTo>
                        <a:pt x="109" y="49"/>
                        <a:pt x="110" y="47"/>
                        <a:pt x="110" y="46"/>
                      </a:cubicBezTo>
                      <a:cubicBezTo>
                        <a:pt x="111" y="45"/>
                        <a:pt x="111" y="43"/>
                        <a:pt x="111" y="42"/>
                      </a:cubicBezTo>
                      <a:cubicBezTo>
                        <a:pt x="111" y="41"/>
                        <a:pt x="112" y="39"/>
                        <a:pt x="112" y="37"/>
                      </a:cubicBezTo>
                      <a:cubicBezTo>
                        <a:pt x="112" y="36"/>
                        <a:pt x="112" y="35"/>
                        <a:pt x="111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 52">
                  <a:extLst>
                    <a:ext uri="{FF2B5EF4-FFF2-40B4-BE49-F238E27FC236}">
                      <a16:creationId xmlns:a16="http://schemas.microsoft.com/office/drawing/2014/main" xmlns="" id="{69A5CB24-937C-4BDE-A3A2-677FD95CA70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95" y="2796"/>
                  <a:ext cx="598" cy="642"/>
                </a:xfrm>
                <a:custGeom>
                  <a:avLst/>
                  <a:gdLst>
                    <a:gd name="T0" fmla="*/ 104 w 107"/>
                    <a:gd name="T1" fmla="*/ 65 h 115"/>
                    <a:gd name="T2" fmla="*/ 99 w 107"/>
                    <a:gd name="T3" fmla="*/ 61 h 115"/>
                    <a:gd name="T4" fmla="*/ 96 w 107"/>
                    <a:gd name="T5" fmla="*/ 57 h 115"/>
                    <a:gd name="T6" fmla="*/ 90 w 107"/>
                    <a:gd name="T7" fmla="*/ 53 h 115"/>
                    <a:gd name="T8" fmla="*/ 85 w 107"/>
                    <a:gd name="T9" fmla="*/ 44 h 115"/>
                    <a:gd name="T10" fmla="*/ 83 w 107"/>
                    <a:gd name="T11" fmla="*/ 44 h 115"/>
                    <a:gd name="T12" fmla="*/ 78 w 107"/>
                    <a:gd name="T13" fmla="*/ 41 h 115"/>
                    <a:gd name="T14" fmla="*/ 78 w 107"/>
                    <a:gd name="T15" fmla="*/ 30 h 115"/>
                    <a:gd name="T16" fmla="*/ 73 w 107"/>
                    <a:gd name="T17" fmla="*/ 17 h 115"/>
                    <a:gd name="T18" fmla="*/ 68 w 107"/>
                    <a:gd name="T19" fmla="*/ 3 h 115"/>
                    <a:gd name="T20" fmla="*/ 59 w 107"/>
                    <a:gd name="T21" fmla="*/ 3 h 115"/>
                    <a:gd name="T22" fmla="*/ 52 w 107"/>
                    <a:gd name="T23" fmla="*/ 7 h 115"/>
                    <a:gd name="T24" fmla="*/ 47 w 107"/>
                    <a:gd name="T25" fmla="*/ 12 h 115"/>
                    <a:gd name="T26" fmla="*/ 44 w 107"/>
                    <a:gd name="T27" fmla="*/ 19 h 115"/>
                    <a:gd name="T28" fmla="*/ 40 w 107"/>
                    <a:gd name="T29" fmla="*/ 24 h 115"/>
                    <a:gd name="T30" fmla="*/ 33 w 107"/>
                    <a:gd name="T31" fmla="*/ 22 h 115"/>
                    <a:gd name="T32" fmla="*/ 26 w 107"/>
                    <a:gd name="T33" fmla="*/ 21 h 115"/>
                    <a:gd name="T34" fmla="*/ 21 w 107"/>
                    <a:gd name="T35" fmla="*/ 26 h 115"/>
                    <a:gd name="T36" fmla="*/ 16 w 107"/>
                    <a:gd name="T37" fmla="*/ 24 h 115"/>
                    <a:gd name="T38" fmla="*/ 9 w 107"/>
                    <a:gd name="T39" fmla="*/ 26 h 115"/>
                    <a:gd name="T40" fmla="*/ 4 w 107"/>
                    <a:gd name="T41" fmla="*/ 33 h 115"/>
                    <a:gd name="T42" fmla="*/ 5 w 107"/>
                    <a:gd name="T43" fmla="*/ 36 h 115"/>
                    <a:gd name="T44" fmla="*/ 14 w 107"/>
                    <a:gd name="T45" fmla="*/ 44 h 115"/>
                    <a:gd name="T46" fmla="*/ 10 w 107"/>
                    <a:gd name="T47" fmla="*/ 48 h 115"/>
                    <a:gd name="T48" fmla="*/ 14 w 107"/>
                    <a:gd name="T49" fmla="*/ 57 h 115"/>
                    <a:gd name="T50" fmla="*/ 2 w 107"/>
                    <a:gd name="T51" fmla="*/ 65 h 115"/>
                    <a:gd name="T52" fmla="*/ 11 w 107"/>
                    <a:gd name="T53" fmla="*/ 73 h 115"/>
                    <a:gd name="T54" fmla="*/ 15 w 107"/>
                    <a:gd name="T55" fmla="*/ 75 h 115"/>
                    <a:gd name="T56" fmla="*/ 13 w 107"/>
                    <a:gd name="T57" fmla="*/ 81 h 115"/>
                    <a:gd name="T58" fmla="*/ 7 w 107"/>
                    <a:gd name="T59" fmla="*/ 91 h 115"/>
                    <a:gd name="T60" fmla="*/ 9 w 107"/>
                    <a:gd name="T61" fmla="*/ 98 h 115"/>
                    <a:gd name="T62" fmla="*/ 12 w 107"/>
                    <a:gd name="T63" fmla="*/ 102 h 115"/>
                    <a:gd name="T64" fmla="*/ 15 w 107"/>
                    <a:gd name="T65" fmla="*/ 108 h 115"/>
                    <a:gd name="T66" fmla="*/ 24 w 107"/>
                    <a:gd name="T67" fmla="*/ 109 h 115"/>
                    <a:gd name="T68" fmla="*/ 26 w 107"/>
                    <a:gd name="T69" fmla="*/ 114 h 115"/>
                    <a:gd name="T70" fmla="*/ 32 w 107"/>
                    <a:gd name="T71" fmla="*/ 115 h 115"/>
                    <a:gd name="T72" fmla="*/ 37 w 107"/>
                    <a:gd name="T73" fmla="*/ 112 h 115"/>
                    <a:gd name="T74" fmla="*/ 42 w 107"/>
                    <a:gd name="T75" fmla="*/ 101 h 115"/>
                    <a:gd name="T76" fmla="*/ 47 w 107"/>
                    <a:gd name="T77" fmla="*/ 100 h 115"/>
                    <a:gd name="T78" fmla="*/ 52 w 107"/>
                    <a:gd name="T79" fmla="*/ 103 h 115"/>
                    <a:gd name="T80" fmla="*/ 59 w 107"/>
                    <a:gd name="T81" fmla="*/ 101 h 115"/>
                    <a:gd name="T82" fmla="*/ 69 w 107"/>
                    <a:gd name="T83" fmla="*/ 98 h 115"/>
                    <a:gd name="T84" fmla="*/ 73 w 107"/>
                    <a:gd name="T85" fmla="*/ 95 h 115"/>
                    <a:gd name="T86" fmla="*/ 77 w 107"/>
                    <a:gd name="T87" fmla="*/ 93 h 115"/>
                    <a:gd name="T88" fmla="*/ 81 w 107"/>
                    <a:gd name="T89" fmla="*/ 97 h 115"/>
                    <a:gd name="T90" fmla="*/ 82 w 107"/>
                    <a:gd name="T91" fmla="*/ 99 h 115"/>
                    <a:gd name="T92" fmla="*/ 84 w 107"/>
                    <a:gd name="T93" fmla="*/ 103 h 115"/>
                    <a:gd name="T94" fmla="*/ 92 w 107"/>
                    <a:gd name="T95" fmla="*/ 92 h 115"/>
                    <a:gd name="T96" fmla="*/ 94 w 107"/>
                    <a:gd name="T97" fmla="*/ 89 h 115"/>
                    <a:gd name="T98" fmla="*/ 98 w 107"/>
                    <a:gd name="T99" fmla="*/ 87 h 115"/>
                    <a:gd name="T100" fmla="*/ 102 w 107"/>
                    <a:gd name="T101" fmla="*/ 81 h 115"/>
                    <a:gd name="T102" fmla="*/ 103 w 107"/>
                    <a:gd name="T103" fmla="*/ 79 h 115"/>
                    <a:gd name="T104" fmla="*/ 105 w 107"/>
                    <a:gd name="T105" fmla="*/ 75 h 115"/>
                    <a:gd name="T106" fmla="*/ 40 w 107"/>
                    <a:gd name="T107" fmla="*/ 25 h 115"/>
                    <a:gd name="T108" fmla="*/ 40 w 107"/>
                    <a:gd name="T109" fmla="*/ 2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07" h="115">
                      <a:moveTo>
                        <a:pt x="106" y="69"/>
                      </a:moveTo>
                      <a:cubicBezTo>
                        <a:pt x="106" y="68"/>
                        <a:pt x="105" y="67"/>
                        <a:pt x="104" y="65"/>
                      </a:cubicBezTo>
                      <a:cubicBezTo>
                        <a:pt x="103" y="64"/>
                        <a:pt x="103" y="65"/>
                        <a:pt x="101" y="64"/>
                      </a:cubicBezTo>
                      <a:cubicBezTo>
                        <a:pt x="99" y="63"/>
                        <a:pt x="100" y="62"/>
                        <a:pt x="99" y="61"/>
                      </a:cubicBezTo>
                      <a:cubicBezTo>
                        <a:pt x="99" y="60"/>
                        <a:pt x="97" y="60"/>
                        <a:pt x="97" y="59"/>
                      </a:cubicBezTo>
                      <a:cubicBezTo>
                        <a:pt x="96" y="58"/>
                        <a:pt x="96" y="57"/>
                        <a:pt x="96" y="57"/>
                      </a:cubicBezTo>
                      <a:cubicBezTo>
                        <a:pt x="95" y="56"/>
                        <a:pt x="94" y="56"/>
                        <a:pt x="93" y="55"/>
                      </a:cubicBezTo>
                      <a:cubicBezTo>
                        <a:pt x="92" y="55"/>
                        <a:pt x="91" y="54"/>
                        <a:pt x="90" y="53"/>
                      </a:cubicBezTo>
                      <a:cubicBezTo>
                        <a:pt x="88" y="52"/>
                        <a:pt x="85" y="51"/>
                        <a:pt x="85" y="48"/>
                      </a:cubicBezTo>
                      <a:cubicBezTo>
                        <a:pt x="85" y="47"/>
                        <a:pt x="85" y="45"/>
                        <a:pt x="85" y="44"/>
                      </a:cubicBezTo>
                      <a:cubicBezTo>
                        <a:pt x="84" y="44"/>
                        <a:pt x="84" y="44"/>
                        <a:pt x="83" y="44"/>
                      </a:cubicBezTo>
                      <a:cubicBezTo>
                        <a:pt x="83" y="44"/>
                        <a:pt x="83" y="44"/>
                        <a:pt x="83" y="44"/>
                      </a:cubicBezTo>
                      <a:cubicBezTo>
                        <a:pt x="82" y="44"/>
                        <a:pt x="82" y="44"/>
                        <a:pt x="81" y="43"/>
                      </a:cubicBezTo>
                      <a:cubicBezTo>
                        <a:pt x="80" y="43"/>
                        <a:pt x="78" y="42"/>
                        <a:pt x="78" y="41"/>
                      </a:cubicBezTo>
                      <a:cubicBezTo>
                        <a:pt x="78" y="38"/>
                        <a:pt x="81" y="36"/>
                        <a:pt x="81" y="33"/>
                      </a:cubicBezTo>
                      <a:cubicBezTo>
                        <a:pt x="81" y="31"/>
                        <a:pt x="80" y="31"/>
                        <a:pt x="78" y="30"/>
                      </a:cubicBezTo>
                      <a:cubicBezTo>
                        <a:pt x="76" y="29"/>
                        <a:pt x="71" y="29"/>
                        <a:pt x="70" y="27"/>
                      </a:cubicBezTo>
                      <a:cubicBezTo>
                        <a:pt x="67" y="24"/>
                        <a:pt x="73" y="20"/>
                        <a:pt x="73" y="17"/>
                      </a:cubicBezTo>
                      <a:cubicBezTo>
                        <a:pt x="74" y="14"/>
                        <a:pt x="73" y="11"/>
                        <a:pt x="72" y="8"/>
                      </a:cubicBezTo>
                      <a:cubicBezTo>
                        <a:pt x="71" y="6"/>
                        <a:pt x="69" y="5"/>
                        <a:pt x="68" y="3"/>
                      </a:cubicBezTo>
                      <a:cubicBezTo>
                        <a:pt x="66" y="2"/>
                        <a:pt x="64" y="1"/>
                        <a:pt x="62" y="0"/>
                      </a:cubicBezTo>
                      <a:cubicBezTo>
                        <a:pt x="61" y="1"/>
                        <a:pt x="60" y="3"/>
                        <a:pt x="59" y="3"/>
                      </a:cubicBezTo>
                      <a:cubicBezTo>
                        <a:pt x="57" y="5"/>
                        <a:pt x="55" y="3"/>
                        <a:pt x="53" y="5"/>
                      </a:cubicBezTo>
                      <a:cubicBezTo>
                        <a:pt x="53" y="5"/>
                        <a:pt x="53" y="6"/>
                        <a:pt x="52" y="7"/>
                      </a:cubicBezTo>
                      <a:cubicBezTo>
                        <a:pt x="52" y="8"/>
                        <a:pt x="51" y="8"/>
                        <a:pt x="50" y="9"/>
                      </a:cubicBezTo>
                      <a:cubicBezTo>
                        <a:pt x="49" y="11"/>
                        <a:pt x="49" y="12"/>
                        <a:pt x="47" y="12"/>
                      </a:cubicBezTo>
                      <a:cubicBezTo>
                        <a:pt x="46" y="13"/>
                        <a:pt x="44" y="12"/>
                        <a:pt x="43" y="14"/>
                      </a:cubicBezTo>
                      <a:cubicBezTo>
                        <a:pt x="42" y="16"/>
                        <a:pt x="43" y="18"/>
                        <a:pt x="44" y="19"/>
                      </a:cubicBezTo>
                      <a:cubicBezTo>
                        <a:pt x="44" y="21"/>
                        <a:pt x="43" y="22"/>
                        <a:pt x="41" y="23"/>
                      </a:cubicBezTo>
                      <a:cubicBezTo>
                        <a:pt x="41" y="24"/>
                        <a:pt x="41" y="24"/>
                        <a:pt x="40" y="24"/>
                      </a:cubicBezTo>
                      <a:cubicBezTo>
                        <a:pt x="41" y="24"/>
                        <a:pt x="41" y="23"/>
                        <a:pt x="40" y="22"/>
                      </a:cubicBezTo>
                      <a:cubicBezTo>
                        <a:pt x="39" y="21"/>
                        <a:pt x="35" y="23"/>
                        <a:pt x="33" y="22"/>
                      </a:cubicBezTo>
                      <a:cubicBezTo>
                        <a:pt x="32" y="21"/>
                        <a:pt x="31" y="20"/>
                        <a:pt x="30" y="20"/>
                      </a:cubicBezTo>
                      <a:cubicBezTo>
                        <a:pt x="29" y="21"/>
                        <a:pt x="28" y="21"/>
                        <a:pt x="26" y="21"/>
                      </a:cubicBezTo>
                      <a:cubicBezTo>
                        <a:pt x="26" y="22"/>
                        <a:pt x="26" y="22"/>
                        <a:pt x="26" y="23"/>
                      </a:cubicBezTo>
                      <a:cubicBezTo>
                        <a:pt x="27" y="25"/>
                        <a:pt x="23" y="28"/>
                        <a:pt x="21" y="26"/>
                      </a:cubicBezTo>
                      <a:cubicBezTo>
                        <a:pt x="20" y="24"/>
                        <a:pt x="20" y="23"/>
                        <a:pt x="17" y="24"/>
                      </a:cubicBezTo>
                      <a:cubicBezTo>
                        <a:pt x="17" y="24"/>
                        <a:pt x="16" y="24"/>
                        <a:pt x="16" y="24"/>
                      </a:cubicBezTo>
                      <a:cubicBezTo>
                        <a:pt x="15" y="23"/>
                        <a:pt x="15" y="23"/>
                        <a:pt x="14" y="23"/>
                      </a:cubicBezTo>
                      <a:cubicBezTo>
                        <a:pt x="11" y="23"/>
                        <a:pt x="11" y="24"/>
                        <a:pt x="9" y="26"/>
                      </a:cubicBezTo>
                      <a:cubicBezTo>
                        <a:pt x="8" y="27"/>
                        <a:pt x="7" y="28"/>
                        <a:pt x="7" y="30"/>
                      </a:cubicBezTo>
                      <a:cubicBezTo>
                        <a:pt x="6" y="31"/>
                        <a:pt x="5" y="32"/>
                        <a:pt x="4" y="33"/>
                      </a:cubicBezTo>
                      <a:cubicBezTo>
                        <a:pt x="4" y="34"/>
                        <a:pt x="4" y="35"/>
                        <a:pt x="4" y="37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7" y="36"/>
                        <a:pt x="8" y="37"/>
                        <a:pt x="10" y="38"/>
                      </a:cubicBezTo>
                      <a:cubicBezTo>
                        <a:pt x="12" y="39"/>
                        <a:pt x="16" y="41"/>
                        <a:pt x="14" y="44"/>
                      </a:cubicBezTo>
                      <a:cubicBezTo>
                        <a:pt x="13" y="44"/>
                        <a:pt x="12" y="44"/>
                        <a:pt x="11" y="45"/>
                      </a:cubicBezTo>
                      <a:cubicBezTo>
                        <a:pt x="10" y="46"/>
                        <a:pt x="10" y="47"/>
                        <a:pt x="10" y="48"/>
                      </a:cubicBezTo>
                      <a:cubicBezTo>
                        <a:pt x="8" y="50"/>
                        <a:pt x="1" y="55"/>
                        <a:pt x="7" y="57"/>
                      </a:cubicBezTo>
                      <a:cubicBezTo>
                        <a:pt x="9" y="58"/>
                        <a:pt x="13" y="54"/>
                        <a:pt x="14" y="57"/>
                      </a:cubicBezTo>
                      <a:cubicBezTo>
                        <a:pt x="14" y="60"/>
                        <a:pt x="10" y="60"/>
                        <a:pt x="9" y="61"/>
                      </a:cubicBezTo>
                      <a:cubicBezTo>
                        <a:pt x="6" y="62"/>
                        <a:pt x="3" y="63"/>
                        <a:pt x="2" y="65"/>
                      </a:cubicBezTo>
                      <a:cubicBezTo>
                        <a:pt x="0" y="68"/>
                        <a:pt x="3" y="69"/>
                        <a:pt x="5" y="70"/>
                      </a:cubicBezTo>
                      <a:cubicBezTo>
                        <a:pt x="7" y="71"/>
                        <a:pt x="8" y="73"/>
                        <a:pt x="11" y="73"/>
                      </a:cubicBezTo>
                      <a:cubicBezTo>
                        <a:pt x="12" y="74"/>
                        <a:pt x="14" y="73"/>
                        <a:pt x="15" y="74"/>
                      </a:cubicBezTo>
                      <a:cubicBezTo>
                        <a:pt x="15" y="74"/>
                        <a:pt x="15" y="75"/>
                        <a:pt x="15" y="75"/>
                      </a:cubicBezTo>
                      <a:cubicBezTo>
                        <a:pt x="15" y="76"/>
                        <a:pt x="14" y="77"/>
                        <a:pt x="14" y="78"/>
                      </a:cubicBezTo>
                      <a:cubicBezTo>
                        <a:pt x="14" y="79"/>
                        <a:pt x="13" y="80"/>
                        <a:pt x="13" y="81"/>
                      </a:cubicBezTo>
                      <a:cubicBezTo>
                        <a:pt x="12" y="83"/>
                        <a:pt x="10" y="83"/>
                        <a:pt x="9" y="84"/>
                      </a:cubicBezTo>
                      <a:cubicBezTo>
                        <a:pt x="8" y="86"/>
                        <a:pt x="7" y="89"/>
                        <a:pt x="7" y="91"/>
                      </a:cubicBezTo>
                      <a:cubicBezTo>
                        <a:pt x="7" y="93"/>
                        <a:pt x="7" y="95"/>
                        <a:pt x="8" y="96"/>
                      </a:cubicBezTo>
                      <a:cubicBezTo>
                        <a:pt x="9" y="97"/>
                        <a:pt x="9" y="97"/>
                        <a:pt x="9" y="98"/>
                      </a:cubicBezTo>
                      <a:cubicBezTo>
                        <a:pt x="9" y="99"/>
                        <a:pt x="9" y="99"/>
                        <a:pt x="10" y="100"/>
                      </a:cubicBezTo>
                      <a:cubicBezTo>
                        <a:pt x="10" y="101"/>
                        <a:pt x="11" y="101"/>
                        <a:pt x="12" y="102"/>
                      </a:cubicBezTo>
                      <a:cubicBezTo>
                        <a:pt x="13" y="103"/>
                        <a:pt x="14" y="104"/>
                        <a:pt x="15" y="105"/>
                      </a:cubicBezTo>
                      <a:cubicBezTo>
                        <a:pt x="15" y="106"/>
                        <a:pt x="15" y="107"/>
                        <a:pt x="15" y="108"/>
                      </a:cubicBezTo>
                      <a:cubicBezTo>
                        <a:pt x="17" y="110"/>
                        <a:pt x="18" y="107"/>
                        <a:pt x="19" y="107"/>
                      </a:cubicBezTo>
                      <a:cubicBezTo>
                        <a:pt x="21" y="106"/>
                        <a:pt x="23" y="108"/>
                        <a:pt x="24" y="109"/>
                      </a:cubicBezTo>
                      <a:cubicBezTo>
                        <a:pt x="25" y="110"/>
                        <a:pt x="25" y="111"/>
                        <a:pt x="25" y="112"/>
                      </a:cubicBezTo>
                      <a:cubicBezTo>
                        <a:pt x="26" y="113"/>
                        <a:pt x="26" y="113"/>
                        <a:pt x="26" y="114"/>
                      </a:cubicBezTo>
                      <a:cubicBezTo>
                        <a:pt x="26" y="114"/>
                        <a:pt x="28" y="114"/>
                        <a:pt x="28" y="114"/>
                      </a:cubicBezTo>
                      <a:cubicBezTo>
                        <a:pt x="30" y="115"/>
                        <a:pt x="30" y="115"/>
                        <a:pt x="32" y="115"/>
                      </a:cubicBezTo>
                      <a:cubicBezTo>
                        <a:pt x="32" y="115"/>
                        <a:pt x="32" y="114"/>
                        <a:pt x="32" y="113"/>
                      </a:cubicBezTo>
                      <a:cubicBezTo>
                        <a:pt x="33" y="112"/>
                        <a:pt x="35" y="112"/>
                        <a:pt x="37" y="112"/>
                      </a:cubicBezTo>
                      <a:cubicBezTo>
                        <a:pt x="39" y="112"/>
                        <a:pt x="42" y="111"/>
                        <a:pt x="43" y="108"/>
                      </a:cubicBezTo>
                      <a:cubicBezTo>
                        <a:pt x="43" y="106"/>
                        <a:pt x="39" y="103"/>
                        <a:pt x="42" y="101"/>
                      </a:cubicBezTo>
                      <a:cubicBezTo>
                        <a:pt x="43" y="100"/>
                        <a:pt x="43" y="101"/>
                        <a:pt x="44" y="101"/>
                      </a:cubicBezTo>
                      <a:cubicBezTo>
                        <a:pt x="45" y="101"/>
                        <a:pt x="46" y="100"/>
                        <a:pt x="47" y="100"/>
                      </a:cubicBezTo>
                      <a:cubicBezTo>
                        <a:pt x="47" y="100"/>
                        <a:pt x="48" y="100"/>
                        <a:pt x="48" y="100"/>
                      </a:cubicBezTo>
                      <a:cubicBezTo>
                        <a:pt x="50" y="101"/>
                        <a:pt x="49" y="104"/>
                        <a:pt x="52" y="103"/>
                      </a:cubicBezTo>
                      <a:cubicBezTo>
                        <a:pt x="53" y="102"/>
                        <a:pt x="53" y="101"/>
                        <a:pt x="55" y="101"/>
                      </a:cubicBezTo>
                      <a:cubicBezTo>
                        <a:pt x="56" y="100"/>
                        <a:pt x="58" y="101"/>
                        <a:pt x="59" y="101"/>
                      </a:cubicBezTo>
                      <a:cubicBezTo>
                        <a:pt x="62" y="101"/>
                        <a:pt x="63" y="98"/>
                        <a:pt x="66" y="98"/>
                      </a:cubicBezTo>
                      <a:cubicBezTo>
                        <a:pt x="67" y="98"/>
                        <a:pt x="68" y="98"/>
                        <a:pt x="69" y="98"/>
                      </a:cubicBezTo>
                      <a:cubicBezTo>
                        <a:pt x="69" y="98"/>
                        <a:pt x="71" y="98"/>
                        <a:pt x="71" y="98"/>
                      </a:cubicBezTo>
                      <a:cubicBezTo>
                        <a:pt x="74" y="98"/>
                        <a:pt x="72" y="96"/>
                        <a:pt x="73" y="95"/>
                      </a:cubicBezTo>
                      <a:cubicBezTo>
                        <a:pt x="73" y="94"/>
                        <a:pt x="75" y="93"/>
                        <a:pt x="76" y="93"/>
                      </a:cubicBezTo>
                      <a:cubicBezTo>
                        <a:pt x="76" y="93"/>
                        <a:pt x="77" y="93"/>
                        <a:pt x="77" y="93"/>
                      </a:cubicBezTo>
                      <a:cubicBezTo>
                        <a:pt x="77" y="92"/>
                        <a:pt x="77" y="93"/>
                        <a:pt x="78" y="93"/>
                      </a:cubicBezTo>
                      <a:cubicBezTo>
                        <a:pt x="79" y="94"/>
                        <a:pt x="79" y="96"/>
                        <a:pt x="81" y="97"/>
                      </a:cubicBezTo>
                      <a:cubicBezTo>
                        <a:pt x="82" y="97"/>
                        <a:pt x="82" y="96"/>
                        <a:pt x="83" y="97"/>
                      </a:cubicBezTo>
                      <a:cubicBezTo>
                        <a:pt x="84" y="98"/>
                        <a:pt x="82" y="98"/>
                        <a:pt x="82" y="99"/>
                      </a:cubicBezTo>
                      <a:cubicBezTo>
                        <a:pt x="81" y="101"/>
                        <a:pt x="81" y="102"/>
                        <a:pt x="84" y="103"/>
                      </a:cubicBezTo>
                      <a:cubicBezTo>
                        <a:pt x="84" y="103"/>
                        <a:pt x="84" y="103"/>
                        <a:pt x="84" y="103"/>
                      </a:cubicBezTo>
                      <a:cubicBezTo>
                        <a:pt x="87" y="103"/>
                        <a:pt x="90" y="101"/>
                        <a:pt x="90" y="99"/>
                      </a:cubicBezTo>
                      <a:cubicBezTo>
                        <a:pt x="91" y="97"/>
                        <a:pt x="90" y="94"/>
                        <a:pt x="92" y="92"/>
                      </a:cubicBezTo>
                      <a:cubicBezTo>
                        <a:pt x="92" y="91"/>
                        <a:pt x="93" y="91"/>
                        <a:pt x="94" y="90"/>
                      </a:cubicBezTo>
                      <a:cubicBezTo>
                        <a:pt x="94" y="90"/>
                        <a:pt x="94" y="90"/>
                        <a:pt x="94" y="89"/>
                      </a:cubicBezTo>
                      <a:cubicBezTo>
                        <a:pt x="94" y="89"/>
                        <a:pt x="96" y="89"/>
                        <a:pt x="96" y="89"/>
                      </a:cubicBezTo>
                      <a:cubicBezTo>
                        <a:pt x="97" y="88"/>
                        <a:pt x="97" y="88"/>
                        <a:pt x="98" y="87"/>
                      </a:cubicBezTo>
                      <a:cubicBezTo>
                        <a:pt x="98" y="86"/>
                        <a:pt x="98" y="86"/>
                        <a:pt x="98" y="85"/>
                      </a:cubicBezTo>
                      <a:cubicBezTo>
                        <a:pt x="98" y="83"/>
                        <a:pt x="102" y="83"/>
                        <a:pt x="102" y="81"/>
                      </a:cubicBezTo>
                      <a:cubicBezTo>
                        <a:pt x="102" y="80"/>
                        <a:pt x="101" y="80"/>
                        <a:pt x="101" y="80"/>
                      </a:cubicBezTo>
                      <a:cubicBezTo>
                        <a:pt x="102" y="79"/>
                        <a:pt x="102" y="79"/>
                        <a:pt x="103" y="79"/>
                      </a:cubicBezTo>
                      <a:cubicBezTo>
                        <a:pt x="103" y="78"/>
                        <a:pt x="103" y="77"/>
                        <a:pt x="103" y="76"/>
                      </a:cubicBezTo>
                      <a:cubicBezTo>
                        <a:pt x="104" y="76"/>
                        <a:pt x="104" y="75"/>
                        <a:pt x="105" y="75"/>
                      </a:cubicBezTo>
                      <a:cubicBezTo>
                        <a:pt x="106" y="73"/>
                        <a:pt x="107" y="71"/>
                        <a:pt x="106" y="69"/>
                      </a:cubicBezTo>
                      <a:close/>
                      <a:moveTo>
                        <a:pt x="40" y="25"/>
                      </a:move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53">
                  <a:extLst>
                    <a:ext uri="{FF2B5EF4-FFF2-40B4-BE49-F238E27FC236}">
                      <a16:creationId xmlns:a16="http://schemas.microsoft.com/office/drawing/2014/main" xmlns="" id="{712E04D5-2C4D-4741-9F87-C6971AC9C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5" y="2601"/>
                  <a:ext cx="647" cy="759"/>
                </a:xfrm>
                <a:custGeom>
                  <a:avLst/>
                  <a:gdLst>
                    <a:gd name="T0" fmla="*/ 109 w 116"/>
                    <a:gd name="T1" fmla="*/ 61 h 136"/>
                    <a:gd name="T2" fmla="*/ 101 w 116"/>
                    <a:gd name="T3" fmla="*/ 58 h 136"/>
                    <a:gd name="T4" fmla="*/ 110 w 116"/>
                    <a:gd name="T5" fmla="*/ 46 h 136"/>
                    <a:gd name="T6" fmla="*/ 116 w 116"/>
                    <a:gd name="T7" fmla="*/ 31 h 136"/>
                    <a:gd name="T8" fmla="*/ 109 w 116"/>
                    <a:gd name="T9" fmla="*/ 16 h 136"/>
                    <a:gd name="T10" fmla="*/ 102 w 116"/>
                    <a:gd name="T11" fmla="*/ 8 h 136"/>
                    <a:gd name="T12" fmla="*/ 95 w 116"/>
                    <a:gd name="T13" fmla="*/ 8 h 136"/>
                    <a:gd name="T14" fmla="*/ 89 w 116"/>
                    <a:gd name="T15" fmla="*/ 8 h 136"/>
                    <a:gd name="T16" fmla="*/ 81 w 116"/>
                    <a:gd name="T17" fmla="*/ 2 h 136"/>
                    <a:gd name="T18" fmla="*/ 75 w 116"/>
                    <a:gd name="T19" fmla="*/ 8 h 136"/>
                    <a:gd name="T20" fmla="*/ 68 w 116"/>
                    <a:gd name="T21" fmla="*/ 9 h 136"/>
                    <a:gd name="T22" fmla="*/ 62 w 116"/>
                    <a:gd name="T23" fmla="*/ 10 h 136"/>
                    <a:gd name="T24" fmla="*/ 59 w 116"/>
                    <a:gd name="T25" fmla="*/ 13 h 136"/>
                    <a:gd name="T26" fmla="*/ 46 w 116"/>
                    <a:gd name="T27" fmla="*/ 20 h 136"/>
                    <a:gd name="T28" fmla="*/ 42 w 116"/>
                    <a:gd name="T29" fmla="*/ 28 h 136"/>
                    <a:gd name="T30" fmla="*/ 34 w 116"/>
                    <a:gd name="T31" fmla="*/ 27 h 136"/>
                    <a:gd name="T32" fmla="*/ 20 w 116"/>
                    <a:gd name="T33" fmla="*/ 26 h 136"/>
                    <a:gd name="T34" fmla="*/ 18 w 116"/>
                    <a:gd name="T35" fmla="*/ 20 h 136"/>
                    <a:gd name="T36" fmla="*/ 9 w 116"/>
                    <a:gd name="T37" fmla="*/ 9 h 136"/>
                    <a:gd name="T38" fmla="*/ 1 w 116"/>
                    <a:gd name="T39" fmla="*/ 18 h 136"/>
                    <a:gd name="T40" fmla="*/ 3 w 116"/>
                    <a:gd name="T41" fmla="*/ 35 h 136"/>
                    <a:gd name="T42" fmla="*/ 14 w 116"/>
                    <a:gd name="T43" fmla="*/ 52 h 136"/>
                    <a:gd name="T44" fmla="*/ 22 w 116"/>
                    <a:gd name="T45" fmla="*/ 68 h 136"/>
                    <a:gd name="T46" fmla="*/ 24 w 116"/>
                    <a:gd name="T47" fmla="*/ 79 h 136"/>
                    <a:gd name="T48" fmla="*/ 26 w 116"/>
                    <a:gd name="T49" fmla="*/ 83 h 136"/>
                    <a:gd name="T50" fmla="*/ 37 w 116"/>
                    <a:gd name="T51" fmla="*/ 92 h 136"/>
                    <a:gd name="T52" fmla="*/ 41 w 116"/>
                    <a:gd name="T53" fmla="*/ 97 h 136"/>
                    <a:gd name="T54" fmla="*/ 45 w 116"/>
                    <a:gd name="T55" fmla="*/ 100 h 136"/>
                    <a:gd name="T56" fmla="*/ 44 w 116"/>
                    <a:gd name="T57" fmla="*/ 111 h 136"/>
                    <a:gd name="T58" fmla="*/ 43 w 116"/>
                    <a:gd name="T59" fmla="*/ 116 h 136"/>
                    <a:gd name="T60" fmla="*/ 42 w 116"/>
                    <a:gd name="T61" fmla="*/ 123 h 136"/>
                    <a:gd name="T62" fmla="*/ 49 w 116"/>
                    <a:gd name="T63" fmla="*/ 133 h 136"/>
                    <a:gd name="T64" fmla="*/ 60 w 116"/>
                    <a:gd name="T65" fmla="*/ 129 h 136"/>
                    <a:gd name="T66" fmla="*/ 68 w 116"/>
                    <a:gd name="T67" fmla="*/ 119 h 136"/>
                    <a:gd name="T68" fmla="*/ 75 w 116"/>
                    <a:gd name="T69" fmla="*/ 110 h 136"/>
                    <a:gd name="T70" fmla="*/ 82 w 116"/>
                    <a:gd name="T71" fmla="*/ 105 h 136"/>
                    <a:gd name="T72" fmla="*/ 83 w 116"/>
                    <a:gd name="T73" fmla="*/ 99 h 136"/>
                    <a:gd name="T74" fmla="*/ 85 w 116"/>
                    <a:gd name="T75" fmla="*/ 88 h 136"/>
                    <a:gd name="T76" fmla="*/ 79 w 116"/>
                    <a:gd name="T77" fmla="*/ 80 h 136"/>
                    <a:gd name="T78" fmla="*/ 89 w 116"/>
                    <a:gd name="T79" fmla="*/ 77 h 136"/>
                    <a:gd name="T80" fmla="*/ 95 w 116"/>
                    <a:gd name="T81" fmla="*/ 78 h 136"/>
                    <a:gd name="T82" fmla="*/ 104 w 116"/>
                    <a:gd name="T83" fmla="*/ 76 h 136"/>
                    <a:gd name="T84" fmla="*/ 113 w 116"/>
                    <a:gd name="T85" fmla="*/ 70 h 136"/>
                    <a:gd name="T86" fmla="*/ 116 w 116"/>
                    <a:gd name="T87" fmla="*/ 64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16" h="136">
                      <a:moveTo>
                        <a:pt x="116" y="63"/>
                      </a:moveTo>
                      <a:cubicBezTo>
                        <a:pt x="114" y="63"/>
                        <a:pt x="113" y="64"/>
                        <a:pt x="112" y="64"/>
                      </a:cubicBezTo>
                      <a:cubicBezTo>
                        <a:pt x="111" y="64"/>
                        <a:pt x="110" y="62"/>
                        <a:pt x="109" y="61"/>
                      </a:cubicBezTo>
                      <a:cubicBezTo>
                        <a:pt x="109" y="60"/>
                        <a:pt x="108" y="59"/>
                        <a:pt x="108" y="58"/>
                      </a:cubicBezTo>
                      <a:cubicBezTo>
                        <a:pt x="107" y="57"/>
                        <a:pt x="104" y="57"/>
                        <a:pt x="103" y="57"/>
                      </a:cubicBezTo>
                      <a:cubicBezTo>
                        <a:pt x="102" y="57"/>
                        <a:pt x="102" y="58"/>
                        <a:pt x="101" y="58"/>
                      </a:cubicBezTo>
                      <a:cubicBezTo>
                        <a:pt x="101" y="57"/>
                        <a:pt x="102" y="57"/>
                        <a:pt x="102" y="56"/>
                      </a:cubicBezTo>
                      <a:cubicBezTo>
                        <a:pt x="103" y="55"/>
                        <a:pt x="103" y="53"/>
                        <a:pt x="105" y="51"/>
                      </a:cubicBezTo>
                      <a:cubicBezTo>
                        <a:pt x="106" y="49"/>
                        <a:pt x="109" y="48"/>
                        <a:pt x="110" y="46"/>
                      </a:cubicBezTo>
                      <a:cubicBezTo>
                        <a:pt x="111" y="44"/>
                        <a:pt x="112" y="42"/>
                        <a:pt x="114" y="41"/>
                      </a:cubicBezTo>
                      <a:cubicBezTo>
                        <a:pt x="116" y="40"/>
                        <a:pt x="116" y="39"/>
                        <a:pt x="116" y="37"/>
                      </a:cubicBezTo>
                      <a:cubicBezTo>
                        <a:pt x="116" y="31"/>
                        <a:pt x="116" y="31"/>
                        <a:pt x="116" y="31"/>
                      </a:cubicBezTo>
                      <a:cubicBezTo>
                        <a:pt x="116" y="30"/>
                        <a:pt x="115" y="28"/>
                        <a:pt x="114" y="27"/>
                      </a:cubicBezTo>
                      <a:cubicBezTo>
                        <a:pt x="113" y="24"/>
                        <a:pt x="112" y="21"/>
                        <a:pt x="111" y="18"/>
                      </a:cubicBezTo>
                      <a:cubicBezTo>
                        <a:pt x="110" y="17"/>
                        <a:pt x="110" y="16"/>
                        <a:pt x="109" y="16"/>
                      </a:cubicBezTo>
                      <a:cubicBezTo>
                        <a:pt x="109" y="15"/>
                        <a:pt x="109" y="14"/>
                        <a:pt x="109" y="14"/>
                      </a:cubicBezTo>
                      <a:cubicBezTo>
                        <a:pt x="108" y="12"/>
                        <a:pt x="106" y="11"/>
                        <a:pt x="105" y="10"/>
                      </a:cubicBezTo>
                      <a:cubicBezTo>
                        <a:pt x="104" y="8"/>
                        <a:pt x="104" y="8"/>
                        <a:pt x="102" y="8"/>
                      </a:cubicBezTo>
                      <a:cubicBezTo>
                        <a:pt x="100" y="8"/>
                        <a:pt x="99" y="7"/>
                        <a:pt x="98" y="6"/>
                      </a:cubicBezTo>
                      <a:cubicBezTo>
                        <a:pt x="98" y="6"/>
                        <a:pt x="98" y="6"/>
                        <a:pt x="98" y="5"/>
                      </a:cubicBezTo>
                      <a:cubicBezTo>
                        <a:pt x="97" y="6"/>
                        <a:pt x="96" y="6"/>
                        <a:pt x="95" y="8"/>
                      </a:cubicBezTo>
                      <a:cubicBezTo>
                        <a:pt x="94" y="9"/>
                        <a:pt x="94" y="11"/>
                        <a:pt x="93" y="11"/>
                      </a:cubicBezTo>
                      <a:cubicBezTo>
                        <a:pt x="92" y="11"/>
                        <a:pt x="92" y="11"/>
                        <a:pt x="92" y="10"/>
                      </a:cubicBezTo>
                      <a:cubicBezTo>
                        <a:pt x="91" y="9"/>
                        <a:pt x="90" y="9"/>
                        <a:pt x="89" y="8"/>
                      </a:cubicBezTo>
                      <a:cubicBezTo>
                        <a:pt x="88" y="7"/>
                        <a:pt x="89" y="5"/>
                        <a:pt x="89" y="4"/>
                      </a:cubicBezTo>
                      <a:cubicBezTo>
                        <a:pt x="88" y="2"/>
                        <a:pt x="87" y="0"/>
                        <a:pt x="85" y="0"/>
                      </a:cubicBezTo>
                      <a:cubicBezTo>
                        <a:pt x="83" y="0"/>
                        <a:pt x="83" y="1"/>
                        <a:pt x="81" y="2"/>
                      </a:cubicBezTo>
                      <a:cubicBezTo>
                        <a:pt x="81" y="2"/>
                        <a:pt x="78" y="2"/>
                        <a:pt x="78" y="3"/>
                      </a:cubicBezTo>
                      <a:cubicBezTo>
                        <a:pt x="77" y="3"/>
                        <a:pt x="78" y="4"/>
                        <a:pt x="78" y="4"/>
                      </a:cubicBezTo>
                      <a:cubicBezTo>
                        <a:pt x="80" y="8"/>
                        <a:pt x="77" y="6"/>
                        <a:pt x="75" y="8"/>
                      </a:cubicBezTo>
                      <a:cubicBezTo>
                        <a:pt x="75" y="9"/>
                        <a:pt x="75" y="9"/>
                        <a:pt x="75" y="9"/>
                      </a:cubicBezTo>
                      <a:cubicBezTo>
                        <a:pt x="75" y="10"/>
                        <a:pt x="74" y="10"/>
                        <a:pt x="74" y="10"/>
                      </a:cubicBezTo>
                      <a:cubicBezTo>
                        <a:pt x="71" y="11"/>
                        <a:pt x="70" y="12"/>
                        <a:pt x="68" y="9"/>
                      </a:cubicBezTo>
                      <a:cubicBezTo>
                        <a:pt x="68" y="9"/>
                        <a:pt x="68" y="8"/>
                        <a:pt x="67" y="7"/>
                      </a:cubicBezTo>
                      <a:cubicBezTo>
                        <a:pt x="67" y="6"/>
                        <a:pt x="64" y="6"/>
                        <a:pt x="63" y="6"/>
                      </a:cubicBezTo>
                      <a:cubicBezTo>
                        <a:pt x="62" y="7"/>
                        <a:pt x="63" y="9"/>
                        <a:pt x="62" y="10"/>
                      </a:cubicBezTo>
                      <a:cubicBezTo>
                        <a:pt x="61" y="11"/>
                        <a:pt x="60" y="11"/>
                        <a:pt x="59" y="12"/>
                      </a:cubicBezTo>
                      <a:cubicBezTo>
                        <a:pt x="59" y="12"/>
                        <a:pt x="59" y="13"/>
                        <a:pt x="59" y="13"/>
                      </a:cubicBezTo>
                      <a:cubicBezTo>
                        <a:pt x="59" y="13"/>
                        <a:pt x="59" y="13"/>
                        <a:pt x="59" y="13"/>
                      </a:cubicBezTo>
                      <a:cubicBezTo>
                        <a:pt x="58" y="12"/>
                        <a:pt x="55" y="12"/>
                        <a:pt x="54" y="11"/>
                      </a:cubicBezTo>
                      <a:cubicBezTo>
                        <a:pt x="52" y="11"/>
                        <a:pt x="51" y="10"/>
                        <a:pt x="50" y="13"/>
                      </a:cubicBezTo>
                      <a:cubicBezTo>
                        <a:pt x="49" y="16"/>
                        <a:pt x="47" y="18"/>
                        <a:pt x="46" y="20"/>
                      </a:cubicBezTo>
                      <a:cubicBezTo>
                        <a:pt x="45" y="22"/>
                        <a:pt x="42" y="24"/>
                        <a:pt x="42" y="26"/>
                      </a:cubicBezTo>
                      <a:cubicBezTo>
                        <a:pt x="42" y="27"/>
                        <a:pt x="42" y="27"/>
                        <a:pt x="42" y="28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1" y="28"/>
                        <a:pt x="39" y="28"/>
                        <a:pt x="38" y="27"/>
                      </a:cubicBezTo>
                      <a:cubicBezTo>
                        <a:pt x="37" y="27"/>
                        <a:pt x="37" y="25"/>
                        <a:pt x="36" y="25"/>
                      </a:cubicBezTo>
                      <a:cubicBezTo>
                        <a:pt x="35" y="25"/>
                        <a:pt x="34" y="27"/>
                        <a:pt x="34" y="27"/>
                      </a:cubicBezTo>
                      <a:cubicBezTo>
                        <a:pt x="31" y="27"/>
                        <a:pt x="31" y="25"/>
                        <a:pt x="29" y="24"/>
                      </a:cubicBezTo>
                      <a:cubicBezTo>
                        <a:pt x="27" y="24"/>
                        <a:pt x="27" y="26"/>
                        <a:pt x="25" y="27"/>
                      </a:cubicBezTo>
                      <a:cubicBezTo>
                        <a:pt x="23" y="27"/>
                        <a:pt x="21" y="27"/>
                        <a:pt x="20" y="26"/>
                      </a:cubicBezTo>
                      <a:cubicBezTo>
                        <a:pt x="20" y="26"/>
                        <a:pt x="20" y="24"/>
                        <a:pt x="20" y="24"/>
                      </a:cubicBezTo>
                      <a:cubicBezTo>
                        <a:pt x="19" y="23"/>
                        <a:pt x="18" y="24"/>
                        <a:pt x="18" y="22"/>
                      </a:cubicBezTo>
                      <a:cubicBezTo>
                        <a:pt x="18" y="22"/>
                        <a:pt x="18" y="21"/>
                        <a:pt x="18" y="20"/>
                      </a:cubicBezTo>
                      <a:cubicBezTo>
                        <a:pt x="17" y="19"/>
                        <a:pt x="16" y="18"/>
                        <a:pt x="16" y="17"/>
                      </a:cubicBezTo>
                      <a:cubicBezTo>
                        <a:pt x="14" y="15"/>
                        <a:pt x="12" y="13"/>
                        <a:pt x="10" y="11"/>
                      </a:cubicBezTo>
                      <a:cubicBezTo>
                        <a:pt x="10" y="10"/>
                        <a:pt x="8" y="10"/>
                        <a:pt x="9" y="9"/>
                      </a:cubicBezTo>
                      <a:cubicBezTo>
                        <a:pt x="7" y="8"/>
                        <a:pt x="5" y="8"/>
                        <a:pt x="4" y="9"/>
                      </a:cubicBezTo>
                      <a:cubicBezTo>
                        <a:pt x="3" y="10"/>
                        <a:pt x="3" y="13"/>
                        <a:pt x="3" y="14"/>
                      </a:cubicBezTo>
                      <a:cubicBezTo>
                        <a:pt x="2" y="16"/>
                        <a:pt x="1" y="17"/>
                        <a:pt x="1" y="18"/>
                      </a:cubicBezTo>
                      <a:cubicBezTo>
                        <a:pt x="0" y="20"/>
                        <a:pt x="0" y="22"/>
                        <a:pt x="0" y="24"/>
                      </a:cubicBezTo>
                      <a:cubicBezTo>
                        <a:pt x="0" y="26"/>
                        <a:pt x="1" y="28"/>
                        <a:pt x="1" y="31"/>
                      </a:cubicBezTo>
                      <a:cubicBezTo>
                        <a:pt x="1" y="32"/>
                        <a:pt x="1" y="34"/>
                        <a:pt x="3" y="35"/>
                      </a:cubicBezTo>
                      <a:cubicBezTo>
                        <a:pt x="5" y="36"/>
                        <a:pt x="7" y="37"/>
                        <a:pt x="9" y="38"/>
                      </a:cubicBezTo>
                      <a:cubicBezTo>
                        <a:pt x="10" y="40"/>
                        <a:pt x="12" y="41"/>
                        <a:pt x="13" y="43"/>
                      </a:cubicBezTo>
                      <a:cubicBezTo>
                        <a:pt x="14" y="46"/>
                        <a:pt x="15" y="49"/>
                        <a:pt x="14" y="52"/>
                      </a:cubicBezTo>
                      <a:cubicBezTo>
                        <a:pt x="14" y="55"/>
                        <a:pt x="8" y="59"/>
                        <a:pt x="11" y="62"/>
                      </a:cubicBezTo>
                      <a:cubicBezTo>
                        <a:pt x="12" y="64"/>
                        <a:pt x="17" y="64"/>
                        <a:pt x="19" y="65"/>
                      </a:cubicBezTo>
                      <a:cubicBezTo>
                        <a:pt x="21" y="66"/>
                        <a:pt x="22" y="66"/>
                        <a:pt x="22" y="68"/>
                      </a:cubicBezTo>
                      <a:cubicBezTo>
                        <a:pt x="22" y="71"/>
                        <a:pt x="19" y="73"/>
                        <a:pt x="19" y="76"/>
                      </a:cubicBezTo>
                      <a:cubicBezTo>
                        <a:pt x="19" y="77"/>
                        <a:pt x="21" y="78"/>
                        <a:pt x="22" y="78"/>
                      </a:cubicBezTo>
                      <a:cubicBezTo>
                        <a:pt x="23" y="79"/>
                        <a:pt x="23" y="79"/>
                        <a:pt x="24" y="79"/>
                      </a:cubicBezTo>
                      <a:cubicBezTo>
                        <a:pt x="24" y="79"/>
                        <a:pt x="24" y="79"/>
                        <a:pt x="24" y="79"/>
                      </a:cubicBezTo>
                      <a:cubicBezTo>
                        <a:pt x="25" y="79"/>
                        <a:pt x="25" y="79"/>
                        <a:pt x="26" y="79"/>
                      </a:cubicBezTo>
                      <a:cubicBezTo>
                        <a:pt x="26" y="80"/>
                        <a:pt x="26" y="82"/>
                        <a:pt x="26" y="83"/>
                      </a:cubicBezTo>
                      <a:cubicBezTo>
                        <a:pt x="26" y="86"/>
                        <a:pt x="29" y="87"/>
                        <a:pt x="31" y="88"/>
                      </a:cubicBezTo>
                      <a:cubicBezTo>
                        <a:pt x="32" y="89"/>
                        <a:pt x="33" y="90"/>
                        <a:pt x="34" y="90"/>
                      </a:cubicBezTo>
                      <a:cubicBezTo>
                        <a:pt x="35" y="91"/>
                        <a:pt x="36" y="91"/>
                        <a:pt x="37" y="92"/>
                      </a:cubicBezTo>
                      <a:cubicBezTo>
                        <a:pt x="37" y="92"/>
                        <a:pt x="37" y="93"/>
                        <a:pt x="38" y="94"/>
                      </a:cubicBezTo>
                      <a:cubicBezTo>
                        <a:pt x="38" y="95"/>
                        <a:pt x="40" y="95"/>
                        <a:pt x="40" y="96"/>
                      </a:cubicBezTo>
                      <a:cubicBezTo>
                        <a:pt x="41" y="96"/>
                        <a:pt x="41" y="97"/>
                        <a:pt x="41" y="97"/>
                      </a:cubicBezTo>
                      <a:cubicBezTo>
                        <a:pt x="41" y="97"/>
                        <a:pt x="41" y="97"/>
                        <a:pt x="41" y="97"/>
                      </a:cubicBezTo>
                      <a:cubicBezTo>
                        <a:pt x="41" y="98"/>
                        <a:pt x="41" y="99"/>
                        <a:pt x="42" y="99"/>
                      </a:cubicBezTo>
                      <a:cubicBezTo>
                        <a:pt x="44" y="100"/>
                        <a:pt x="44" y="99"/>
                        <a:pt x="45" y="100"/>
                      </a:cubicBezTo>
                      <a:cubicBezTo>
                        <a:pt x="46" y="102"/>
                        <a:pt x="47" y="103"/>
                        <a:pt x="47" y="104"/>
                      </a:cubicBezTo>
                      <a:cubicBezTo>
                        <a:pt x="48" y="106"/>
                        <a:pt x="47" y="108"/>
                        <a:pt x="46" y="110"/>
                      </a:cubicBezTo>
                      <a:cubicBezTo>
                        <a:pt x="45" y="110"/>
                        <a:pt x="45" y="111"/>
                        <a:pt x="44" y="111"/>
                      </a:cubicBezTo>
                      <a:cubicBezTo>
                        <a:pt x="44" y="112"/>
                        <a:pt x="44" y="113"/>
                        <a:pt x="44" y="114"/>
                      </a:cubicBezTo>
                      <a:cubicBezTo>
                        <a:pt x="43" y="114"/>
                        <a:pt x="43" y="114"/>
                        <a:pt x="42" y="115"/>
                      </a:cubicBezTo>
                      <a:cubicBezTo>
                        <a:pt x="42" y="115"/>
                        <a:pt x="43" y="115"/>
                        <a:pt x="43" y="116"/>
                      </a:cubicBezTo>
                      <a:cubicBezTo>
                        <a:pt x="43" y="118"/>
                        <a:pt x="39" y="118"/>
                        <a:pt x="39" y="120"/>
                      </a:cubicBezTo>
                      <a:cubicBezTo>
                        <a:pt x="39" y="121"/>
                        <a:pt x="39" y="121"/>
                        <a:pt x="39" y="122"/>
                      </a:cubicBezTo>
                      <a:cubicBezTo>
                        <a:pt x="40" y="122"/>
                        <a:pt x="41" y="121"/>
                        <a:pt x="42" y="123"/>
                      </a:cubicBezTo>
                      <a:cubicBezTo>
                        <a:pt x="44" y="124"/>
                        <a:pt x="41" y="126"/>
                        <a:pt x="41" y="128"/>
                      </a:cubicBezTo>
                      <a:cubicBezTo>
                        <a:pt x="41" y="130"/>
                        <a:pt x="42" y="135"/>
                        <a:pt x="44" y="135"/>
                      </a:cubicBezTo>
                      <a:cubicBezTo>
                        <a:pt x="46" y="136"/>
                        <a:pt x="47" y="134"/>
                        <a:pt x="49" y="133"/>
                      </a:cubicBezTo>
                      <a:cubicBezTo>
                        <a:pt x="49" y="132"/>
                        <a:pt x="51" y="131"/>
                        <a:pt x="52" y="130"/>
                      </a:cubicBezTo>
                      <a:cubicBezTo>
                        <a:pt x="53" y="128"/>
                        <a:pt x="55" y="126"/>
                        <a:pt x="57" y="127"/>
                      </a:cubicBezTo>
                      <a:cubicBezTo>
                        <a:pt x="59" y="127"/>
                        <a:pt x="59" y="129"/>
                        <a:pt x="60" y="129"/>
                      </a:cubicBezTo>
                      <a:cubicBezTo>
                        <a:pt x="63" y="129"/>
                        <a:pt x="61" y="127"/>
                        <a:pt x="61" y="126"/>
                      </a:cubicBezTo>
                      <a:cubicBezTo>
                        <a:pt x="60" y="123"/>
                        <a:pt x="62" y="123"/>
                        <a:pt x="64" y="122"/>
                      </a:cubicBezTo>
                      <a:cubicBezTo>
                        <a:pt x="65" y="121"/>
                        <a:pt x="67" y="120"/>
                        <a:pt x="68" y="119"/>
                      </a:cubicBezTo>
                      <a:cubicBezTo>
                        <a:pt x="69" y="118"/>
                        <a:pt x="72" y="117"/>
                        <a:pt x="73" y="117"/>
                      </a:cubicBezTo>
                      <a:cubicBezTo>
                        <a:pt x="73" y="116"/>
                        <a:pt x="73" y="115"/>
                        <a:pt x="73" y="113"/>
                      </a:cubicBezTo>
                      <a:cubicBezTo>
                        <a:pt x="74" y="112"/>
                        <a:pt x="73" y="110"/>
                        <a:pt x="75" y="110"/>
                      </a:cubicBezTo>
                      <a:cubicBezTo>
                        <a:pt x="78" y="110"/>
                        <a:pt x="78" y="111"/>
                        <a:pt x="79" y="109"/>
                      </a:cubicBezTo>
                      <a:cubicBezTo>
                        <a:pt x="80" y="108"/>
                        <a:pt x="81" y="106"/>
                        <a:pt x="82" y="105"/>
                      </a:cubicBezTo>
                      <a:cubicBezTo>
                        <a:pt x="82" y="105"/>
                        <a:pt x="82" y="105"/>
                        <a:pt x="82" y="105"/>
                      </a:cubicBezTo>
                      <a:cubicBezTo>
                        <a:pt x="81" y="105"/>
                        <a:pt x="81" y="104"/>
                        <a:pt x="81" y="104"/>
                      </a:cubicBezTo>
                      <a:cubicBezTo>
                        <a:pt x="81" y="103"/>
                        <a:pt x="81" y="102"/>
                        <a:pt x="82" y="101"/>
                      </a:cubicBezTo>
                      <a:cubicBezTo>
                        <a:pt x="82" y="100"/>
                        <a:pt x="82" y="99"/>
                        <a:pt x="83" y="99"/>
                      </a:cubicBezTo>
                      <a:cubicBezTo>
                        <a:pt x="84" y="97"/>
                        <a:pt x="85" y="96"/>
                        <a:pt x="86" y="95"/>
                      </a:cubicBezTo>
                      <a:cubicBezTo>
                        <a:pt x="87" y="93"/>
                        <a:pt x="87" y="93"/>
                        <a:pt x="86" y="92"/>
                      </a:cubicBezTo>
                      <a:cubicBezTo>
                        <a:pt x="86" y="91"/>
                        <a:pt x="86" y="90"/>
                        <a:pt x="85" y="88"/>
                      </a:cubicBezTo>
                      <a:cubicBezTo>
                        <a:pt x="85" y="87"/>
                        <a:pt x="83" y="86"/>
                        <a:pt x="81" y="86"/>
                      </a:cubicBezTo>
                      <a:cubicBezTo>
                        <a:pt x="80" y="85"/>
                        <a:pt x="80" y="85"/>
                        <a:pt x="80" y="83"/>
                      </a:cubicBezTo>
                      <a:cubicBezTo>
                        <a:pt x="80" y="82"/>
                        <a:pt x="80" y="82"/>
                        <a:pt x="79" y="80"/>
                      </a:cubicBezTo>
                      <a:cubicBezTo>
                        <a:pt x="79" y="80"/>
                        <a:pt x="79" y="79"/>
                        <a:pt x="79" y="79"/>
                      </a:cubicBezTo>
                      <a:cubicBezTo>
                        <a:pt x="80" y="78"/>
                        <a:pt x="82" y="78"/>
                        <a:pt x="83" y="78"/>
                      </a:cubicBezTo>
                      <a:cubicBezTo>
                        <a:pt x="85" y="78"/>
                        <a:pt x="86" y="76"/>
                        <a:pt x="89" y="77"/>
                      </a:cubicBezTo>
                      <a:cubicBezTo>
                        <a:pt x="90" y="78"/>
                        <a:pt x="90" y="77"/>
                        <a:pt x="92" y="77"/>
                      </a:cubicBezTo>
                      <a:cubicBezTo>
                        <a:pt x="92" y="77"/>
                        <a:pt x="93" y="77"/>
                        <a:pt x="94" y="77"/>
                      </a:cubicBezTo>
                      <a:cubicBezTo>
                        <a:pt x="94" y="77"/>
                        <a:pt x="94" y="77"/>
                        <a:pt x="95" y="78"/>
                      </a:cubicBezTo>
                      <a:cubicBezTo>
                        <a:pt x="95" y="78"/>
                        <a:pt x="96" y="78"/>
                        <a:pt x="96" y="78"/>
                      </a:cubicBezTo>
                      <a:cubicBezTo>
                        <a:pt x="98" y="78"/>
                        <a:pt x="98" y="77"/>
                        <a:pt x="99" y="77"/>
                      </a:cubicBezTo>
                      <a:cubicBezTo>
                        <a:pt x="101" y="76"/>
                        <a:pt x="104" y="77"/>
                        <a:pt x="104" y="76"/>
                      </a:cubicBezTo>
                      <a:cubicBezTo>
                        <a:pt x="106" y="73"/>
                        <a:pt x="106" y="71"/>
                        <a:pt x="109" y="70"/>
                      </a:cubicBezTo>
                      <a:cubicBezTo>
                        <a:pt x="110" y="70"/>
                        <a:pt x="111" y="70"/>
                        <a:pt x="112" y="70"/>
                      </a:cubicBezTo>
                      <a:cubicBezTo>
                        <a:pt x="112" y="70"/>
                        <a:pt x="113" y="70"/>
                        <a:pt x="113" y="70"/>
                      </a:cubicBezTo>
                      <a:cubicBezTo>
                        <a:pt x="114" y="69"/>
                        <a:pt x="116" y="67"/>
                        <a:pt x="116" y="65"/>
                      </a:cubicBezTo>
                      <a:cubicBezTo>
                        <a:pt x="116" y="65"/>
                        <a:pt x="116" y="64"/>
                        <a:pt x="116" y="64"/>
                      </a:cubicBezTo>
                      <a:cubicBezTo>
                        <a:pt x="116" y="64"/>
                        <a:pt x="116" y="64"/>
                        <a:pt x="116" y="64"/>
                      </a:cubicBezTo>
                      <a:cubicBezTo>
                        <a:pt x="116" y="64"/>
                        <a:pt x="116" y="63"/>
                        <a:pt x="116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54">
                  <a:extLst>
                    <a:ext uri="{FF2B5EF4-FFF2-40B4-BE49-F238E27FC236}">
                      <a16:creationId xmlns:a16="http://schemas.microsoft.com/office/drawing/2014/main" xmlns="" id="{2EB9ABC4-1D95-4243-8452-37A9E621A1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2171"/>
                  <a:ext cx="742" cy="586"/>
                </a:xfrm>
                <a:custGeom>
                  <a:avLst/>
                  <a:gdLst>
                    <a:gd name="T0" fmla="*/ 125 w 133"/>
                    <a:gd name="T1" fmla="*/ 63 h 105"/>
                    <a:gd name="T2" fmla="*/ 119 w 133"/>
                    <a:gd name="T3" fmla="*/ 56 h 105"/>
                    <a:gd name="T4" fmla="*/ 115 w 133"/>
                    <a:gd name="T5" fmla="*/ 49 h 105"/>
                    <a:gd name="T6" fmla="*/ 114 w 133"/>
                    <a:gd name="T7" fmla="*/ 41 h 105"/>
                    <a:gd name="T8" fmla="*/ 118 w 133"/>
                    <a:gd name="T9" fmla="*/ 33 h 105"/>
                    <a:gd name="T10" fmla="*/ 113 w 133"/>
                    <a:gd name="T11" fmla="*/ 31 h 105"/>
                    <a:gd name="T12" fmla="*/ 109 w 133"/>
                    <a:gd name="T13" fmla="*/ 27 h 105"/>
                    <a:gd name="T14" fmla="*/ 103 w 133"/>
                    <a:gd name="T15" fmla="*/ 23 h 105"/>
                    <a:gd name="T16" fmla="*/ 100 w 133"/>
                    <a:gd name="T17" fmla="*/ 14 h 105"/>
                    <a:gd name="T18" fmla="*/ 97 w 133"/>
                    <a:gd name="T19" fmla="*/ 9 h 105"/>
                    <a:gd name="T20" fmla="*/ 92 w 133"/>
                    <a:gd name="T21" fmla="*/ 4 h 105"/>
                    <a:gd name="T22" fmla="*/ 85 w 133"/>
                    <a:gd name="T23" fmla="*/ 1 h 105"/>
                    <a:gd name="T24" fmla="*/ 82 w 133"/>
                    <a:gd name="T25" fmla="*/ 3 h 105"/>
                    <a:gd name="T26" fmla="*/ 70 w 133"/>
                    <a:gd name="T27" fmla="*/ 5 h 105"/>
                    <a:gd name="T28" fmla="*/ 60 w 133"/>
                    <a:gd name="T29" fmla="*/ 8 h 105"/>
                    <a:gd name="T30" fmla="*/ 53 w 133"/>
                    <a:gd name="T31" fmla="*/ 8 h 105"/>
                    <a:gd name="T32" fmla="*/ 47 w 133"/>
                    <a:gd name="T33" fmla="*/ 7 h 105"/>
                    <a:gd name="T34" fmla="*/ 39 w 133"/>
                    <a:gd name="T35" fmla="*/ 3 h 105"/>
                    <a:gd name="T36" fmla="*/ 35 w 133"/>
                    <a:gd name="T37" fmla="*/ 7 h 105"/>
                    <a:gd name="T38" fmla="*/ 29 w 133"/>
                    <a:gd name="T39" fmla="*/ 9 h 105"/>
                    <a:gd name="T40" fmla="*/ 13 w 133"/>
                    <a:gd name="T41" fmla="*/ 12 h 105"/>
                    <a:gd name="T42" fmla="*/ 11 w 133"/>
                    <a:gd name="T43" fmla="*/ 26 h 105"/>
                    <a:gd name="T44" fmla="*/ 4 w 133"/>
                    <a:gd name="T45" fmla="*/ 40 h 105"/>
                    <a:gd name="T46" fmla="*/ 8 w 133"/>
                    <a:gd name="T47" fmla="*/ 44 h 105"/>
                    <a:gd name="T48" fmla="*/ 15 w 133"/>
                    <a:gd name="T49" fmla="*/ 48 h 105"/>
                    <a:gd name="T50" fmla="*/ 22 w 133"/>
                    <a:gd name="T51" fmla="*/ 52 h 105"/>
                    <a:gd name="T52" fmla="*/ 29 w 133"/>
                    <a:gd name="T53" fmla="*/ 60 h 105"/>
                    <a:gd name="T54" fmla="*/ 25 w 133"/>
                    <a:gd name="T55" fmla="*/ 63 h 105"/>
                    <a:gd name="T56" fmla="*/ 22 w 133"/>
                    <a:gd name="T57" fmla="*/ 70 h 105"/>
                    <a:gd name="T58" fmla="*/ 26 w 133"/>
                    <a:gd name="T59" fmla="*/ 73 h 105"/>
                    <a:gd name="T60" fmla="*/ 30 w 133"/>
                    <a:gd name="T61" fmla="*/ 80 h 105"/>
                    <a:gd name="T62" fmla="*/ 35 w 133"/>
                    <a:gd name="T63" fmla="*/ 86 h 105"/>
                    <a:gd name="T64" fmla="*/ 39 w 133"/>
                    <a:gd name="T65" fmla="*/ 88 h 105"/>
                    <a:gd name="T66" fmla="*/ 47 w 133"/>
                    <a:gd name="T67" fmla="*/ 97 h 105"/>
                    <a:gd name="T68" fmla="*/ 49 w 133"/>
                    <a:gd name="T69" fmla="*/ 101 h 105"/>
                    <a:gd name="T70" fmla="*/ 54 w 133"/>
                    <a:gd name="T71" fmla="*/ 104 h 105"/>
                    <a:gd name="T72" fmla="*/ 63 w 133"/>
                    <a:gd name="T73" fmla="*/ 104 h 105"/>
                    <a:gd name="T74" fmla="*/ 67 w 133"/>
                    <a:gd name="T75" fmla="*/ 104 h 105"/>
                    <a:gd name="T76" fmla="*/ 71 w 133"/>
                    <a:gd name="T77" fmla="*/ 103 h 105"/>
                    <a:gd name="T78" fmla="*/ 79 w 133"/>
                    <a:gd name="T79" fmla="*/ 90 h 105"/>
                    <a:gd name="T80" fmla="*/ 83 w 133"/>
                    <a:gd name="T81" fmla="*/ 88 h 105"/>
                    <a:gd name="T82" fmla="*/ 88 w 133"/>
                    <a:gd name="T83" fmla="*/ 89 h 105"/>
                    <a:gd name="T84" fmla="*/ 92 w 133"/>
                    <a:gd name="T85" fmla="*/ 83 h 105"/>
                    <a:gd name="T86" fmla="*/ 97 w 133"/>
                    <a:gd name="T87" fmla="*/ 86 h 105"/>
                    <a:gd name="T88" fmla="*/ 104 w 133"/>
                    <a:gd name="T89" fmla="*/ 86 h 105"/>
                    <a:gd name="T90" fmla="*/ 107 w 133"/>
                    <a:gd name="T91" fmla="*/ 81 h 105"/>
                    <a:gd name="T92" fmla="*/ 110 w 133"/>
                    <a:gd name="T93" fmla="*/ 79 h 105"/>
                    <a:gd name="T94" fmla="*/ 118 w 133"/>
                    <a:gd name="T95" fmla="*/ 81 h 105"/>
                    <a:gd name="T96" fmla="*/ 121 w 133"/>
                    <a:gd name="T97" fmla="*/ 87 h 105"/>
                    <a:gd name="T98" fmla="*/ 124 w 133"/>
                    <a:gd name="T99" fmla="*/ 85 h 105"/>
                    <a:gd name="T100" fmla="*/ 124 w 133"/>
                    <a:gd name="T101" fmla="*/ 79 h 105"/>
                    <a:gd name="T102" fmla="*/ 120 w 133"/>
                    <a:gd name="T103" fmla="*/ 78 h 105"/>
                    <a:gd name="T104" fmla="*/ 116 w 133"/>
                    <a:gd name="T105" fmla="*/ 73 h 105"/>
                    <a:gd name="T106" fmla="*/ 111 w 133"/>
                    <a:gd name="T107" fmla="*/ 69 h 105"/>
                    <a:gd name="T108" fmla="*/ 104 w 133"/>
                    <a:gd name="T109" fmla="*/ 69 h 105"/>
                    <a:gd name="T110" fmla="*/ 95 w 133"/>
                    <a:gd name="T111" fmla="*/ 70 h 105"/>
                    <a:gd name="T112" fmla="*/ 92 w 133"/>
                    <a:gd name="T113" fmla="*/ 68 h 105"/>
                    <a:gd name="T114" fmla="*/ 99 w 133"/>
                    <a:gd name="T115" fmla="*/ 68 h 105"/>
                    <a:gd name="T116" fmla="*/ 109 w 133"/>
                    <a:gd name="T117" fmla="*/ 66 h 105"/>
                    <a:gd name="T118" fmla="*/ 115 w 133"/>
                    <a:gd name="T119" fmla="*/ 68 h 105"/>
                    <a:gd name="T120" fmla="*/ 122 w 133"/>
                    <a:gd name="T121" fmla="*/ 74 h 105"/>
                    <a:gd name="T122" fmla="*/ 131 w 133"/>
                    <a:gd name="T123" fmla="*/ 75 h 105"/>
                    <a:gd name="T124" fmla="*/ 130 w 133"/>
                    <a:gd name="T125" fmla="*/ 6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33" h="105">
                      <a:moveTo>
                        <a:pt x="130" y="69"/>
                      </a:moveTo>
                      <a:cubicBezTo>
                        <a:pt x="129" y="67"/>
                        <a:pt x="127" y="65"/>
                        <a:pt x="125" y="63"/>
                      </a:cubicBezTo>
                      <a:cubicBezTo>
                        <a:pt x="124" y="62"/>
                        <a:pt x="123" y="60"/>
                        <a:pt x="122" y="59"/>
                      </a:cubicBezTo>
                      <a:cubicBezTo>
                        <a:pt x="121" y="58"/>
                        <a:pt x="120" y="57"/>
                        <a:pt x="119" y="56"/>
                      </a:cubicBezTo>
                      <a:cubicBezTo>
                        <a:pt x="118" y="55"/>
                        <a:pt x="116" y="54"/>
                        <a:pt x="116" y="52"/>
                      </a:cubicBezTo>
                      <a:cubicBezTo>
                        <a:pt x="116" y="51"/>
                        <a:pt x="116" y="50"/>
                        <a:pt x="115" y="49"/>
                      </a:cubicBezTo>
                      <a:cubicBezTo>
                        <a:pt x="115" y="48"/>
                        <a:pt x="114" y="47"/>
                        <a:pt x="114" y="46"/>
                      </a:cubicBezTo>
                      <a:cubicBezTo>
                        <a:pt x="113" y="44"/>
                        <a:pt x="114" y="43"/>
                        <a:pt x="114" y="41"/>
                      </a:cubicBezTo>
                      <a:cubicBezTo>
                        <a:pt x="114" y="40"/>
                        <a:pt x="113" y="38"/>
                        <a:pt x="115" y="37"/>
                      </a:cubicBezTo>
                      <a:cubicBezTo>
                        <a:pt x="116" y="35"/>
                        <a:pt x="119" y="35"/>
                        <a:pt x="118" y="33"/>
                      </a:cubicBezTo>
                      <a:cubicBezTo>
                        <a:pt x="118" y="32"/>
                        <a:pt x="117" y="32"/>
                        <a:pt x="116" y="32"/>
                      </a:cubicBezTo>
                      <a:cubicBezTo>
                        <a:pt x="115" y="32"/>
                        <a:pt x="114" y="32"/>
                        <a:pt x="113" y="31"/>
                      </a:cubicBezTo>
                      <a:cubicBezTo>
                        <a:pt x="112" y="31"/>
                        <a:pt x="112" y="31"/>
                        <a:pt x="111" y="31"/>
                      </a:cubicBezTo>
                      <a:cubicBezTo>
                        <a:pt x="110" y="30"/>
                        <a:pt x="109" y="28"/>
                        <a:pt x="109" y="27"/>
                      </a:cubicBezTo>
                      <a:cubicBezTo>
                        <a:pt x="108" y="26"/>
                        <a:pt x="107" y="25"/>
                        <a:pt x="106" y="25"/>
                      </a:cubicBezTo>
                      <a:cubicBezTo>
                        <a:pt x="105" y="24"/>
                        <a:pt x="104" y="24"/>
                        <a:pt x="103" y="23"/>
                      </a:cubicBezTo>
                      <a:cubicBezTo>
                        <a:pt x="103" y="22"/>
                        <a:pt x="102" y="20"/>
                        <a:pt x="101" y="18"/>
                      </a:cubicBezTo>
                      <a:cubicBezTo>
                        <a:pt x="101" y="17"/>
                        <a:pt x="101" y="16"/>
                        <a:pt x="100" y="14"/>
                      </a:cubicBezTo>
                      <a:cubicBezTo>
                        <a:pt x="99" y="13"/>
                        <a:pt x="97" y="12"/>
                        <a:pt x="97" y="10"/>
                      </a:cubicBezTo>
                      <a:cubicBezTo>
                        <a:pt x="97" y="10"/>
                        <a:pt x="97" y="9"/>
                        <a:pt x="97" y="9"/>
                      </a:cubicBezTo>
                      <a:cubicBezTo>
                        <a:pt x="96" y="8"/>
                        <a:pt x="95" y="7"/>
                        <a:pt x="95" y="6"/>
                      </a:cubicBezTo>
                      <a:cubicBezTo>
                        <a:pt x="94" y="5"/>
                        <a:pt x="94" y="5"/>
                        <a:pt x="92" y="4"/>
                      </a:cubicBezTo>
                      <a:cubicBezTo>
                        <a:pt x="90" y="4"/>
                        <a:pt x="90" y="4"/>
                        <a:pt x="89" y="4"/>
                      </a:cubicBezTo>
                      <a:cubicBezTo>
                        <a:pt x="87" y="3"/>
                        <a:pt x="87" y="2"/>
                        <a:pt x="85" y="1"/>
                      </a:cubicBezTo>
                      <a:cubicBezTo>
                        <a:pt x="84" y="0"/>
                        <a:pt x="83" y="0"/>
                        <a:pt x="83" y="0"/>
                      </a:cubicBezTo>
                      <a:cubicBezTo>
                        <a:pt x="83" y="1"/>
                        <a:pt x="83" y="2"/>
                        <a:pt x="82" y="3"/>
                      </a:cubicBezTo>
                      <a:cubicBezTo>
                        <a:pt x="81" y="6"/>
                        <a:pt x="78" y="4"/>
                        <a:pt x="77" y="4"/>
                      </a:cubicBezTo>
                      <a:cubicBezTo>
                        <a:pt x="74" y="3"/>
                        <a:pt x="73" y="4"/>
                        <a:pt x="70" y="5"/>
                      </a:cubicBezTo>
                      <a:cubicBezTo>
                        <a:pt x="68" y="5"/>
                        <a:pt x="66" y="4"/>
                        <a:pt x="64" y="5"/>
                      </a:cubicBezTo>
                      <a:cubicBezTo>
                        <a:pt x="62" y="5"/>
                        <a:pt x="61" y="8"/>
                        <a:pt x="60" y="8"/>
                      </a:cubicBezTo>
                      <a:cubicBezTo>
                        <a:pt x="57" y="8"/>
                        <a:pt x="57" y="5"/>
                        <a:pt x="55" y="6"/>
                      </a:cubicBezTo>
                      <a:cubicBezTo>
                        <a:pt x="54" y="6"/>
                        <a:pt x="54" y="7"/>
                        <a:pt x="53" y="8"/>
                      </a:cubicBezTo>
                      <a:cubicBezTo>
                        <a:pt x="52" y="8"/>
                        <a:pt x="51" y="7"/>
                        <a:pt x="50" y="7"/>
                      </a:cubicBezTo>
                      <a:cubicBezTo>
                        <a:pt x="48" y="7"/>
                        <a:pt x="49" y="9"/>
                        <a:pt x="47" y="7"/>
                      </a:cubicBezTo>
                      <a:cubicBezTo>
                        <a:pt x="46" y="6"/>
                        <a:pt x="45" y="5"/>
                        <a:pt x="44" y="4"/>
                      </a:cubicBezTo>
                      <a:cubicBezTo>
                        <a:pt x="43" y="4"/>
                        <a:pt x="40" y="3"/>
                        <a:pt x="39" y="3"/>
                      </a:cubicBezTo>
                      <a:cubicBezTo>
                        <a:pt x="37" y="4"/>
                        <a:pt x="37" y="5"/>
                        <a:pt x="37" y="7"/>
                      </a:cubicBezTo>
                      <a:cubicBezTo>
                        <a:pt x="36" y="7"/>
                        <a:pt x="35" y="6"/>
                        <a:pt x="35" y="7"/>
                      </a:cubicBezTo>
                      <a:cubicBezTo>
                        <a:pt x="33" y="7"/>
                        <a:pt x="34" y="7"/>
                        <a:pt x="33" y="7"/>
                      </a:cubicBezTo>
                      <a:cubicBezTo>
                        <a:pt x="32" y="9"/>
                        <a:pt x="32" y="9"/>
                        <a:pt x="29" y="9"/>
                      </a:cubicBezTo>
                      <a:cubicBezTo>
                        <a:pt x="25" y="8"/>
                        <a:pt x="22" y="8"/>
                        <a:pt x="19" y="10"/>
                      </a:cubicBezTo>
                      <a:cubicBezTo>
                        <a:pt x="17" y="11"/>
                        <a:pt x="15" y="11"/>
                        <a:pt x="13" y="12"/>
                      </a:cubicBezTo>
                      <a:cubicBezTo>
                        <a:pt x="11" y="13"/>
                        <a:pt x="12" y="15"/>
                        <a:pt x="12" y="18"/>
                      </a:cubicBezTo>
                      <a:cubicBezTo>
                        <a:pt x="12" y="20"/>
                        <a:pt x="12" y="23"/>
                        <a:pt x="11" y="26"/>
                      </a:cubicBezTo>
                      <a:cubicBezTo>
                        <a:pt x="9" y="30"/>
                        <a:pt x="0" y="31"/>
                        <a:pt x="2" y="38"/>
                      </a:cubicBezTo>
                      <a:cubicBezTo>
                        <a:pt x="2" y="39"/>
                        <a:pt x="3" y="39"/>
                        <a:pt x="4" y="40"/>
                      </a:cubicBezTo>
                      <a:cubicBezTo>
                        <a:pt x="6" y="41"/>
                        <a:pt x="6" y="41"/>
                        <a:pt x="7" y="42"/>
                      </a:cubicBezTo>
                      <a:cubicBezTo>
                        <a:pt x="7" y="43"/>
                        <a:pt x="7" y="44"/>
                        <a:pt x="8" y="44"/>
                      </a:cubicBezTo>
                      <a:cubicBezTo>
                        <a:pt x="9" y="45"/>
                        <a:pt x="10" y="44"/>
                        <a:pt x="11" y="44"/>
                      </a:cubicBezTo>
                      <a:cubicBezTo>
                        <a:pt x="13" y="45"/>
                        <a:pt x="13" y="47"/>
                        <a:pt x="15" y="48"/>
                      </a:cubicBezTo>
                      <a:cubicBezTo>
                        <a:pt x="16" y="49"/>
                        <a:pt x="18" y="49"/>
                        <a:pt x="20" y="50"/>
                      </a:cubicBezTo>
                      <a:cubicBezTo>
                        <a:pt x="21" y="51"/>
                        <a:pt x="21" y="51"/>
                        <a:pt x="22" y="52"/>
                      </a:cubicBezTo>
                      <a:cubicBezTo>
                        <a:pt x="24" y="55"/>
                        <a:pt x="26" y="58"/>
                        <a:pt x="29" y="60"/>
                      </a:cubicBezTo>
                      <a:cubicBezTo>
                        <a:pt x="29" y="60"/>
                        <a:pt x="29" y="60"/>
                        <a:pt x="29" y="60"/>
                      </a:cubicBezTo>
                      <a:cubicBezTo>
                        <a:pt x="28" y="60"/>
                        <a:pt x="28" y="60"/>
                        <a:pt x="28" y="61"/>
                      </a:cubicBezTo>
                      <a:cubicBezTo>
                        <a:pt x="26" y="61"/>
                        <a:pt x="26" y="62"/>
                        <a:pt x="25" y="63"/>
                      </a:cubicBezTo>
                      <a:cubicBezTo>
                        <a:pt x="23" y="64"/>
                        <a:pt x="23" y="65"/>
                        <a:pt x="23" y="67"/>
                      </a:cubicBezTo>
                      <a:cubicBezTo>
                        <a:pt x="23" y="68"/>
                        <a:pt x="22" y="68"/>
                        <a:pt x="22" y="70"/>
                      </a:cubicBezTo>
                      <a:cubicBezTo>
                        <a:pt x="21" y="71"/>
                        <a:pt x="22" y="72"/>
                        <a:pt x="23" y="73"/>
                      </a:cubicBezTo>
                      <a:cubicBezTo>
                        <a:pt x="24" y="74"/>
                        <a:pt x="25" y="73"/>
                        <a:pt x="26" y="73"/>
                      </a:cubicBezTo>
                      <a:cubicBezTo>
                        <a:pt x="28" y="73"/>
                        <a:pt x="28" y="76"/>
                        <a:pt x="28" y="77"/>
                      </a:cubicBezTo>
                      <a:cubicBezTo>
                        <a:pt x="29" y="78"/>
                        <a:pt x="30" y="79"/>
                        <a:pt x="30" y="80"/>
                      </a:cubicBezTo>
                      <a:cubicBezTo>
                        <a:pt x="31" y="81"/>
                        <a:pt x="32" y="83"/>
                        <a:pt x="33" y="84"/>
                      </a:cubicBezTo>
                      <a:cubicBezTo>
                        <a:pt x="34" y="84"/>
                        <a:pt x="34" y="85"/>
                        <a:pt x="35" y="86"/>
                      </a:cubicBezTo>
                      <a:cubicBezTo>
                        <a:pt x="36" y="86"/>
                        <a:pt x="37" y="86"/>
                        <a:pt x="38" y="86"/>
                      </a:cubicBezTo>
                      <a:cubicBezTo>
                        <a:pt x="37" y="87"/>
                        <a:pt x="39" y="87"/>
                        <a:pt x="39" y="88"/>
                      </a:cubicBezTo>
                      <a:cubicBezTo>
                        <a:pt x="41" y="90"/>
                        <a:pt x="43" y="92"/>
                        <a:pt x="45" y="94"/>
                      </a:cubicBezTo>
                      <a:cubicBezTo>
                        <a:pt x="45" y="95"/>
                        <a:pt x="46" y="96"/>
                        <a:pt x="47" y="97"/>
                      </a:cubicBezTo>
                      <a:cubicBezTo>
                        <a:pt x="47" y="98"/>
                        <a:pt x="47" y="99"/>
                        <a:pt x="47" y="99"/>
                      </a:cubicBezTo>
                      <a:cubicBezTo>
                        <a:pt x="47" y="101"/>
                        <a:pt x="48" y="100"/>
                        <a:pt x="49" y="101"/>
                      </a:cubicBezTo>
                      <a:cubicBezTo>
                        <a:pt x="49" y="101"/>
                        <a:pt x="49" y="103"/>
                        <a:pt x="49" y="103"/>
                      </a:cubicBezTo>
                      <a:cubicBezTo>
                        <a:pt x="50" y="104"/>
                        <a:pt x="52" y="104"/>
                        <a:pt x="54" y="104"/>
                      </a:cubicBezTo>
                      <a:cubicBezTo>
                        <a:pt x="56" y="103"/>
                        <a:pt x="56" y="101"/>
                        <a:pt x="58" y="101"/>
                      </a:cubicBezTo>
                      <a:cubicBezTo>
                        <a:pt x="60" y="102"/>
                        <a:pt x="60" y="104"/>
                        <a:pt x="63" y="104"/>
                      </a:cubicBezTo>
                      <a:cubicBezTo>
                        <a:pt x="63" y="104"/>
                        <a:pt x="64" y="102"/>
                        <a:pt x="65" y="102"/>
                      </a:cubicBezTo>
                      <a:cubicBezTo>
                        <a:pt x="66" y="102"/>
                        <a:pt x="66" y="104"/>
                        <a:pt x="67" y="104"/>
                      </a:cubicBezTo>
                      <a:cubicBezTo>
                        <a:pt x="68" y="105"/>
                        <a:pt x="70" y="105"/>
                        <a:pt x="71" y="105"/>
                      </a:cubicBezTo>
                      <a:cubicBezTo>
                        <a:pt x="71" y="104"/>
                        <a:pt x="71" y="104"/>
                        <a:pt x="71" y="103"/>
                      </a:cubicBezTo>
                      <a:cubicBezTo>
                        <a:pt x="71" y="101"/>
                        <a:pt x="74" y="99"/>
                        <a:pt x="75" y="97"/>
                      </a:cubicBezTo>
                      <a:cubicBezTo>
                        <a:pt x="76" y="95"/>
                        <a:pt x="78" y="93"/>
                        <a:pt x="79" y="90"/>
                      </a:cubicBezTo>
                      <a:cubicBezTo>
                        <a:pt x="80" y="89"/>
                        <a:pt x="80" y="88"/>
                        <a:pt x="81" y="88"/>
                      </a:cubicBezTo>
                      <a:cubicBezTo>
                        <a:pt x="81" y="88"/>
                        <a:pt x="82" y="88"/>
                        <a:pt x="83" y="88"/>
                      </a:cubicBezTo>
                      <a:cubicBezTo>
                        <a:pt x="84" y="89"/>
                        <a:pt x="87" y="89"/>
                        <a:pt x="88" y="90"/>
                      </a:cubicBezTo>
                      <a:cubicBezTo>
                        <a:pt x="88" y="90"/>
                        <a:pt x="88" y="89"/>
                        <a:pt x="88" y="89"/>
                      </a:cubicBezTo>
                      <a:cubicBezTo>
                        <a:pt x="89" y="88"/>
                        <a:pt x="90" y="88"/>
                        <a:pt x="91" y="87"/>
                      </a:cubicBezTo>
                      <a:cubicBezTo>
                        <a:pt x="92" y="86"/>
                        <a:pt x="91" y="84"/>
                        <a:pt x="92" y="83"/>
                      </a:cubicBezTo>
                      <a:cubicBezTo>
                        <a:pt x="93" y="83"/>
                        <a:pt x="96" y="83"/>
                        <a:pt x="96" y="84"/>
                      </a:cubicBezTo>
                      <a:cubicBezTo>
                        <a:pt x="97" y="85"/>
                        <a:pt x="97" y="86"/>
                        <a:pt x="97" y="86"/>
                      </a:cubicBezTo>
                      <a:cubicBezTo>
                        <a:pt x="99" y="89"/>
                        <a:pt x="100" y="88"/>
                        <a:pt x="103" y="87"/>
                      </a:cubicBezTo>
                      <a:cubicBezTo>
                        <a:pt x="103" y="87"/>
                        <a:pt x="104" y="87"/>
                        <a:pt x="104" y="86"/>
                      </a:cubicBezTo>
                      <a:cubicBezTo>
                        <a:pt x="104" y="86"/>
                        <a:pt x="104" y="86"/>
                        <a:pt x="104" y="85"/>
                      </a:cubicBezTo>
                      <a:cubicBezTo>
                        <a:pt x="106" y="83"/>
                        <a:pt x="109" y="85"/>
                        <a:pt x="107" y="81"/>
                      </a:cubicBezTo>
                      <a:cubicBezTo>
                        <a:pt x="107" y="81"/>
                        <a:pt x="106" y="80"/>
                        <a:pt x="107" y="80"/>
                      </a:cubicBezTo>
                      <a:cubicBezTo>
                        <a:pt x="107" y="79"/>
                        <a:pt x="110" y="79"/>
                        <a:pt x="110" y="79"/>
                      </a:cubicBezTo>
                      <a:cubicBezTo>
                        <a:pt x="112" y="78"/>
                        <a:pt x="112" y="77"/>
                        <a:pt x="114" y="77"/>
                      </a:cubicBezTo>
                      <a:cubicBezTo>
                        <a:pt x="116" y="77"/>
                        <a:pt x="117" y="79"/>
                        <a:pt x="118" y="81"/>
                      </a:cubicBezTo>
                      <a:cubicBezTo>
                        <a:pt x="118" y="82"/>
                        <a:pt x="117" y="84"/>
                        <a:pt x="118" y="85"/>
                      </a:cubicBezTo>
                      <a:cubicBezTo>
                        <a:pt x="119" y="86"/>
                        <a:pt x="120" y="86"/>
                        <a:pt x="121" y="87"/>
                      </a:cubicBezTo>
                      <a:cubicBezTo>
                        <a:pt x="121" y="88"/>
                        <a:pt x="121" y="88"/>
                        <a:pt x="122" y="88"/>
                      </a:cubicBezTo>
                      <a:cubicBezTo>
                        <a:pt x="123" y="88"/>
                        <a:pt x="123" y="86"/>
                        <a:pt x="124" y="85"/>
                      </a:cubicBezTo>
                      <a:cubicBezTo>
                        <a:pt x="125" y="83"/>
                        <a:pt x="126" y="83"/>
                        <a:pt x="127" y="82"/>
                      </a:cubicBezTo>
                      <a:cubicBezTo>
                        <a:pt x="126" y="81"/>
                        <a:pt x="125" y="80"/>
                        <a:pt x="124" y="79"/>
                      </a:cubicBezTo>
                      <a:cubicBezTo>
                        <a:pt x="124" y="79"/>
                        <a:pt x="123" y="80"/>
                        <a:pt x="123" y="79"/>
                      </a:cubicBezTo>
                      <a:cubicBezTo>
                        <a:pt x="122" y="79"/>
                        <a:pt x="121" y="79"/>
                        <a:pt x="120" y="78"/>
                      </a:cubicBezTo>
                      <a:cubicBezTo>
                        <a:pt x="119" y="77"/>
                        <a:pt x="118" y="76"/>
                        <a:pt x="117" y="75"/>
                      </a:cubicBezTo>
                      <a:cubicBezTo>
                        <a:pt x="116" y="75"/>
                        <a:pt x="116" y="74"/>
                        <a:pt x="116" y="73"/>
                      </a:cubicBezTo>
                      <a:cubicBezTo>
                        <a:pt x="115" y="72"/>
                        <a:pt x="114" y="72"/>
                        <a:pt x="113" y="71"/>
                      </a:cubicBezTo>
                      <a:cubicBezTo>
                        <a:pt x="112" y="70"/>
                        <a:pt x="112" y="69"/>
                        <a:pt x="111" y="69"/>
                      </a:cubicBezTo>
                      <a:cubicBezTo>
                        <a:pt x="111" y="69"/>
                        <a:pt x="110" y="69"/>
                        <a:pt x="110" y="69"/>
                      </a:cubicBezTo>
                      <a:cubicBezTo>
                        <a:pt x="108" y="69"/>
                        <a:pt x="105" y="69"/>
                        <a:pt x="104" y="69"/>
                      </a:cubicBezTo>
                      <a:cubicBezTo>
                        <a:pt x="102" y="70"/>
                        <a:pt x="102" y="72"/>
                        <a:pt x="100" y="72"/>
                      </a:cubicBezTo>
                      <a:cubicBezTo>
                        <a:pt x="98" y="72"/>
                        <a:pt x="97" y="70"/>
                        <a:pt x="95" y="70"/>
                      </a:cubicBezTo>
                      <a:cubicBezTo>
                        <a:pt x="94" y="70"/>
                        <a:pt x="92" y="70"/>
                        <a:pt x="90" y="70"/>
                      </a:cubicBezTo>
                      <a:cubicBezTo>
                        <a:pt x="90" y="69"/>
                        <a:pt x="91" y="68"/>
                        <a:pt x="92" y="68"/>
                      </a:cubicBezTo>
                      <a:cubicBezTo>
                        <a:pt x="94" y="67"/>
                        <a:pt x="95" y="66"/>
                        <a:pt x="96" y="67"/>
                      </a:cubicBezTo>
                      <a:cubicBezTo>
                        <a:pt x="98" y="68"/>
                        <a:pt x="98" y="69"/>
                        <a:pt x="99" y="68"/>
                      </a:cubicBezTo>
                      <a:cubicBezTo>
                        <a:pt x="101" y="68"/>
                        <a:pt x="102" y="67"/>
                        <a:pt x="104" y="67"/>
                      </a:cubicBezTo>
                      <a:cubicBezTo>
                        <a:pt x="106" y="67"/>
                        <a:pt x="107" y="66"/>
                        <a:pt x="109" y="66"/>
                      </a:cubicBezTo>
                      <a:cubicBezTo>
                        <a:pt x="110" y="65"/>
                        <a:pt x="112" y="66"/>
                        <a:pt x="113" y="66"/>
                      </a:cubicBezTo>
                      <a:cubicBezTo>
                        <a:pt x="114" y="67"/>
                        <a:pt x="114" y="68"/>
                        <a:pt x="115" y="68"/>
                      </a:cubicBezTo>
                      <a:cubicBezTo>
                        <a:pt x="115" y="69"/>
                        <a:pt x="116" y="70"/>
                        <a:pt x="117" y="71"/>
                      </a:cubicBezTo>
                      <a:cubicBezTo>
                        <a:pt x="119" y="72"/>
                        <a:pt x="120" y="74"/>
                        <a:pt x="122" y="74"/>
                      </a:cubicBezTo>
                      <a:cubicBezTo>
                        <a:pt x="124" y="75"/>
                        <a:pt x="126" y="73"/>
                        <a:pt x="128" y="74"/>
                      </a:cubicBezTo>
                      <a:cubicBezTo>
                        <a:pt x="129" y="74"/>
                        <a:pt x="130" y="74"/>
                        <a:pt x="131" y="75"/>
                      </a:cubicBezTo>
                      <a:cubicBezTo>
                        <a:pt x="131" y="75"/>
                        <a:pt x="132" y="76"/>
                        <a:pt x="133" y="76"/>
                      </a:cubicBezTo>
                      <a:cubicBezTo>
                        <a:pt x="133" y="73"/>
                        <a:pt x="131" y="72"/>
                        <a:pt x="13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 55">
                  <a:extLst>
                    <a:ext uri="{FF2B5EF4-FFF2-40B4-BE49-F238E27FC236}">
                      <a16:creationId xmlns:a16="http://schemas.microsoft.com/office/drawing/2014/main" xmlns="" id="{832CFD0E-0E7D-40AC-BBB4-25D8C273A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7" y="1892"/>
                  <a:ext cx="491" cy="1038"/>
                </a:xfrm>
                <a:custGeom>
                  <a:avLst/>
                  <a:gdLst>
                    <a:gd name="T0" fmla="*/ 81 w 88"/>
                    <a:gd name="T1" fmla="*/ 127 h 186"/>
                    <a:gd name="T2" fmla="*/ 75 w 88"/>
                    <a:gd name="T3" fmla="*/ 120 h 186"/>
                    <a:gd name="T4" fmla="*/ 82 w 88"/>
                    <a:gd name="T5" fmla="*/ 110 h 186"/>
                    <a:gd name="T6" fmla="*/ 64 w 88"/>
                    <a:gd name="T7" fmla="*/ 94 h 186"/>
                    <a:gd name="T8" fmla="*/ 55 w 88"/>
                    <a:gd name="T9" fmla="*/ 88 h 186"/>
                    <a:gd name="T10" fmla="*/ 65 w 88"/>
                    <a:gd name="T11" fmla="*/ 68 h 186"/>
                    <a:gd name="T12" fmla="*/ 72 w 88"/>
                    <a:gd name="T13" fmla="*/ 55 h 186"/>
                    <a:gd name="T14" fmla="*/ 61 w 88"/>
                    <a:gd name="T15" fmla="*/ 30 h 186"/>
                    <a:gd name="T16" fmla="*/ 55 w 88"/>
                    <a:gd name="T17" fmla="*/ 13 h 186"/>
                    <a:gd name="T18" fmla="*/ 47 w 88"/>
                    <a:gd name="T19" fmla="*/ 4 h 186"/>
                    <a:gd name="T20" fmla="*/ 36 w 88"/>
                    <a:gd name="T21" fmla="*/ 9 h 186"/>
                    <a:gd name="T22" fmla="*/ 27 w 88"/>
                    <a:gd name="T23" fmla="*/ 19 h 186"/>
                    <a:gd name="T24" fmla="*/ 25 w 88"/>
                    <a:gd name="T25" fmla="*/ 22 h 186"/>
                    <a:gd name="T26" fmla="*/ 19 w 88"/>
                    <a:gd name="T27" fmla="*/ 22 h 186"/>
                    <a:gd name="T28" fmla="*/ 15 w 88"/>
                    <a:gd name="T29" fmla="*/ 28 h 186"/>
                    <a:gd name="T30" fmla="*/ 10 w 88"/>
                    <a:gd name="T31" fmla="*/ 33 h 186"/>
                    <a:gd name="T32" fmla="*/ 4 w 88"/>
                    <a:gd name="T33" fmla="*/ 44 h 186"/>
                    <a:gd name="T34" fmla="*/ 2 w 88"/>
                    <a:gd name="T35" fmla="*/ 53 h 186"/>
                    <a:gd name="T36" fmla="*/ 5 w 88"/>
                    <a:gd name="T37" fmla="*/ 63 h 186"/>
                    <a:gd name="T38" fmla="*/ 9 w 88"/>
                    <a:gd name="T39" fmla="*/ 71 h 186"/>
                    <a:gd name="T40" fmla="*/ 15 w 88"/>
                    <a:gd name="T41" fmla="*/ 84 h 186"/>
                    <a:gd name="T42" fmla="*/ 20 w 88"/>
                    <a:gd name="T43" fmla="*/ 84 h 186"/>
                    <a:gd name="T44" fmla="*/ 20 w 88"/>
                    <a:gd name="T45" fmla="*/ 94 h 186"/>
                    <a:gd name="T46" fmla="*/ 25 w 88"/>
                    <a:gd name="T47" fmla="*/ 91 h 186"/>
                    <a:gd name="T48" fmla="*/ 28 w 88"/>
                    <a:gd name="T49" fmla="*/ 86 h 186"/>
                    <a:gd name="T50" fmla="*/ 35 w 88"/>
                    <a:gd name="T51" fmla="*/ 86 h 186"/>
                    <a:gd name="T52" fmla="*/ 40 w 88"/>
                    <a:gd name="T53" fmla="*/ 83 h 186"/>
                    <a:gd name="T54" fmla="*/ 38 w 88"/>
                    <a:gd name="T55" fmla="*/ 85 h 186"/>
                    <a:gd name="T56" fmla="*/ 40 w 88"/>
                    <a:gd name="T57" fmla="*/ 88 h 186"/>
                    <a:gd name="T58" fmla="*/ 36 w 88"/>
                    <a:gd name="T59" fmla="*/ 96 h 186"/>
                    <a:gd name="T60" fmla="*/ 40 w 88"/>
                    <a:gd name="T61" fmla="*/ 99 h 186"/>
                    <a:gd name="T62" fmla="*/ 33 w 88"/>
                    <a:gd name="T63" fmla="*/ 105 h 186"/>
                    <a:gd name="T64" fmla="*/ 29 w 88"/>
                    <a:gd name="T65" fmla="*/ 108 h 186"/>
                    <a:gd name="T66" fmla="*/ 30 w 88"/>
                    <a:gd name="T67" fmla="*/ 120 h 186"/>
                    <a:gd name="T68" fmla="*/ 35 w 88"/>
                    <a:gd name="T69" fmla="*/ 123 h 186"/>
                    <a:gd name="T70" fmla="*/ 33 w 88"/>
                    <a:gd name="T71" fmla="*/ 126 h 186"/>
                    <a:gd name="T72" fmla="*/ 28 w 88"/>
                    <a:gd name="T73" fmla="*/ 134 h 186"/>
                    <a:gd name="T74" fmla="*/ 31 w 88"/>
                    <a:gd name="T75" fmla="*/ 145 h 186"/>
                    <a:gd name="T76" fmla="*/ 34 w 88"/>
                    <a:gd name="T77" fmla="*/ 150 h 186"/>
                    <a:gd name="T78" fmla="*/ 39 w 88"/>
                    <a:gd name="T79" fmla="*/ 156 h 186"/>
                    <a:gd name="T80" fmla="*/ 44 w 88"/>
                    <a:gd name="T81" fmla="*/ 155 h 186"/>
                    <a:gd name="T82" fmla="*/ 39 w 88"/>
                    <a:gd name="T83" fmla="*/ 158 h 186"/>
                    <a:gd name="T84" fmla="*/ 38 w 88"/>
                    <a:gd name="T85" fmla="*/ 169 h 186"/>
                    <a:gd name="T86" fmla="*/ 53 w 88"/>
                    <a:gd name="T87" fmla="*/ 182 h 186"/>
                    <a:gd name="T88" fmla="*/ 63 w 88"/>
                    <a:gd name="T89" fmla="*/ 186 h 186"/>
                    <a:gd name="T90" fmla="*/ 66 w 88"/>
                    <a:gd name="T91" fmla="*/ 180 h 186"/>
                    <a:gd name="T92" fmla="*/ 70 w 88"/>
                    <a:gd name="T93" fmla="*/ 175 h 186"/>
                    <a:gd name="T94" fmla="*/ 76 w 88"/>
                    <a:gd name="T95" fmla="*/ 167 h 186"/>
                    <a:gd name="T96" fmla="*/ 85 w 88"/>
                    <a:gd name="T97" fmla="*/ 162 h 186"/>
                    <a:gd name="T98" fmla="*/ 85 w 88"/>
                    <a:gd name="T99" fmla="*/ 14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8" h="186">
                      <a:moveTo>
                        <a:pt x="88" y="136"/>
                      </a:moveTo>
                      <a:cubicBezTo>
                        <a:pt x="87" y="135"/>
                        <a:pt x="87" y="134"/>
                        <a:pt x="86" y="134"/>
                      </a:cubicBezTo>
                      <a:cubicBezTo>
                        <a:pt x="85" y="133"/>
                        <a:pt x="84" y="131"/>
                        <a:pt x="83" y="130"/>
                      </a:cubicBezTo>
                      <a:cubicBezTo>
                        <a:pt x="83" y="129"/>
                        <a:pt x="82" y="128"/>
                        <a:pt x="81" y="127"/>
                      </a:cubicBezTo>
                      <a:cubicBezTo>
                        <a:pt x="81" y="126"/>
                        <a:pt x="81" y="123"/>
                        <a:pt x="79" y="123"/>
                      </a:cubicBezTo>
                      <a:cubicBezTo>
                        <a:pt x="78" y="123"/>
                        <a:pt x="77" y="124"/>
                        <a:pt x="76" y="123"/>
                      </a:cubicBezTo>
                      <a:cubicBezTo>
                        <a:pt x="75" y="123"/>
                        <a:pt x="75" y="123"/>
                        <a:pt x="75" y="122"/>
                      </a:cubicBezTo>
                      <a:cubicBezTo>
                        <a:pt x="75" y="121"/>
                        <a:pt x="74" y="120"/>
                        <a:pt x="75" y="120"/>
                      </a:cubicBezTo>
                      <a:cubicBezTo>
                        <a:pt x="75" y="118"/>
                        <a:pt x="76" y="118"/>
                        <a:pt x="76" y="117"/>
                      </a:cubicBezTo>
                      <a:cubicBezTo>
                        <a:pt x="76" y="115"/>
                        <a:pt x="76" y="114"/>
                        <a:pt x="78" y="113"/>
                      </a:cubicBezTo>
                      <a:cubicBezTo>
                        <a:pt x="79" y="112"/>
                        <a:pt x="79" y="111"/>
                        <a:pt x="81" y="111"/>
                      </a:cubicBezTo>
                      <a:cubicBezTo>
                        <a:pt x="81" y="110"/>
                        <a:pt x="81" y="110"/>
                        <a:pt x="82" y="110"/>
                      </a:cubicBezTo>
                      <a:cubicBezTo>
                        <a:pt x="79" y="108"/>
                        <a:pt x="77" y="105"/>
                        <a:pt x="75" y="102"/>
                      </a:cubicBezTo>
                      <a:cubicBezTo>
                        <a:pt x="74" y="101"/>
                        <a:pt x="74" y="101"/>
                        <a:pt x="73" y="100"/>
                      </a:cubicBezTo>
                      <a:cubicBezTo>
                        <a:pt x="71" y="99"/>
                        <a:pt x="69" y="99"/>
                        <a:pt x="68" y="98"/>
                      </a:cubicBezTo>
                      <a:cubicBezTo>
                        <a:pt x="66" y="97"/>
                        <a:pt x="66" y="95"/>
                        <a:pt x="64" y="94"/>
                      </a:cubicBezTo>
                      <a:cubicBezTo>
                        <a:pt x="63" y="94"/>
                        <a:pt x="62" y="95"/>
                        <a:pt x="61" y="94"/>
                      </a:cubicBezTo>
                      <a:cubicBezTo>
                        <a:pt x="60" y="94"/>
                        <a:pt x="60" y="93"/>
                        <a:pt x="60" y="92"/>
                      </a:cubicBezTo>
                      <a:cubicBezTo>
                        <a:pt x="59" y="91"/>
                        <a:pt x="59" y="91"/>
                        <a:pt x="57" y="90"/>
                      </a:cubicBezTo>
                      <a:cubicBezTo>
                        <a:pt x="56" y="89"/>
                        <a:pt x="55" y="89"/>
                        <a:pt x="55" y="88"/>
                      </a:cubicBezTo>
                      <a:cubicBezTo>
                        <a:pt x="54" y="84"/>
                        <a:pt x="56" y="82"/>
                        <a:pt x="59" y="81"/>
                      </a:cubicBezTo>
                      <a:cubicBezTo>
                        <a:pt x="59" y="81"/>
                        <a:pt x="59" y="81"/>
                        <a:pt x="59" y="81"/>
                      </a:cubicBezTo>
                      <a:cubicBezTo>
                        <a:pt x="61" y="79"/>
                        <a:pt x="63" y="78"/>
                        <a:pt x="64" y="76"/>
                      </a:cubicBezTo>
                      <a:cubicBezTo>
                        <a:pt x="65" y="73"/>
                        <a:pt x="65" y="70"/>
                        <a:pt x="65" y="68"/>
                      </a:cubicBezTo>
                      <a:cubicBezTo>
                        <a:pt x="65" y="65"/>
                        <a:pt x="64" y="63"/>
                        <a:pt x="66" y="62"/>
                      </a:cubicBezTo>
                      <a:cubicBezTo>
                        <a:pt x="68" y="61"/>
                        <a:pt x="70" y="61"/>
                        <a:pt x="72" y="60"/>
                      </a:cubicBezTo>
                      <a:cubicBezTo>
                        <a:pt x="72" y="60"/>
                        <a:pt x="72" y="60"/>
                        <a:pt x="72" y="60"/>
                      </a:cubicBezTo>
                      <a:cubicBezTo>
                        <a:pt x="72" y="58"/>
                        <a:pt x="73" y="56"/>
                        <a:pt x="72" y="55"/>
                      </a:cubicBezTo>
                      <a:cubicBezTo>
                        <a:pt x="70" y="52"/>
                        <a:pt x="65" y="52"/>
                        <a:pt x="64" y="48"/>
                      </a:cubicBezTo>
                      <a:cubicBezTo>
                        <a:pt x="63" y="45"/>
                        <a:pt x="66" y="44"/>
                        <a:pt x="63" y="41"/>
                      </a:cubicBezTo>
                      <a:cubicBezTo>
                        <a:pt x="61" y="38"/>
                        <a:pt x="64" y="36"/>
                        <a:pt x="63" y="33"/>
                      </a:cubicBezTo>
                      <a:cubicBezTo>
                        <a:pt x="63" y="32"/>
                        <a:pt x="62" y="31"/>
                        <a:pt x="61" y="30"/>
                      </a:cubicBezTo>
                      <a:cubicBezTo>
                        <a:pt x="58" y="28"/>
                        <a:pt x="55" y="34"/>
                        <a:pt x="52" y="31"/>
                      </a:cubicBezTo>
                      <a:cubicBezTo>
                        <a:pt x="50" y="28"/>
                        <a:pt x="52" y="25"/>
                        <a:pt x="52" y="22"/>
                      </a:cubicBezTo>
                      <a:cubicBezTo>
                        <a:pt x="52" y="20"/>
                        <a:pt x="51" y="19"/>
                        <a:pt x="51" y="18"/>
                      </a:cubicBezTo>
                      <a:cubicBezTo>
                        <a:pt x="51" y="16"/>
                        <a:pt x="53" y="15"/>
                        <a:pt x="55" y="13"/>
                      </a:cubicBezTo>
                      <a:cubicBezTo>
                        <a:pt x="56" y="12"/>
                        <a:pt x="57" y="11"/>
                        <a:pt x="55" y="10"/>
                      </a:cubicBezTo>
                      <a:cubicBezTo>
                        <a:pt x="54" y="9"/>
                        <a:pt x="54" y="9"/>
                        <a:pt x="53" y="9"/>
                      </a:cubicBezTo>
                      <a:cubicBezTo>
                        <a:pt x="52" y="8"/>
                        <a:pt x="52" y="7"/>
                        <a:pt x="51" y="7"/>
                      </a:cubicBezTo>
                      <a:cubicBezTo>
                        <a:pt x="50" y="6"/>
                        <a:pt x="48" y="6"/>
                        <a:pt x="47" y="4"/>
                      </a:cubicBezTo>
                      <a:cubicBezTo>
                        <a:pt x="46" y="2"/>
                        <a:pt x="46" y="0"/>
                        <a:pt x="44" y="2"/>
                      </a:cubicBezTo>
                      <a:cubicBezTo>
                        <a:pt x="43" y="3"/>
                        <a:pt x="42" y="4"/>
                        <a:pt x="41" y="4"/>
                      </a:cubicBezTo>
                      <a:cubicBezTo>
                        <a:pt x="41" y="5"/>
                        <a:pt x="40" y="5"/>
                        <a:pt x="39" y="5"/>
                      </a:cubicBezTo>
                      <a:cubicBezTo>
                        <a:pt x="38" y="7"/>
                        <a:pt x="37" y="8"/>
                        <a:pt x="36" y="9"/>
                      </a:cubicBezTo>
                      <a:cubicBezTo>
                        <a:pt x="35" y="10"/>
                        <a:pt x="34" y="12"/>
                        <a:pt x="33" y="13"/>
                      </a:cubicBezTo>
                      <a:cubicBezTo>
                        <a:pt x="31" y="13"/>
                        <a:pt x="29" y="12"/>
                        <a:pt x="29" y="15"/>
                      </a:cubicBezTo>
                      <a:cubicBezTo>
                        <a:pt x="29" y="16"/>
                        <a:pt x="29" y="17"/>
                        <a:pt x="27" y="18"/>
                      </a:cubicBezTo>
                      <a:cubicBezTo>
                        <a:pt x="27" y="19"/>
                        <a:pt x="27" y="19"/>
                        <a:pt x="27" y="19"/>
                      </a:cubicBezTo>
                      <a:cubicBezTo>
                        <a:pt x="27" y="19"/>
                        <a:pt x="27" y="19"/>
                        <a:pt x="27" y="19"/>
                      </a:cubicBezTo>
                      <a:cubicBezTo>
                        <a:pt x="27" y="19"/>
                        <a:pt x="26" y="20"/>
                        <a:pt x="27" y="21"/>
                      </a:cubicBezTo>
                      <a:cubicBezTo>
                        <a:pt x="27" y="21"/>
                        <a:pt x="27" y="21"/>
                        <a:pt x="27" y="22"/>
                      </a:cubicBezTo>
                      <a:cubicBezTo>
                        <a:pt x="26" y="22"/>
                        <a:pt x="26" y="22"/>
                        <a:pt x="25" y="22"/>
                      </a:cubicBezTo>
                      <a:cubicBezTo>
                        <a:pt x="25" y="23"/>
                        <a:pt x="25" y="23"/>
                        <a:pt x="25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3" y="23"/>
                        <a:pt x="22" y="22"/>
                        <a:pt x="22" y="22"/>
                      </a:cubicBezTo>
                      <a:cubicBezTo>
                        <a:pt x="21" y="22"/>
                        <a:pt x="20" y="22"/>
                        <a:pt x="19" y="22"/>
                      </a:cubicBezTo>
                      <a:cubicBezTo>
                        <a:pt x="18" y="22"/>
                        <a:pt x="17" y="23"/>
                        <a:pt x="16" y="24"/>
                      </a:cubicBezTo>
                      <a:cubicBezTo>
                        <a:pt x="15" y="24"/>
                        <a:pt x="15" y="25"/>
                        <a:pt x="16" y="26"/>
                      </a:cubicBezTo>
                      <a:cubicBezTo>
                        <a:pt x="16" y="26"/>
                        <a:pt x="17" y="26"/>
                        <a:pt x="16" y="27"/>
                      </a:cubicBezTo>
                      <a:cubicBezTo>
                        <a:pt x="16" y="28"/>
                        <a:pt x="16" y="28"/>
                        <a:pt x="15" y="28"/>
                      </a:cubicBezTo>
                      <a:cubicBezTo>
                        <a:pt x="14" y="28"/>
                        <a:pt x="14" y="26"/>
                        <a:pt x="13" y="26"/>
                      </a:cubicBezTo>
                      <a:cubicBezTo>
                        <a:pt x="12" y="26"/>
                        <a:pt x="12" y="27"/>
                        <a:pt x="11" y="27"/>
                      </a:cubicBezTo>
                      <a:cubicBezTo>
                        <a:pt x="11" y="28"/>
                        <a:pt x="11" y="28"/>
                        <a:pt x="11" y="29"/>
                      </a:cubicBezTo>
                      <a:cubicBezTo>
                        <a:pt x="10" y="30"/>
                        <a:pt x="10" y="31"/>
                        <a:pt x="10" y="33"/>
                      </a:cubicBezTo>
                      <a:cubicBezTo>
                        <a:pt x="10" y="34"/>
                        <a:pt x="9" y="34"/>
                        <a:pt x="9" y="36"/>
                      </a:cubicBezTo>
                      <a:cubicBezTo>
                        <a:pt x="9" y="37"/>
                        <a:pt x="9" y="38"/>
                        <a:pt x="8" y="39"/>
                      </a:cubicBezTo>
                      <a:cubicBezTo>
                        <a:pt x="8" y="40"/>
                        <a:pt x="7" y="40"/>
                        <a:pt x="6" y="41"/>
                      </a:cubicBezTo>
                      <a:cubicBezTo>
                        <a:pt x="5" y="42"/>
                        <a:pt x="5" y="43"/>
                        <a:pt x="4" y="44"/>
                      </a:cubicBezTo>
                      <a:cubicBezTo>
                        <a:pt x="4" y="45"/>
                        <a:pt x="4" y="46"/>
                        <a:pt x="3" y="46"/>
                      </a:cubicBezTo>
                      <a:cubicBezTo>
                        <a:pt x="3" y="47"/>
                        <a:pt x="3" y="47"/>
                        <a:pt x="3" y="49"/>
                      </a:cubicBezTo>
                      <a:cubicBezTo>
                        <a:pt x="2" y="50"/>
                        <a:pt x="3" y="51"/>
                        <a:pt x="3" y="52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4"/>
                        <a:pt x="2" y="54"/>
                        <a:pt x="2" y="55"/>
                      </a:cubicBezTo>
                      <a:cubicBezTo>
                        <a:pt x="2" y="56"/>
                        <a:pt x="1" y="57"/>
                        <a:pt x="1" y="58"/>
                      </a:cubicBezTo>
                      <a:cubicBezTo>
                        <a:pt x="0" y="59"/>
                        <a:pt x="2" y="60"/>
                        <a:pt x="3" y="61"/>
                      </a:cubicBezTo>
                      <a:cubicBezTo>
                        <a:pt x="3" y="61"/>
                        <a:pt x="4" y="62"/>
                        <a:pt x="5" y="63"/>
                      </a:cubicBezTo>
                      <a:cubicBezTo>
                        <a:pt x="5" y="64"/>
                        <a:pt x="6" y="64"/>
                        <a:pt x="6" y="65"/>
                      </a:cubicBezTo>
                      <a:cubicBezTo>
                        <a:pt x="7" y="66"/>
                        <a:pt x="7" y="67"/>
                        <a:pt x="7" y="67"/>
                      </a:cubicBezTo>
                      <a:cubicBezTo>
                        <a:pt x="7" y="68"/>
                        <a:pt x="8" y="68"/>
                        <a:pt x="8" y="69"/>
                      </a:cubicBezTo>
                      <a:cubicBezTo>
                        <a:pt x="9" y="69"/>
                        <a:pt x="9" y="70"/>
                        <a:pt x="9" y="71"/>
                      </a:cubicBezTo>
                      <a:cubicBezTo>
                        <a:pt x="10" y="72"/>
                        <a:pt x="11" y="73"/>
                        <a:pt x="11" y="74"/>
                      </a:cubicBezTo>
                      <a:cubicBezTo>
                        <a:pt x="11" y="75"/>
                        <a:pt x="11" y="76"/>
                        <a:pt x="11" y="77"/>
                      </a:cubicBezTo>
                      <a:cubicBezTo>
                        <a:pt x="12" y="79"/>
                        <a:pt x="14" y="80"/>
                        <a:pt x="14" y="82"/>
                      </a:cubicBezTo>
                      <a:cubicBezTo>
                        <a:pt x="15" y="83"/>
                        <a:pt x="15" y="84"/>
                        <a:pt x="15" y="84"/>
                      </a:cubicBezTo>
                      <a:cubicBezTo>
                        <a:pt x="16" y="84"/>
                        <a:pt x="18" y="85"/>
                        <a:pt x="18" y="84"/>
                      </a:cubicBezTo>
                      <a:cubicBezTo>
                        <a:pt x="20" y="84"/>
                        <a:pt x="19" y="81"/>
                        <a:pt x="20" y="79"/>
                      </a:cubicBezTo>
                      <a:cubicBezTo>
                        <a:pt x="20" y="80"/>
                        <a:pt x="21" y="80"/>
                        <a:pt x="21" y="81"/>
                      </a:cubicBezTo>
                      <a:cubicBezTo>
                        <a:pt x="21" y="82"/>
                        <a:pt x="20" y="83"/>
                        <a:pt x="20" y="84"/>
                      </a:cubicBezTo>
                      <a:cubicBezTo>
                        <a:pt x="19" y="85"/>
                        <a:pt x="20" y="87"/>
                        <a:pt x="19" y="88"/>
                      </a:cubicBezTo>
                      <a:cubicBezTo>
                        <a:pt x="18" y="89"/>
                        <a:pt x="17" y="90"/>
                        <a:pt x="18" y="91"/>
                      </a:cubicBezTo>
                      <a:cubicBezTo>
                        <a:pt x="18" y="92"/>
                        <a:pt x="18" y="92"/>
                        <a:pt x="19" y="93"/>
                      </a:cubicBezTo>
                      <a:cubicBezTo>
                        <a:pt x="19" y="93"/>
                        <a:pt x="20" y="94"/>
                        <a:pt x="20" y="94"/>
                      </a:cubicBezTo>
                      <a:cubicBezTo>
                        <a:pt x="20" y="94"/>
                        <a:pt x="20" y="93"/>
                        <a:pt x="20" y="92"/>
                      </a:cubicBezTo>
                      <a:cubicBezTo>
                        <a:pt x="20" y="92"/>
                        <a:pt x="21" y="93"/>
                        <a:pt x="22" y="93"/>
                      </a:cubicBezTo>
                      <a:cubicBezTo>
                        <a:pt x="22" y="93"/>
                        <a:pt x="23" y="94"/>
                        <a:pt x="24" y="93"/>
                      </a:cubicBezTo>
                      <a:cubicBezTo>
                        <a:pt x="25" y="93"/>
                        <a:pt x="25" y="92"/>
                        <a:pt x="25" y="91"/>
                      </a:cubicBezTo>
                      <a:cubicBezTo>
                        <a:pt x="25" y="91"/>
                        <a:pt x="26" y="91"/>
                        <a:pt x="26" y="90"/>
                      </a:cubicBezTo>
                      <a:cubicBezTo>
                        <a:pt x="27" y="90"/>
                        <a:pt x="27" y="89"/>
                        <a:pt x="27" y="89"/>
                      </a:cubicBezTo>
                      <a:cubicBezTo>
                        <a:pt x="27" y="88"/>
                        <a:pt x="28" y="88"/>
                        <a:pt x="28" y="87"/>
                      </a:cubicBezTo>
                      <a:cubicBezTo>
                        <a:pt x="28" y="87"/>
                        <a:pt x="28" y="87"/>
                        <a:pt x="28" y="86"/>
                      </a:cubicBezTo>
                      <a:cubicBezTo>
                        <a:pt x="28" y="85"/>
                        <a:pt x="28" y="83"/>
                        <a:pt x="29" y="83"/>
                      </a:cubicBezTo>
                      <a:cubicBezTo>
                        <a:pt x="31" y="83"/>
                        <a:pt x="30" y="84"/>
                        <a:pt x="30" y="85"/>
                      </a:cubicBezTo>
                      <a:cubicBezTo>
                        <a:pt x="30" y="86"/>
                        <a:pt x="32" y="87"/>
                        <a:pt x="32" y="88"/>
                      </a:cubicBezTo>
                      <a:cubicBezTo>
                        <a:pt x="33" y="88"/>
                        <a:pt x="35" y="86"/>
                        <a:pt x="35" y="86"/>
                      </a:cubicBezTo>
                      <a:cubicBezTo>
                        <a:pt x="36" y="85"/>
                        <a:pt x="35" y="85"/>
                        <a:pt x="36" y="84"/>
                      </a:cubicBezTo>
                      <a:cubicBezTo>
                        <a:pt x="36" y="84"/>
                        <a:pt x="37" y="83"/>
                        <a:pt x="37" y="83"/>
                      </a:cubicBezTo>
                      <a:cubicBezTo>
                        <a:pt x="38" y="82"/>
                        <a:pt x="40" y="81"/>
                        <a:pt x="40" y="80"/>
                      </a:cubicBezTo>
                      <a:cubicBezTo>
                        <a:pt x="41" y="81"/>
                        <a:pt x="40" y="82"/>
                        <a:pt x="40" y="83"/>
                      </a:cubicBezTo>
                      <a:cubicBezTo>
                        <a:pt x="39" y="83"/>
                        <a:pt x="39" y="83"/>
                        <a:pt x="39" y="83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85"/>
                        <a:pt x="38" y="85"/>
                        <a:pt x="38" y="85"/>
                      </a:cubicBezTo>
                      <a:cubicBezTo>
                        <a:pt x="38" y="85"/>
                        <a:pt x="38" y="85"/>
                        <a:pt x="38" y="85"/>
                      </a:cubicBezTo>
                      <a:cubicBezTo>
                        <a:pt x="38" y="85"/>
                        <a:pt x="38" y="85"/>
                        <a:pt x="38" y="85"/>
                      </a:cubicBezTo>
                      <a:cubicBezTo>
                        <a:pt x="38" y="85"/>
                        <a:pt x="38" y="85"/>
                        <a:pt x="38" y="85"/>
                      </a:cubicBezTo>
                      <a:cubicBezTo>
                        <a:pt x="38" y="85"/>
                        <a:pt x="38" y="86"/>
                        <a:pt x="39" y="86"/>
                      </a:cubicBezTo>
                      <a:cubicBezTo>
                        <a:pt x="39" y="87"/>
                        <a:pt x="40" y="88"/>
                        <a:pt x="40" y="88"/>
                      </a:cubicBezTo>
                      <a:cubicBezTo>
                        <a:pt x="41" y="89"/>
                        <a:pt x="40" y="90"/>
                        <a:pt x="40" y="90"/>
                      </a:cubicBezTo>
                      <a:cubicBezTo>
                        <a:pt x="40" y="91"/>
                        <a:pt x="40" y="92"/>
                        <a:pt x="39" y="92"/>
                      </a:cubicBezTo>
                      <a:cubicBezTo>
                        <a:pt x="39" y="93"/>
                        <a:pt x="37" y="94"/>
                        <a:pt x="37" y="95"/>
                      </a:cubicBezTo>
                      <a:cubicBezTo>
                        <a:pt x="37" y="95"/>
                        <a:pt x="36" y="96"/>
                        <a:pt x="36" y="96"/>
                      </a:cubicBezTo>
                      <a:cubicBezTo>
                        <a:pt x="36" y="96"/>
                        <a:pt x="36" y="97"/>
                        <a:pt x="36" y="97"/>
                      </a:cubicBezTo>
                      <a:cubicBezTo>
                        <a:pt x="36" y="98"/>
                        <a:pt x="35" y="98"/>
                        <a:pt x="35" y="99"/>
                      </a:cubicBezTo>
                      <a:cubicBezTo>
                        <a:pt x="35" y="99"/>
                        <a:pt x="37" y="100"/>
                        <a:pt x="38" y="100"/>
                      </a:cubicBezTo>
                      <a:cubicBezTo>
                        <a:pt x="39" y="100"/>
                        <a:pt x="39" y="99"/>
                        <a:pt x="40" y="99"/>
                      </a:cubicBezTo>
                      <a:cubicBezTo>
                        <a:pt x="39" y="100"/>
                        <a:pt x="38" y="101"/>
                        <a:pt x="38" y="102"/>
                      </a:cubicBezTo>
                      <a:cubicBezTo>
                        <a:pt x="37" y="103"/>
                        <a:pt x="38" y="103"/>
                        <a:pt x="37" y="104"/>
                      </a:cubicBezTo>
                      <a:cubicBezTo>
                        <a:pt x="36" y="104"/>
                        <a:pt x="35" y="103"/>
                        <a:pt x="34" y="104"/>
                      </a:cubicBezTo>
                      <a:cubicBezTo>
                        <a:pt x="34" y="104"/>
                        <a:pt x="34" y="104"/>
                        <a:pt x="33" y="105"/>
                      </a:cubicBezTo>
                      <a:cubicBezTo>
                        <a:pt x="33" y="105"/>
                        <a:pt x="33" y="105"/>
                        <a:pt x="32" y="105"/>
                      </a:cubicBezTo>
                      <a:cubicBezTo>
                        <a:pt x="32" y="105"/>
                        <a:pt x="32" y="106"/>
                        <a:pt x="32" y="106"/>
                      </a:cubicBezTo>
                      <a:cubicBezTo>
                        <a:pt x="31" y="106"/>
                        <a:pt x="30" y="106"/>
                        <a:pt x="30" y="106"/>
                      </a:cubicBezTo>
                      <a:cubicBezTo>
                        <a:pt x="29" y="106"/>
                        <a:pt x="29" y="107"/>
                        <a:pt x="29" y="108"/>
                      </a:cubicBezTo>
                      <a:cubicBezTo>
                        <a:pt x="29" y="108"/>
                        <a:pt x="29" y="109"/>
                        <a:pt x="29" y="109"/>
                      </a:cubicBezTo>
                      <a:cubicBezTo>
                        <a:pt x="29" y="110"/>
                        <a:pt x="29" y="110"/>
                        <a:pt x="29" y="110"/>
                      </a:cubicBezTo>
                      <a:cubicBezTo>
                        <a:pt x="30" y="112"/>
                        <a:pt x="28" y="114"/>
                        <a:pt x="29" y="116"/>
                      </a:cubicBezTo>
                      <a:cubicBezTo>
                        <a:pt x="29" y="118"/>
                        <a:pt x="29" y="119"/>
                        <a:pt x="30" y="120"/>
                      </a:cubicBezTo>
                      <a:cubicBezTo>
                        <a:pt x="30" y="120"/>
                        <a:pt x="30" y="120"/>
                        <a:pt x="31" y="120"/>
                      </a:cubicBezTo>
                      <a:cubicBezTo>
                        <a:pt x="32" y="121"/>
                        <a:pt x="32" y="121"/>
                        <a:pt x="33" y="121"/>
                      </a:cubicBezTo>
                      <a:cubicBezTo>
                        <a:pt x="34" y="122"/>
                        <a:pt x="35" y="121"/>
                        <a:pt x="36" y="122"/>
                      </a:cubicBezTo>
                      <a:cubicBezTo>
                        <a:pt x="36" y="122"/>
                        <a:pt x="36" y="123"/>
                        <a:pt x="35" y="123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5" y="124"/>
                        <a:pt x="35" y="124"/>
                        <a:pt x="35" y="124"/>
                      </a:cubicBezTo>
                      <a:cubicBezTo>
                        <a:pt x="35" y="124"/>
                        <a:pt x="34" y="124"/>
                        <a:pt x="34" y="124"/>
                      </a:cubicBezTo>
                      <a:cubicBezTo>
                        <a:pt x="33" y="125"/>
                        <a:pt x="33" y="125"/>
                        <a:pt x="33" y="126"/>
                      </a:cubicBezTo>
                      <a:cubicBezTo>
                        <a:pt x="32" y="126"/>
                        <a:pt x="32" y="127"/>
                        <a:pt x="32" y="128"/>
                      </a:cubicBezTo>
                      <a:cubicBezTo>
                        <a:pt x="31" y="128"/>
                        <a:pt x="31" y="129"/>
                        <a:pt x="30" y="129"/>
                      </a:cubicBezTo>
                      <a:cubicBezTo>
                        <a:pt x="30" y="130"/>
                        <a:pt x="30" y="131"/>
                        <a:pt x="30" y="131"/>
                      </a:cubicBezTo>
                      <a:cubicBezTo>
                        <a:pt x="29" y="132"/>
                        <a:pt x="28" y="133"/>
                        <a:pt x="28" y="134"/>
                      </a:cubicBezTo>
                      <a:cubicBezTo>
                        <a:pt x="27" y="135"/>
                        <a:pt x="27" y="137"/>
                        <a:pt x="27" y="139"/>
                      </a:cubicBezTo>
                      <a:cubicBezTo>
                        <a:pt x="27" y="139"/>
                        <a:pt x="28" y="140"/>
                        <a:pt x="28" y="140"/>
                      </a:cubicBezTo>
                      <a:cubicBezTo>
                        <a:pt x="29" y="140"/>
                        <a:pt x="29" y="141"/>
                        <a:pt x="29" y="142"/>
                      </a:cubicBezTo>
                      <a:cubicBezTo>
                        <a:pt x="30" y="143"/>
                        <a:pt x="31" y="143"/>
                        <a:pt x="31" y="145"/>
                      </a:cubicBezTo>
                      <a:cubicBezTo>
                        <a:pt x="31" y="146"/>
                        <a:pt x="31" y="146"/>
                        <a:pt x="32" y="146"/>
                      </a:cubicBezTo>
                      <a:cubicBezTo>
                        <a:pt x="32" y="147"/>
                        <a:pt x="32" y="147"/>
                        <a:pt x="33" y="147"/>
                      </a:cubicBezTo>
                      <a:cubicBezTo>
                        <a:pt x="33" y="148"/>
                        <a:pt x="33" y="149"/>
                        <a:pt x="33" y="149"/>
                      </a:cubicBezTo>
                      <a:cubicBezTo>
                        <a:pt x="33" y="149"/>
                        <a:pt x="33" y="150"/>
                        <a:pt x="34" y="150"/>
                      </a:cubicBezTo>
                      <a:cubicBezTo>
                        <a:pt x="34" y="151"/>
                        <a:pt x="34" y="151"/>
                        <a:pt x="35" y="152"/>
                      </a:cubicBezTo>
                      <a:cubicBezTo>
                        <a:pt x="35" y="152"/>
                        <a:pt x="35" y="153"/>
                        <a:pt x="36" y="154"/>
                      </a:cubicBezTo>
                      <a:cubicBezTo>
                        <a:pt x="37" y="154"/>
                        <a:pt x="38" y="155"/>
                        <a:pt x="39" y="156"/>
                      </a:cubicBezTo>
                      <a:cubicBezTo>
                        <a:pt x="39" y="156"/>
                        <a:pt x="39" y="156"/>
                        <a:pt x="39" y="156"/>
                      </a:cubicBezTo>
                      <a:cubicBezTo>
                        <a:pt x="41" y="156"/>
                        <a:pt x="42" y="156"/>
                        <a:pt x="44" y="155"/>
                      </a:cubicBezTo>
                      <a:cubicBezTo>
                        <a:pt x="45" y="154"/>
                        <a:pt x="46" y="152"/>
                        <a:pt x="47" y="152"/>
                      </a:cubicBezTo>
                      <a:cubicBezTo>
                        <a:pt x="47" y="153"/>
                        <a:pt x="47" y="153"/>
                        <a:pt x="47" y="154"/>
                      </a:cubicBezTo>
                      <a:cubicBezTo>
                        <a:pt x="46" y="155"/>
                        <a:pt x="45" y="154"/>
                        <a:pt x="44" y="155"/>
                      </a:cubicBezTo>
                      <a:cubicBezTo>
                        <a:pt x="44" y="155"/>
                        <a:pt x="45" y="156"/>
                        <a:pt x="44" y="157"/>
                      </a:cubicBezTo>
                      <a:cubicBezTo>
                        <a:pt x="44" y="157"/>
                        <a:pt x="43" y="158"/>
                        <a:pt x="43" y="158"/>
                      </a:cubicBezTo>
                      <a:cubicBezTo>
                        <a:pt x="42" y="158"/>
                        <a:pt x="41" y="158"/>
                        <a:pt x="41" y="158"/>
                      </a:cubicBezTo>
                      <a:cubicBezTo>
                        <a:pt x="40" y="158"/>
                        <a:pt x="40" y="158"/>
                        <a:pt x="39" y="158"/>
                      </a:cubicBezTo>
                      <a:cubicBezTo>
                        <a:pt x="38" y="159"/>
                        <a:pt x="37" y="157"/>
                        <a:pt x="36" y="156"/>
                      </a:cubicBezTo>
                      <a:cubicBezTo>
                        <a:pt x="34" y="157"/>
                        <a:pt x="32" y="155"/>
                        <a:pt x="30" y="156"/>
                      </a:cubicBezTo>
                      <a:cubicBezTo>
                        <a:pt x="27" y="158"/>
                        <a:pt x="32" y="161"/>
                        <a:pt x="34" y="163"/>
                      </a:cubicBezTo>
                      <a:cubicBezTo>
                        <a:pt x="36" y="164"/>
                        <a:pt x="37" y="166"/>
                        <a:pt x="38" y="169"/>
                      </a:cubicBezTo>
                      <a:cubicBezTo>
                        <a:pt x="38" y="170"/>
                        <a:pt x="39" y="171"/>
                        <a:pt x="40" y="173"/>
                      </a:cubicBezTo>
                      <a:cubicBezTo>
                        <a:pt x="41" y="176"/>
                        <a:pt x="41" y="178"/>
                        <a:pt x="43" y="181"/>
                      </a:cubicBezTo>
                      <a:cubicBezTo>
                        <a:pt x="45" y="183"/>
                        <a:pt x="47" y="182"/>
                        <a:pt x="50" y="183"/>
                      </a:cubicBezTo>
                      <a:cubicBezTo>
                        <a:pt x="51" y="183"/>
                        <a:pt x="52" y="183"/>
                        <a:pt x="53" y="182"/>
                      </a:cubicBezTo>
                      <a:cubicBezTo>
                        <a:pt x="54" y="182"/>
                        <a:pt x="55" y="183"/>
                        <a:pt x="56" y="184"/>
                      </a:cubicBezTo>
                      <a:cubicBezTo>
                        <a:pt x="58" y="185"/>
                        <a:pt x="61" y="183"/>
                        <a:pt x="63" y="184"/>
                      </a:cubicBezTo>
                      <a:cubicBezTo>
                        <a:pt x="63" y="184"/>
                        <a:pt x="63" y="184"/>
                        <a:pt x="63" y="184"/>
                      </a:cubicBezTo>
                      <a:cubicBezTo>
                        <a:pt x="64" y="185"/>
                        <a:pt x="64" y="186"/>
                        <a:pt x="63" y="186"/>
                      </a:cubicBezTo>
                      <a:cubicBezTo>
                        <a:pt x="64" y="186"/>
                        <a:pt x="64" y="186"/>
                        <a:pt x="64" y="185"/>
                      </a:cubicBezTo>
                      <a:cubicBezTo>
                        <a:pt x="66" y="184"/>
                        <a:pt x="67" y="183"/>
                        <a:pt x="67" y="181"/>
                      </a:cubicBezTo>
                      <a:cubicBezTo>
                        <a:pt x="67" y="181"/>
                        <a:pt x="66" y="180"/>
                        <a:pt x="66" y="180"/>
                      </a:cubicBezTo>
                      <a:cubicBezTo>
                        <a:pt x="66" y="180"/>
                        <a:pt x="66" y="180"/>
                        <a:pt x="66" y="180"/>
                      </a:cubicBezTo>
                      <a:cubicBezTo>
                        <a:pt x="66" y="180"/>
                        <a:pt x="66" y="180"/>
                        <a:pt x="66" y="179"/>
                      </a:cubicBezTo>
                      <a:cubicBezTo>
                        <a:pt x="66" y="178"/>
                        <a:pt x="65" y="177"/>
                        <a:pt x="66" y="176"/>
                      </a:cubicBezTo>
                      <a:cubicBezTo>
                        <a:pt x="66" y="175"/>
                        <a:pt x="68" y="175"/>
                        <a:pt x="69" y="175"/>
                      </a:cubicBezTo>
                      <a:cubicBezTo>
                        <a:pt x="69" y="175"/>
                        <a:pt x="70" y="175"/>
                        <a:pt x="70" y="175"/>
                      </a:cubicBezTo>
                      <a:cubicBezTo>
                        <a:pt x="70" y="175"/>
                        <a:pt x="70" y="174"/>
                        <a:pt x="70" y="174"/>
                      </a:cubicBezTo>
                      <a:cubicBezTo>
                        <a:pt x="72" y="174"/>
                        <a:pt x="72" y="173"/>
                        <a:pt x="73" y="171"/>
                      </a:cubicBezTo>
                      <a:cubicBezTo>
                        <a:pt x="74" y="170"/>
                        <a:pt x="75" y="170"/>
                        <a:pt x="75" y="169"/>
                      </a:cubicBezTo>
                      <a:cubicBezTo>
                        <a:pt x="76" y="168"/>
                        <a:pt x="76" y="167"/>
                        <a:pt x="76" y="167"/>
                      </a:cubicBezTo>
                      <a:cubicBezTo>
                        <a:pt x="78" y="165"/>
                        <a:pt x="80" y="167"/>
                        <a:pt x="82" y="165"/>
                      </a:cubicBezTo>
                      <a:cubicBezTo>
                        <a:pt x="83" y="165"/>
                        <a:pt x="84" y="163"/>
                        <a:pt x="85" y="162"/>
                      </a:cubicBezTo>
                      <a:cubicBezTo>
                        <a:pt x="85" y="162"/>
                        <a:pt x="85" y="162"/>
                        <a:pt x="85" y="162"/>
                      </a:cubicBezTo>
                      <a:cubicBezTo>
                        <a:pt x="85" y="162"/>
                        <a:pt x="85" y="162"/>
                        <a:pt x="85" y="162"/>
                      </a:cubicBezTo>
                      <a:cubicBezTo>
                        <a:pt x="83" y="161"/>
                        <a:pt x="83" y="159"/>
                        <a:pt x="83" y="158"/>
                      </a:cubicBezTo>
                      <a:cubicBezTo>
                        <a:pt x="83" y="155"/>
                        <a:pt x="82" y="153"/>
                        <a:pt x="82" y="151"/>
                      </a:cubicBezTo>
                      <a:cubicBezTo>
                        <a:pt x="82" y="149"/>
                        <a:pt x="82" y="147"/>
                        <a:pt x="83" y="145"/>
                      </a:cubicBezTo>
                      <a:cubicBezTo>
                        <a:pt x="83" y="144"/>
                        <a:pt x="84" y="143"/>
                        <a:pt x="85" y="141"/>
                      </a:cubicBezTo>
                      <a:cubicBezTo>
                        <a:pt x="85" y="140"/>
                        <a:pt x="85" y="137"/>
                        <a:pt x="86" y="136"/>
                      </a:cubicBezTo>
                      <a:cubicBezTo>
                        <a:pt x="87" y="136"/>
                        <a:pt x="87" y="136"/>
                        <a:pt x="88" y="1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56">
                  <a:extLst>
                    <a:ext uri="{FF2B5EF4-FFF2-40B4-BE49-F238E27FC236}">
                      <a16:creationId xmlns:a16="http://schemas.microsoft.com/office/drawing/2014/main" xmlns="" id="{5FA7E789-2373-4333-AA0B-AF85F20304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1619"/>
                  <a:ext cx="508" cy="608"/>
                </a:xfrm>
                <a:custGeom>
                  <a:avLst/>
                  <a:gdLst>
                    <a:gd name="T0" fmla="*/ 90 w 91"/>
                    <a:gd name="T1" fmla="*/ 99 h 109"/>
                    <a:gd name="T2" fmla="*/ 84 w 91"/>
                    <a:gd name="T3" fmla="*/ 97 h 109"/>
                    <a:gd name="T4" fmla="*/ 73 w 91"/>
                    <a:gd name="T5" fmla="*/ 94 h 109"/>
                    <a:gd name="T6" fmla="*/ 72 w 91"/>
                    <a:gd name="T7" fmla="*/ 90 h 109"/>
                    <a:gd name="T8" fmla="*/ 67 w 91"/>
                    <a:gd name="T9" fmla="*/ 85 h 109"/>
                    <a:gd name="T10" fmla="*/ 64 w 91"/>
                    <a:gd name="T11" fmla="*/ 77 h 109"/>
                    <a:gd name="T12" fmla="*/ 61 w 91"/>
                    <a:gd name="T13" fmla="*/ 64 h 109"/>
                    <a:gd name="T14" fmla="*/ 58 w 91"/>
                    <a:gd name="T15" fmla="*/ 61 h 109"/>
                    <a:gd name="T16" fmla="*/ 57 w 91"/>
                    <a:gd name="T17" fmla="*/ 58 h 109"/>
                    <a:gd name="T18" fmla="*/ 57 w 91"/>
                    <a:gd name="T19" fmla="*/ 58 h 109"/>
                    <a:gd name="T20" fmla="*/ 57 w 91"/>
                    <a:gd name="T21" fmla="*/ 57 h 109"/>
                    <a:gd name="T22" fmla="*/ 55 w 91"/>
                    <a:gd name="T23" fmla="*/ 51 h 109"/>
                    <a:gd name="T24" fmla="*/ 51 w 91"/>
                    <a:gd name="T25" fmla="*/ 37 h 109"/>
                    <a:gd name="T26" fmla="*/ 50 w 91"/>
                    <a:gd name="T27" fmla="*/ 32 h 109"/>
                    <a:gd name="T28" fmla="*/ 50 w 91"/>
                    <a:gd name="T29" fmla="*/ 27 h 109"/>
                    <a:gd name="T30" fmla="*/ 47 w 91"/>
                    <a:gd name="T31" fmla="*/ 20 h 109"/>
                    <a:gd name="T32" fmla="*/ 45 w 91"/>
                    <a:gd name="T33" fmla="*/ 15 h 109"/>
                    <a:gd name="T34" fmla="*/ 40 w 91"/>
                    <a:gd name="T35" fmla="*/ 13 h 109"/>
                    <a:gd name="T36" fmla="*/ 36 w 91"/>
                    <a:gd name="T37" fmla="*/ 10 h 109"/>
                    <a:gd name="T38" fmla="*/ 31 w 91"/>
                    <a:gd name="T39" fmla="*/ 3 h 109"/>
                    <a:gd name="T40" fmla="*/ 29 w 91"/>
                    <a:gd name="T41" fmla="*/ 1 h 109"/>
                    <a:gd name="T42" fmla="*/ 24 w 91"/>
                    <a:gd name="T43" fmla="*/ 5 h 109"/>
                    <a:gd name="T44" fmla="*/ 20 w 91"/>
                    <a:gd name="T45" fmla="*/ 11 h 109"/>
                    <a:gd name="T46" fmla="*/ 17 w 91"/>
                    <a:gd name="T47" fmla="*/ 12 h 109"/>
                    <a:gd name="T48" fmla="*/ 21 w 91"/>
                    <a:gd name="T49" fmla="*/ 30 h 109"/>
                    <a:gd name="T50" fmla="*/ 15 w 91"/>
                    <a:gd name="T51" fmla="*/ 36 h 109"/>
                    <a:gd name="T52" fmla="*/ 8 w 91"/>
                    <a:gd name="T53" fmla="*/ 36 h 109"/>
                    <a:gd name="T54" fmla="*/ 3 w 91"/>
                    <a:gd name="T55" fmla="*/ 42 h 109"/>
                    <a:gd name="T56" fmla="*/ 0 w 91"/>
                    <a:gd name="T57" fmla="*/ 51 h 109"/>
                    <a:gd name="T58" fmla="*/ 0 w 91"/>
                    <a:gd name="T59" fmla="*/ 51 h 109"/>
                    <a:gd name="T60" fmla="*/ 1 w 91"/>
                    <a:gd name="T61" fmla="*/ 51 h 109"/>
                    <a:gd name="T62" fmla="*/ 1 w 91"/>
                    <a:gd name="T63" fmla="*/ 51 h 109"/>
                    <a:gd name="T64" fmla="*/ 1 w 91"/>
                    <a:gd name="T65" fmla="*/ 51 h 109"/>
                    <a:gd name="T66" fmla="*/ 2 w 91"/>
                    <a:gd name="T67" fmla="*/ 52 h 109"/>
                    <a:gd name="T68" fmla="*/ 2 w 91"/>
                    <a:gd name="T69" fmla="*/ 52 h 109"/>
                    <a:gd name="T70" fmla="*/ 6 w 91"/>
                    <a:gd name="T71" fmla="*/ 56 h 109"/>
                    <a:gd name="T72" fmla="*/ 10 w 91"/>
                    <a:gd name="T73" fmla="*/ 59 h 109"/>
                    <a:gd name="T74" fmla="*/ 6 w 91"/>
                    <a:gd name="T75" fmla="*/ 67 h 109"/>
                    <a:gd name="T76" fmla="*/ 7 w 91"/>
                    <a:gd name="T77" fmla="*/ 80 h 109"/>
                    <a:gd name="T78" fmla="*/ 18 w 91"/>
                    <a:gd name="T79" fmla="*/ 82 h 109"/>
                    <a:gd name="T80" fmla="*/ 19 w 91"/>
                    <a:gd name="T81" fmla="*/ 97 h 109"/>
                    <a:gd name="T82" fmla="*/ 27 w 91"/>
                    <a:gd name="T83" fmla="*/ 108 h 109"/>
                    <a:gd name="T84" fmla="*/ 27 w 91"/>
                    <a:gd name="T85" fmla="*/ 109 h 109"/>
                    <a:gd name="T86" fmla="*/ 37 w 91"/>
                    <a:gd name="T87" fmla="*/ 108 h 109"/>
                    <a:gd name="T88" fmla="*/ 43 w 91"/>
                    <a:gd name="T89" fmla="*/ 106 h 109"/>
                    <a:gd name="T90" fmla="*/ 47 w 91"/>
                    <a:gd name="T91" fmla="*/ 102 h 109"/>
                    <a:gd name="T92" fmla="*/ 55 w 91"/>
                    <a:gd name="T93" fmla="*/ 106 h 109"/>
                    <a:gd name="T94" fmla="*/ 61 w 91"/>
                    <a:gd name="T95" fmla="*/ 107 h 109"/>
                    <a:gd name="T96" fmla="*/ 63 w 91"/>
                    <a:gd name="T97" fmla="*/ 105 h 109"/>
                    <a:gd name="T98" fmla="*/ 72 w 91"/>
                    <a:gd name="T99" fmla="*/ 104 h 109"/>
                    <a:gd name="T100" fmla="*/ 85 w 91"/>
                    <a:gd name="T101" fmla="*/ 103 h 109"/>
                    <a:gd name="T102" fmla="*/ 91 w 91"/>
                    <a:gd name="T103" fmla="*/ 9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1" h="109">
                      <a:moveTo>
                        <a:pt x="91" y="99"/>
                      </a:moveTo>
                      <a:cubicBezTo>
                        <a:pt x="91" y="99"/>
                        <a:pt x="90" y="99"/>
                        <a:pt x="90" y="99"/>
                      </a:cubicBezTo>
                      <a:cubicBezTo>
                        <a:pt x="90" y="99"/>
                        <a:pt x="89" y="98"/>
                        <a:pt x="88" y="98"/>
                      </a:cubicBezTo>
                      <a:cubicBezTo>
                        <a:pt x="87" y="97"/>
                        <a:pt x="85" y="98"/>
                        <a:pt x="84" y="97"/>
                      </a:cubicBezTo>
                      <a:cubicBezTo>
                        <a:pt x="83" y="97"/>
                        <a:pt x="81" y="96"/>
                        <a:pt x="80" y="95"/>
                      </a:cubicBezTo>
                      <a:cubicBezTo>
                        <a:pt x="79" y="95"/>
                        <a:pt x="74" y="96"/>
                        <a:pt x="73" y="94"/>
                      </a:cubicBezTo>
                      <a:cubicBezTo>
                        <a:pt x="73" y="94"/>
                        <a:pt x="73" y="93"/>
                        <a:pt x="73" y="93"/>
                      </a:cubicBezTo>
                      <a:cubicBezTo>
                        <a:pt x="73" y="92"/>
                        <a:pt x="72" y="91"/>
                        <a:pt x="72" y="90"/>
                      </a:cubicBezTo>
                      <a:cubicBezTo>
                        <a:pt x="71" y="88"/>
                        <a:pt x="69" y="87"/>
                        <a:pt x="68" y="86"/>
                      </a:cubicBezTo>
                      <a:cubicBezTo>
                        <a:pt x="67" y="85"/>
                        <a:pt x="67" y="85"/>
                        <a:pt x="67" y="85"/>
                      </a:cubicBezTo>
                      <a:cubicBezTo>
                        <a:pt x="66" y="83"/>
                        <a:pt x="65" y="80"/>
                        <a:pt x="64" y="78"/>
                      </a:cubicBezTo>
                      <a:cubicBezTo>
                        <a:pt x="64" y="78"/>
                        <a:pt x="64" y="77"/>
                        <a:pt x="64" y="77"/>
                      </a:cubicBezTo>
                      <a:cubicBezTo>
                        <a:pt x="63" y="75"/>
                        <a:pt x="62" y="73"/>
                        <a:pt x="62" y="71"/>
                      </a:cubicBezTo>
                      <a:cubicBezTo>
                        <a:pt x="62" y="68"/>
                        <a:pt x="61" y="66"/>
                        <a:pt x="61" y="64"/>
                      </a:cubicBezTo>
                      <a:cubicBezTo>
                        <a:pt x="61" y="63"/>
                        <a:pt x="60" y="62"/>
                        <a:pt x="60" y="62"/>
                      </a:cubicBezTo>
                      <a:cubicBezTo>
                        <a:pt x="59" y="61"/>
                        <a:pt x="59" y="62"/>
                        <a:pt x="58" y="61"/>
                      </a:cubicBezTo>
                      <a:cubicBezTo>
                        <a:pt x="58" y="60"/>
                        <a:pt x="58" y="60"/>
                        <a:pt x="58" y="59"/>
                      </a:cubicBezTo>
                      <a:cubicBezTo>
                        <a:pt x="58" y="59"/>
                        <a:pt x="58" y="58"/>
                        <a:pt x="57" y="58"/>
                      </a:cubicBezTo>
                      <a:cubicBezTo>
                        <a:pt x="58" y="58"/>
                        <a:pt x="58" y="58"/>
                        <a:pt x="58" y="58"/>
                      </a:cubicBezTo>
                      <a:cubicBezTo>
                        <a:pt x="58" y="58"/>
                        <a:pt x="57" y="58"/>
                        <a:pt x="57" y="58"/>
                      </a:cubicBezTo>
                      <a:cubicBezTo>
                        <a:pt x="57" y="58"/>
                        <a:pt x="57" y="58"/>
                        <a:pt x="57" y="58"/>
                      </a:cubicBezTo>
                      <a:cubicBezTo>
                        <a:pt x="57" y="57"/>
                        <a:pt x="57" y="57"/>
                        <a:pt x="57" y="57"/>
                      </a:cubicBezTo>
                      <a:cubicBezTo>
                        <a:pt x="56" y="56"/>
                        <a:pt x="55" y="56"/>
                        <a:pt x="55" y="54"/>
                      </a:cubicBezTo>
                      <a:cubicBezTo>
                        <a:pt x="55" y="53"/>
                        <a:pt x="55" y="52"/>
                        <a:pt x="55" y="51"/>
                      </a:cubicBezTo>
                      <a:cubicBezTo>
                        <a:pt x="54" y="49"/>
                        <a:pt x="53" y="47"/>
                        <a:pt x="51" y="45"/>
                      </a:cubicBezTo>
                      <a:cubicBezTo>
                        <a:pt x="50" y="43"/>
                        <a:pt x="51" y="40"/>
                        <a:pt x="51" y="37"/>
                      </a:cubicBezTo>
                      <a:cubicBezTo>
                        <a:pt x="50" y="36"/>
                        <a:pt x="49" y="36"/>
                        <a:pt x="49" y="35"/>
                      </a:cubicBezTo>
                      <a:cubicBezTo>
                        <a:pt x="49" y="34"/>
                        <a:pt x="50" y="33"/>
                        <a:pt x="50" y="32"/>
                      </a:cubicBezTo>
                      <a:cubicBezTo>
                        <a:pt x="51" y="31"/>
                        <a:pt x="50" y="30"/>
                        <a:pt x="50" y="29"/>
                      </a:cubicBezTo>
                      <a:cubicBezTo>
                        <a:pt x="50" y="28"/>
                        <a:pt x="51" y="28"/>
                        <a:pt x="50" y="27"/>
                      </a:cubicBezTo>
                      <a:cubicBezTo>
                        <a:pt x="50" y="25"/>
                        <a:pt x="49" y="23"/>
                        <a:pt x="48" y="22"/>
                      </a:cubicBezTo>
                      <a:cubicBezTo>
                        <a:pt x="48" y="21"/>
                        <a:pt x="48" y="21"/>
                        <a:pt x="47" y="20"/>
                      </a:cubicBezTo>
                      <a:cubicBezTo>
                        <a:pt x="47" y="19"/>
                        <a:pt x="47" y="18"/>
                        <a:pt x="47" y="17"/>
                      </a:cubicBezTo>
                      <a:cubicBezTo>
                        <a:pt x="46" y="17"/>
                        <a:pt x="45" y="16"/>
                        <a:pt x="45" y="15"/>
                      </a:cubicBezTo>
                      <a:cubicBezTo>
                        <a:pt x="44" y="15"/>
                        <a:pt x="43" y="15"/>
                        <a:pt x="42" y="14"/>
                      </a:cubicBezTo>
                      <a:cubicBezTo>
                        <a:pt x="41" y="14"/>
                        <a:pt x="41" y="13"/>
                        <a:pt x="40" y="13"/>
                      </a:cubicBezTo>
                      <a:cubicBezTo>
                        <a:pt x="39" y="13"/>
                        <a:pt x="38" y="12"/>
                        <a:pt x="37" y="11"/>
                      </a:cubicBezTo>
                      <a:cubicBezTo>
                        <a:pt x="37" y="11"/>
                        <a:pt x="36" y="11"/>
                        <a:pt x="36" y="10"/>
                      </a:cubicBezTo>
                      <a:cubicBezTo>
                        <a:pt x="35" y="9"/>
                        <a:pt x="34" y="8"/>
                        <a:pt x="34" y="6"/>
                      </a:cubicBezTo>
                      <a:cubicBezTo>
                        <a:pt x="33" y="5"/>
                        <a:pt x="32" y="4"/>
                        <a:pt x="31" y="3"/>
                      </a:cubicBezTo>
                      <a:cubicBezTo>
                        <a:pt x="31" y="2"/>
                        <a:pt x="30" y="1"/>
                        <a:pt x="29" y="0"/>
                      </a:cubicBezTo>
                      <a:cubicBezTo>
                        <a:pt x="29" y="1"/>
                        <a:pt x="29" y="1"/>
                        <a:pt x="29" y="1"/>
                      </a:cubicBezTo>
                      <a:cubicBezTo>
                        <a:pt x="27" y="3"/>
                        <a:pt x="25" y="3"/>
                        <a:pt x="24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2" y="7"/>
                        <a:pt x="21" y="8"/>
                        <a:pt x="21" y="8"/>
                      </a:cubicBezTo>
                      <a:cubicBezTo>
                        <a:pt x="21" y="9"/>
                        <a:pt x="21" y="11"/>
                        <a:pt x="20" y="11"/>
                      </a:cubicBezTo>
                      <a:cubicBezTo>
                        <a:pt x="19" y="12"/>
                        <a:pt x="20" y="12"/>
                        <a:pt x="19" y="12"/>
                      </a:cubicBezTo>
                      <a:cubicBezTo>
                        <a:pt x="18" y="12"/>
                        <a:pt x="17" y="12"/>
                        <a:pt x="17" y="12"/>
                      </a:cubicBezTo>
                      <a:cubicBezTo>
                        <a:pt x="15" y="14"/>
                        <a:pt x="19" y="18"/>
                        <a:pt x="20" y="20"/>
                      </a:cubicBezTo>
                      <a:cubicBezTo>
                        <a:pt x="22" y="23"/>
                        <a:pt x="26" y="27"/>
                        <a:pt x="21" y="30"/>
                      </a:cubicBezTo>
                      <a:cubicBezTo>
                        <a:pt x="18" y="31"/>
                        <a:pt x="17" y="31"/>
                        <a:pt x="16" y="33"/>
                      </a:cubicBezTo>
                      <a:cubicBezTo>
                        <a:pt x="16" y="34"/>
                        <a:pt x="16" y="35"/>
                        <a:pt x="15" y="36"/>
                      </a:cubicBezTo>
                      <a:cubicBezTo>
                        <a:pt x="14" y="36"/>
                        <a:pt x="13" y="35"/>
                        <a:pt x="13" y="35"/>
                      </a:cubicBezTo>
                      <a:cubicBezTo>
                        <a:pt x="11" y="34"/>
                        <a:pt x="10" y="34"/>
                        <a:pt x="8" y="36"/>
                      </a:cubicBezTo>
                      <a:cubicBezTo>
                        <a:pt x="7" y="37"/>
                        <a:pt x="7" y="38"/>
                        <a:pt x="6" y="39"/>
                      </a:cubicBezTo>
                      <a:cubicBezTo>
                        <a:pt x="5" y="40"/>
                        <a:pt x="4" y="41"/>
                        <a:pt x="3" y="42"/>
                      </a:cubicBezTo>
                      <a:cubicBezTo>
                        <a:pt x="2" y="44"/>
                        <a:pt x="3" y="46"/>
                        <a:pt x="2" y="48"/>
                      </a:cubicBezTo>
                      <a:cubicBezTo>
                        <a:pt x="1" y="49"/>
                        <a:pt x="0" y="50"/>
                        <a:pt x="0" y="5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1" y="50"/>
                        <a:pt x="1" y="51"/>
                        <a:pt x="1" y="51"/>
                      </a:cubicBez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3" y="55"/>
                        <a:pt x="5" y="55"/>
                        <a:pt x="6" y="56"/>
                      </a:cubicBezTo>
                      <a:cubicBezTo>
                        <a:pt x="7" y="56"/>
                        <a:pt x="7" y="57"/>
                        <a:pt x="8" y="58"/>
                      </a:cubicBezTo>
                      <a:cubicBezTo>
                        <a:pt x="9" y="58"/>
                        <a:pt x="9" y="58"/>
                        <a:pt x="10" y="59"/>
                      </a:cubicBezTo>
                      <a:cubicBezTo>
                        <a:pt x="12" y="60"/>
                        <a:pt x="11" y="61"/>
                        <a:pt x="10" y="62"/>
                      </a:cubicBezTo>
                      <a:cubicBezTo>
                        <a:pt x="8" y="64"/>
                        <a:pt x="6" y="65"/>
                        <a:pt x="6" y="67"/>
                      </a:cubicBezTo>
                      <a:cubicBezTo>
                        <a:pt x="6" y="68"/>
                        <a:pt x="7" y="69"/>
                        <a:pt x="7" y="71"/>
                      </a:cubicBezTo>
                      <a:cubicBezTo>
                        <a:pt x="7" y="74"/>
                        <a:pt x="5" y="77"/>
                        <a:pt x="7" y="80"/>
                      </a:cubicBezTo>
                      <a:cubicBezTo>
                        <a:pt x="10" y="83"/>
                        <a:pt x="13" y="77"/>
                        <a:pt x="16" y="79"/>
                      </a:cubicBezTo>
                      <a:cubicBezTo>
                        <a:pt x="17" y="80"/>
                        <a:pt x="18" y="81"/>
                        <a:pt x="18" y="82"/>
                      </a:cubicBezTo>
                      <a:cubicBezTo>
                        <a:pt x="19" y="85"/>
                        <a:pt x="16" y="87"/>
                        <a:pt x="18" y="90"/>
                      </a:cubicBezTo>
                      <a:cubicBezTo>
                        <a:pt x="21" y="93"/>
                        <a:pt x="18" y="94"/>
                        <a:pt x="19" y="97"/>
                      </a:cubicBezTo>
                      <a:cubicBezTo>
                        <a:pt x="20" y="101"/>
                        <a:pt x="25" y="101"/>
                        <a:pt x="27" y="104"/>
                      </a:cubicBezTo>
                      <a:cubicBezTo>
                        <a:pt x="27" y="105"/>
                        <a:pt x="27" y="107"/>
                        <a:pt x="27" y="108"/>
                      </a:cubicBezTo>
                      <a:cubicBezTo>
                        <a:pt x="27" y="109"/>
                        <a:pt x="27" y="109"/>
                        <a:pt x="27" y="109"/>
                      </a:cubicBezTo>
                      <a:cubicBezTo>
                        <a:pt x="27" y="109"/>
                        <a:pt x="27" y="109"/>
                        <a:pt x="27" y="109"/>
                      </a:cubicBezTo>
                      <a:cubicBezTo>
                        <a:pt x="27" y="109"/>
                        <a:pt x="27" y="109"/>
                        <a:pt x="27" y="109"/>
                      </a:cubicBezTo>
                      <a:cubicBezTo>
                        <a:pt x="31" y="107"/>
                        <a:pt x="34" y="107"/>
                        <a:pt x="37" y="108"/>
                      </a:cubicBezTo>
                      <a:cubicBezTo>
                        <a:pt x="40" y="108"/>
                        <a:pt x="40" y="108"/>
                        <a:pt x="41" y="106"/>
                      </a:cubicBezTo>
                      <a:cubicBezTo>
                        <a:pt x="42" y="106"/>
                        <a:pt x="41" y="106"/>
                        <a:pt x="43" y="106"/>
                      </a:cubicBezTo>
                      <a:cubicBezTo>
                        <a:pt x="43" y="105"/>
                        <a:pt x="44" y="106"/>
                        <a:pt x="45" y="106"/>
                      </a:cubicBezTo>
                      <a:cubicBezTo>
                        <a:pt x="45" y="104"/>
                        <a:pt x="45" y="103"/>
                        <a:pt x="47" y="102"/>
                      </a:cubicBezTo>
                      <a:cubicBezTo>
                        <a:pt x="48" y="102"/>
                        <a:pt x="51" y="103"/>
                        <a:pt x="52" y="103"/>
                      </a:cubicBezTo>
                      <a:cubicBezTo>
                        <a:pt x="53" y="104"/>
                        <a:pt x="54" y="105"/>
                        <a:pt x="55" y="106"/>
                      </a:cubicBezTo>
                      <a:cubicBezTo>
                        <a:pt x="57" y="108"/>
                        <a:pt x="56" y="106"/>
                        <a:pt x="58" y="106"/>
                      </a:cubicBezTo>
                      <a:cubicBezTo>
                        <a:pt x="59" y="106"/>
                        <a:pt x="60" y="107"/>
                        <a:pt x="61" y="107"/>
                      </a:cubicBezTo>
                      <a:cubicBezTo>
                        <a:pt x="62" y="106"/>
                        <a:pt x="62" y="105"/>
                        <a:pt x="62" y="105"/>
                      </a:cubicBezTo>
                      <a:cubicBezTo>
                        <a:pt x="63" y="105"/>
                        <a:pt x="63" y="105"/>
                        <a:pt x="63" y="105"/>
                      </a:cubicBezTo>
                      <a:cubicBezTo>
                        <a:pt x="65" y="104"/>
                        <a:pt x="65" y="107"/>
                        <a:pt x="68" y="107"/>
                      </a:cubicBezTo>
                      <a:cubicBezTo>
                        <a:pt x="69" y="107"/>
                        <a:pt x="70" y="104"/>
                        <a:pt x="72" y="104"/>
                      </a:cubicBezTo>
                      <a:cubicBezTo>
                        <a:pt x="74" y="103"/>
                        <a:pt x="76" y="104"/>
                        <a:pt x="78" y="104"/>
                      </a:cubicBezTo>
                      <a:cubicBezTo>
                        <a:pt x="81" y="103"/>
                        <a:pt x="82" y="102"/>
                        <a:pt x="85" y="103"/>
                      </a:cubicBezTo>
                      <a:cubicBezTo>
                        <a:pt x="86" y="103"/>
                        <a:pt x="89" y="105"/>
                        <a:pt x="90" y="102"/>
                      </a:cubicBezTo>
                      <a:cubicBezTo>
                        <a:pt x="91" y="101"/>
                        <a:pt x="91" y="100"/>
                        <a:pt x="91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 58">
                  <a:extLst>
                    <a:ext uri="{FF2B5EF4-FFF2-40B4-BE49-F238E27FC236}">
                      <a16:creationId xmlns:a16="http://schemas.microsoft.com/office/drawing/2014/main" xmlns="" id="{776CD9FB-6A0D-4FD1-818D-DEA7B6D980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" y="754"/>
                  <a:ext cx="274" cy="307"/>
                </a:xfrm>
                <a:custGeom>
                  <a:avLst/>
                  <a:gdLst>
                    <a:gd name="T0" fmla="*/ 48 w 49"/>
                    <a:gd name="T1" fmla="*/ 42 h 55"/>
                    <a:gd name="T2" fmla="*/ 49 w 49"/>
                    <a:gd name="T3" fmla="*/ 38 h 55"/>
                    <a:gd name="T4" fmla="*/ 47 w 49"/>
                    <a:gd name="T5" fmla="*/ 34 h 55"/>
                    <a:gd name="T6" fmla="*/ 42 w 49"/>
                    <a:gd name="T7" fmla="*/ 36 h 55"/>
                    <a:gd name="T8" fmla="*/ 37 w 49"/>
                    <a:gd name="T9" fmla="*/ 36 h 55"/>
                    <a:gd name="T10" fmla="*/ 35 w 49"/>
                    <a:gd name="T11" fmla="*/ 35 h 55"/>
                    <a:gd name="T12" fmla="*/ 33 w 49"/>
                    <a:gd name="T13" fmla="*/ 35 h 55"/>
                    <a:gd name="T14" fmla="*/ 31 w 49"/>
                    <a:gd name="T15" fmla="*/ 32 h 55"/>
                    <a:gd name="T16" fmla="*/ 28 w 49"/>
                    <a:gd name="T17" fmla="*/ 31 h 55"/>
                    <a:gd name="T18" fmla="*/ 27 w 49"/>
                    <a:gd name="T19" fmla="*/ 28 h 55"/>
                    <a:gd name="T20" fmla="*/ 26 w 49"/>
                    <a:gd name="T21" fmla="*/ 23 h 55"/>
                    <a:gd name="T22" fmla="*/ 28 w 49"/>
                    <a:gd name="T23" fmla="*/ 19 h 55"/>
                    <a:gd name="T24" fmla="*/ 28 w 49"/>
                    <a:gd name="T25" fmla="*/ 10 h 55"/>
                    <a:gd name="T26" fmla="*/ 26 w 49"/>
                    <a:gd name="T27" fmla="*/ 6 h 55"/>
                    <a:gd name="T28" fmla="*/ 24 w 49"/>
                    <a:gd name="T29" fmla="*/ 4 h 55"/>
                    <a:gd name="T30" fmla="*/ 21 w 49"/>
                    <a:gd name="T31" fmla="*/ 1 h 55"/>
                    <a:gd name="T32" fmla="*/ 17 w 49"/>
                    <a:gd name="T33" fmla="*/ 7 h 55"/>
                    <a:gd name="T34" fmla="*/ 18 w 49"/>
                    <a:gd name="T35" fmla="*/ 9 h 55"/>
                    <a:gd name="T36" fmla="*/ 18 w 49"/>
                    <a:gd name="T37" fmla="*/ 12 h 55"/>
                    <a:gd name="T38" fmla="*/ 18 w 49"/>
                    <a:gd name="T39" fmla="*/ 14 h 55"/>
                    <a:gd name="T40" fmla="*/ 19 w 49"/>
                    <a:gd name="T41" fmla="*/ 18 h 55"/>
                    <a:gd name="T42" fmla="*/ 16 w 49"/>
                    <a:gd name="T43" fmla="*/ 17 h 55"/>
                    <a:gd name="T44" fmla="*/ 14 w 49"/>
                    <a:gd name="T45" fmla="*/ 15 h 55"/>
                    <a:gd name="T46" fmla="*/ 10 w 49"/>
                    <a:gd name="T47" fmla="*/ 10 h 55"/>
                    <a:gd name="T48" fmla="*/ 7 w 49"/>
                    <a:gd name="T49" fmla="*/ 7 h 55"/>
                    <a:gd name="T50" fmla="*/ 6 w 49"/>
                    <a:gd name="T51" fmla="*/ 11 h 55"/>
                    <a:gd name="T52" fmla="*/ 8 w 49"/>
                    <a:gd name="T53" fmla="*/ 13 h 55"/>
                    <a:gd name="T54" fmla="*/ 6 w 49"/>
                    <a:gd name="T55" fmla="*/ 16 h 55"/>
                    <a:gd name="T56" fmla="*/ 7 w 49"/>
                    <a:gd name="T57" fmla="*/ 19 h 55"/>
                    <a:gd name="T58" fmla="*/ 4 w 49"/>
                    <a:gd name="T59" fmla="*/ 17 h 55"/>
                    <a:gd name="T60" fmla="*/ 1 w 49"/>
                    <a:gd name="T61" fmla="*/ 15 h 55"/>
                    <a:gd name="T62" fmla="*/ 1 w 49"/>
                    <a:gd name="T63" fmla="*/ 19 h 55"/>
                    <a:gd name="T64" fmla="*/ 1 w 49"/>
                    <a:gd name="T65" fmla="*/ 22 h 55"/>
                    <a:gd name="T66" fmla="*/ 3 w 49"/>
                    <a:gd name="T67" fmla="*/ 26 h 55"/>
                    <a:gd name="T68" fmla="*/ 8 w 49"/>
                    <a:gd name="T69" fmla="*/ 29 h 55"/>
                    <a:gd name="T70" fmla="*/ 9 w 49"/>
                    <a:gd name="T71" fmla="*/ 25 h 55"/>
                    <a:gd name="T72" fmla="*/ 11 w 49"/>
                    <a:gd name="T73" fmla="*/ 24 h 55"/>
                    <a:gd name="T74" fmla="*/ 14 w 49"/>
                    <a:gd name="T75" fmla="*/ 27 h 55"/>
                    <a:gd name="T76" fmla="*/ 18 w 49"/>
                    <a:gd name="T77" fmla="*/ 30 h 55"/>
                    <a:gd name="T78" fmla="*/ 16 w 49"/>
                    <a:gd name="T79" fmla="*/ 31 h 55"/>
                    <a:gd name="T80" fmla="*/ 14 w 49"/>
                    <a:gd name="T81" fmla="*/ 34 h 55"/>
                    <a:gd name="T82" fmla="*/ 15 w 49"/>
                    <a:gd name="T83" fmla="*/ 37 h 55"/>
                    <a:gd name="T84" fmla="*/ 18 w 49"/>
                    <a:gd name="T85" fmla="*/ 38 h 55"/>
                    <a:gd name="T86" fmla="*/ 21 w 49"/>
                    <a:gd name="T87" fmla="*/ 42 h 55"/>
                    <a:gd name="T88" fmla="*/ 22 w 49"/>
                    <a:gd name="T89" fmla="*/ 43 h 55"/>
                    <a:gd name="T90" fmla="*/ 24 w 49"/>
                    <a:gd name="T91" fmla="*/ 44 h 55"/>
                    <a:gd name="T92" fmla="*/ 26 w 49"/>
                    <a:gd name="T93" fmla="*/ 43 h 55"/>
                    <a:gd name="T94" fmla="*/ 28 w 49"/>
                    <a:gd name="T95" fmla="*/ 42 h 55"/>
                    <a:gd name="T96" fmla="*/ 29 w 49"/>
                    <a:gd name="T97" fmla="*/ 46 h 55"/>
                    <a:gd name="T98" fmla="*/ 32 w 49"/>
                    <a:gd name="T99" fmla="*/ 41 h 55"/>
                    <a:gd name="T100" fmla="*/ 34 w 49"/>
                    <a:gd name="T101" fmla="*/ 43 h 55"/>
                    <a:gd name="T102" fmla="*/ 39 w 49"/>
                    <a:gd name="T103" fmla="*/ 43 h 55"/>
                    <a:gd name="T104" fmla="*/ 35 w 49"/>
                    <a:gd name="T105" fmla="*/ 45 h 55"/>
                    <a:gd name="T106" fmla="*/ 33 w 49"/>
                    <a:gd name="T107" fmla="*/ 49 h 55"/>
                    <a:gd name="T108" fmla="*/ 32 w 49"/>
                    <a:gd name="T109" fmla="*/ 54 h 55"/>
                    <a:gd name="T110" fmla="*/ 37 w 49"/>
                    <a:gd name="T111" fmla="*/ 53 h 55"/>
                    <a:gd name="T112" fmla="*/ 39 w 49"/>
                    <a:gd name="T113" fmla="*/ 51 h 55"/>
                    <a:gd name="T114" fmla="*/ 42 w 49"/>
                    <a:gd name="T115" fmla="*/ 47 h 55"/>
                    <a:gd name="T116" fmla="*/ 45 w 49"/>
                    <a:gd name="T117" fmla="*/ 4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9" h="55">
                      <a:moveTo>
                        <a:pt x="45" y="43"/>
                      </a:moveTo>
                      <a:cubicBezTo>
                        <a:pt x="46" y="43"/>
                        <a:pt x="47" y="43"/>
                        <a:pt x="48" y="42"/>
                      </a:cubicBezTo>
                      <a:cubicBezTo>
                        <a:pt x="48" y="42"/>
                        <a:pt x="49" y="41"/>
                        <a:pt x="49" y="40"/>
                      </a:cubicBezTo>
                      <a:cubicBezTo>
                        <a:pt x="49" y="40"/>
                        <a:pt x="49" y="38"/>
                        <a:pt x="49" y="38"/>
                      </a:cubicBezTo>
                      <a:cubicBezTo>
                        <a:pt x="49" y="37"/>
                        <a:pt x="48" y="37"/>
                        <a:pt x="48" y="36"/>
                      </a:cubicBezTo>
                      <a:cubicBezTo>
                        <a:pt x="48" y="35"/>
                        <a:pt x="48" y="34"/>
                        <a:pt x="47" y="34"/>
                      </a:cubicBezTo>
                      <a:cubicBezTo>
                        <a:pt x="46" y="34"/>
                        <a:pt x="45" y="35"/>
                        <a:pt x="45" y="35"/>
                      </a:cubicBezTo>
                      <a:cubicBezTo>
                        <a:pt x="44" y="35"/>
                        <a:pt x="43" y="35"/>
                        <a:pt x="42" y="36"/>
                      </a:cubicBezTo>
                      <a:cubicBezTo>
                        <a:pt x="41" y="36"/>
                        <a:pt x="41" y="37"/>
                        <a:pt x="40" y="37"/>
                      </a:cubicBezTo>
                      <a:cubicBezTo>
                        <a:pt x="39" y="37"/>
                        <a:pt x="38" y="37"/>
                        <a:pt x="37" y="36"/>
                      </a:cubicBezTo>
                      <a:cubicBezTo>
                        <a:pt x="37" y="36"/>
                        <a:pt x="37" y="35"/>
                        <a:pt x="36" y="35"/>
                      </a:cubicBezTo>
                      <a:cubicBezTo>
                        <a:pt x="36" y="35"/>
                        <a:pt x="35" y="35"/>
                        <a:pt x="35" y="35"/>
                      </a:cubicBezTo>
                      <a:cubicBezTo>
                        <a:pt x="35" y="35"/>
                        <a:pt x="34" y="35"/>
                        <a:pt x="34" y="35"/>
                      </a:cubicBezTo>
                      <a:cubicBezTo>
                        <a:pt x="34" y="35"/>
                        <a:pt x="33" y="35"/>
                        <a:pt x="33" y="35"/>
                      </a:cubicBezTo>
                      <a:cubicBezTo>
                        <a:pt x="32" y="35"/>
                        <a:pt x="31" y="35"/>
                        <a:pt x="31" y="34"/>
                      </a:cubicBezTo>
                      <a:cubicBezTo>
                        <a:pt x="31" y="33"/>
                        <a:pt x="32" y="32"/>
                        <a:pt x="31" y="32"/>
                      </a:cubicBezTo>
                      <a:cubicBezTo>
                        <a:pt x="30" y="31"/>
                        <a:pt x="29" y="32"/>
                        <a:pt x="28" y="32"/>
                      </a:cubicBezTo>
                      <a:cubicBezTo>
                        <a:pt x="27" y="31"/>
                        <a:pt x="27" y="31"/>
                        <a:pt x="28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9"/>
                        <a:pt x="28" y="29"/>
                        <a:pt x="27" y="28"/>
                      </a:cubicBezTo>
                      <a:cubicBezTo>
                        <a:pt x="27" y="27"/>
                        <a:pt x="28" y="26"/>
                        <a:pt x="28" y="25"/>
                      </a:cubicBezTo>
                      <a:cubicBezTo>
                        <a:pt x="28" y="24"/>
                        <a:pt x="27" y="24"/>
                        <a:pt x="26" y="23"/>
                      </a:cubicBezTo>
                      <a:cubicBezTo>
                        <a:pt x="26" y="22"/>
                        <a:pt x="27" y="22"/>
                        <a:pt x="28" y="21"/>
                      </a:cubicBezTo>
                      <a:cubicBezTo>
                        <a:pt x="28" y="20"/>
                        <a:pt x="28" y="20"/>
                        <a:pt x="28" y="19"/>
                      </a:cubicBezTo>
                      <a:cubicBezTo>
                        <a:pt x="28" y="18"/>
                        <a:pt x="28" y="17"/>
                        <a:pt x="28" y="16"/>
                      </a:cubicBezTo>
                      <a:cubicBezTo>
                        <a:pt x="28" y="14"/>
                        <a:pt x="28" y="12"/>
                        <a:pt x="28" y="10"/>
                      </a:cubicBezTo>
                      <a:cubicBezTo>
                        <a:pt x="28" y="10"/>
                        <a:pt x="28" y="9"/>
                        <a:pt x="27" y="8"/>
                      </a:cubicBezTo>
                      <a:cubicBezTo>
                        <a:pt x="27" y="7"/>
                        <a:pt x="26" y="7"/>
                        <a:pt x="26" y="6"/>
                      </a:cubicBezTo>
                      <a:cubicBezTo>
                        <a:pt x="25" y="6"/>
                        <a:pt x="25" y="5"/>
                        <a:pt x="24" y="5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3"/>
                        <a:pt x="23" y="3"/>
                        <a:pt x="23" y="2"/>
                      </a:cubicBezTo>
                      <a:cubicBezTo>
                        <a:pt x="22" y="2"/>
                        <a:pt x="22" y="1"/>
                        <a:pt x="21" y="1"/>
                      </a:cubicBezTo>
                      <a:cubicBezTo>
                        <a:pt x="20" y="0"/>
                        <a:pt x="18" y="2"/>
                        <a:pt x="17" y="3"/>
                      </a:cubicBezTo>
                      <a:cubicBezTo>
                        <a:pt x="15" y="4"/>
                        <a:pt x="16" y="6"/>
                        <a:pt x="17" y="7"/>
                      </a:cubicBezTo>
                      <a:cubicBezTo>
                        <a:pt x="17" y="7"/>
                        <a:pt x="17" y="8"/>
                        <a:pt x="17" y="8"/>
                      </a:cubicBezTo>
                      <a:cubicBezTo>
                        <a:pt x="17" y="9"/>
                        <a:pt x="18" y="8"/>
                        <a:pt x="18" y="9"/>
                      </a:cubicBezTo>
                      <a:cubicBezTo>
                        <a:pt x="19" y="9"/>
                        <a:pt x="18" y="10"/>
                        <a:pt x="18" y="10"/>
                      </a:cubicBezTo>
                      <a:cubicBezTo>
                        <a:pt x="18" y="11"/>
                        <a:pt x="17" y="11"/>
                        <a:pt x="18" y="12"/>
                      </a:cubicBezTo>
                      <a:cubicBezTo>
                        <a:pt x="18" y="12"/>
                        <a:pt x="18" y="13"/>
                        <a:pt x="18" y="13"/>
                      </a:cubicBezTo>
                      <a:cubicBezTo>
                        <a:pt x="18" y="13"/>
                        <a:pt x="18" y="14"/>
                        <a:pt x="18" y="14"/>
                      </a:cubicBezTo>
                      <a:cubicBezTo>
                        <a:pt x="18" y="15"/>
                        <a:pt x="19" y="15"/>
                        <a:pt x="19" y="15"/>
                      </a:cubicBezTo>
                      <a:cubicBezTo>
                        <a:pt x="19" y="15"/>
                        <a:pt x="20" y="17"/>
                        <a:pt x="19" y="18"/>
                      </a:cubicBezTo>
                      <a:cubicBezTo>
                        <a:pt x="19" y="17"/>
                        <a:pt x="18" y="16"/>
                        <a:pt x="17" y="16"/>
                      </a:cubicBezTo>
                      <a:cubicBezTo>
                        <a:pt x="17" y="15"/>
                        <a:pt x="16" y="16"/>
                        <a:pt x="16" y="17"/>
                      </a:cubicBezTo>
                      <a:cubicBezTo>
                        <a:pt x="15" y="17"/>
                        <a:pt x="14" y="16"/>
                        <a:pt x="14" y="16"/>
                      </a:cubicBezTo>
                      <a:cubicBezTo>
                        <a:pt x="14" y="16"/>
                        <a:pt x="14" y="15"/>
                        <a:pt x="14" y="15"/>
                      </a:cubicBezTo>
                      <a:cubicBezTo>
                        <a:pt x="14" y="14"/>
                        <a:pt x="12" y="14"/>
                        <a:pt x="11" y="13"/>
                      </a:cubicBezTo>
                      <a:cubicBezTo>
                        <a:pt x="11" y="12"/>
                        <a:pt x="10" y="11"/>
                        <a:pt x="10" y="10"/>
                      </a:cubicBezTo>
                      <a:cubicBezTo>
                        <a:pt x="10" y="9"/>
                        <a:pt x="9" y="9"/>
                        <a:pt x="9" y="8"/>
                      </a:cubicBezTo>
                      <a:cubicBezTo>
                        <a:pt x="9" y="8"/>
                        <a:pt x="8" y="6"/>
                        <a:pt x="7" y="7"/>
                      </a:cubicBezTo>
                      <a:cubicBezTo>
                        <a:pt x="6" y="7"/>
                        <a:pt x="7" y="9"/>
                        <a:pt x="7" y="9"/>
                      </a:cubicBezTo>
                      <a:cubicBezTo>
                        <a:pt x="7" y="10"/>
                        <a:pt x="6" y="10"/>
                        <a:pt x="6" y="11"/>
                      </a:cubicBezTo>
                      <a:cubicBezTo>
                        <a:pt x="6" y="11"/>
                        <a:pt x="6" y="11"/>
                        <a:pt x="6" y="12"/>
                      </a:cubicBezTo>
                      <a:cubicBezTo>
                        <a:pt x="6" y="12"/>
                        <a:pt x="7" y="12"/>
                        <a:pt x="8" y="13"/>
                      </a:cubicBezTo>
                      <a:cubicBezTo>
                        <a:pt x="8" y="13"/>
                        <a:pt x="8" y="14"/>
                        <a:pt x="9" y="15"/>
                      </a:cubicBezTo>
                      <a:cubicBezTo>
                        <a:pt x="8" y="15"/>
                        <a:pt x="6" y="15"/>
                        <a:pt x="6" y="16"/>
                      </a:cubicBezTo>
                      <a:cubicBezTo>
                        <a:pt x="6" y="17"/>
                        <a:pt x="7" y="17"/>
                        <a:pt x="7" y="17"/>
                      </a:cubicBezTo>
                      <a:cubicBezTo>
                        <a:pt x="7" y="18"/>
                        <a:pt x="7" y="18"/>
                        <a:pt x="7" y="19"/>
                      </a:cubicBezTo>
                      <a:cubicBezTo>
                        <a:pt x="6" y="20"/>
                        <a:pt x="6" y="19"/>
                        <a:pt x="5" y="18"/>
                      </a:cubicBezTo>
                      <a:cubicBezTo>
                        <a:pt x="5" y="17"/>
                        <a:pt x="4" y="17"/>
                        <a:pt x="4" y="17"/>
                      </a:cubicBezTo>
                      <a:cubicBezTo>
                        <a:pt x="4" y="16"/>
                        <a:pt x="3" y="15"/>
                        <a:pt x="3" y="15"/>
                      </a:cubicBezTo>
                      <a:cubicBezTo>
                        <a:pt x="2" y="15"/>
                        <a:pt x="2" y="15"/>
                        <a:pt x="1" y="15"/>
                      </a:cubicBezTo>
                      <a:cubicBezTo>
                        <a:pt x="1" y="16"/>
                        <a:pt x="1" y="17"/>
                        <a:pt x="2" y="17"/>
                      </a:cubicBezTo>
                      <a:cubicBezTo>
                        <a:pt x="2" y="18"/>
                        <a:pt x="2" y="18"/>
                        <a:pt x="1" y="19"/>
                      </a:cubicBezTo>
                      <a:cubicBezTo>
                        <a:pt x="1" y="19"/>
                        <a:pt x="0" y="19"/>
                        <a:pt x="0" y="20"/>
                      </a:cubicBezTo>
                      <a:cubicBezTo>
                        <a:pt x="0" y="21"/>
                        <a:pt x="1" y="22"/>
                        <a:pt x="1" y="22"/>
                      </a:cubicBezTo>
                      <a:cubicBezTo>
                        <a:pt x="2" y="23"/>
                        <a:pt x="2" y="23"/>
                        <a:pt x="2" y="24"/>
                      </a:cubicBezTo>
                      <a:cubicBezTo>
                        <a:pt x="2" y="25"/>
                        <a:pt x="2" y="25"/>
                        <a:pt x="3" y="26"/>
                      </a:cubicBezTo>
                      <a:cubicBezTo>
                        <a:pt x="4" y="26"/>
                        <a:pt x="4" y="27"/>
                        <a:pt x="5" y="28"/>
                      </a:cubicBezTo>
                      <a:cubicBezTo>
                        <a:pt x="6" y="28"/>
                        <a:pt x="7" y="29"/>
                        <a:pt x="8" y="29"/>
                      </a:cubicBezTo>
                      <a:cubicBezTo>
                        <a:pt x="9" y="28"/>
                        <a:pt x="9" y="27"/>
                        <a:pt x="9" y="26"/>
                      </a:cubicBezTo>
                      <a:cubicBezTo>
                        <a:pt x="8" y="26"/>
                        <a:pt x="9" y="25"/>
                        <a:pt x="9" y="25"/>
                      </a:cubicBezTo>
                      <a:cubicBezTo>
                        <a:pt x="10" y="24"/>
                        <a:pt x="10" y="23"/>
                        <a:pt x="10" y="23"/>
                      </a:cubicBezTo>
                      <a:cubicBezTo>
                        <a:pt x="11" y="23"/>
                        <a:pt x="11" y="23"/>
                        <a:pt x="11" y="24"/>
                      </a:cubicBezTo>
                      <a:cubicBezTo>
                        <a:pt x="12" y="25"/>
                        <a:pt x="12" y="25"/>
                        <a:pt x="12" y="26"/>
                      </a:cubicBezTo>
                      <a:cubicBezTo>
                        <a:pt x="13" y="26"/>
                        <a:pt x="14" y="26"/>
                        <a:pt x="14" y="27"/>
                      </a:cubicBezTo>
                      <a:cubicBezTo>
                        <a:pt x="15" y="27"/>
                        <a:pt x="15" y="28"/>
                        <a:pt x="16" y="28"/>
                      </a:cubicBezTo>
                      <a:cubicBezTo>
                        <a:pt x="17" y="29"/>
                        <a:pt x="17" y="29"/>
                        <a:pt x="18" y="30"/>
                      </a:cubicBezTo>
                      <a:cubicBezTo>
                        <a:pt x="18" y="30"/>
                        <a:pt x="19" y="31"/>
                        <a:pt x="19" y="32"/>
                      </a:cubicBezTo>
                      <a:cubicBezTo>
                        <a:pt x="19" y="32"/>
                        <a:pt x="17" y="31"/>
                        <a:pt x="16" y="31"/>
                      </a:cubicBezTo>
                      <a:cubicBezTo>
                        <a:pt x="15" y="30"/>
                        <a:pt x="14" y="30"/>
                        <a:pt x="13" y="31"/>
                      </a:cubicBezTo>
                      <a:cubicBezTo>
                        <a:pt x="13" y="32"/>
                        <a:pt x="13" y="33"/>
                        <a:pt x="14" y="34"/>
                      </a:cubicBezTo>
                      <a:cubicBezTo>
                        <a:pt x="14" y="35"/>
                        <a:pt x="14" y="35"/>
                        <a:pt x="14" y="36"/>
                      </a:cubicBezTo>
                      <a:cubicBezTo>
                        <a:pt x="15" y="36"/>
                        <a:pt x="15" y="36"/>
                        <a:pt x="15" y="37"/>
                      </a:cubicBezTo>
                      <a:cubicBezTo>
                        <a:pt x="15" y="37"/>
                        <a:pt x="15" y="37"/>
                        <a:pt x="16" y="37"/>
                      </a:cubicBezTo>
                      <a:cubicBezTo>
                        <a:pt x="16" y="38"/>
                        <a:pt x="19" y="37"/>
                        <a:pt x="18" y="38"/>
                      </a:cubicBezTo>
                      <a:cubicBezTo>
                        <a:pt x="18" y="39"/>
                        <a:pt x="16" y="41"/>
                        <a:pt x="18" y="41"/>
                      </a:cubicBezTo>
                      <a:cubicBezTo>
                        <a:pt x="19" y="41"/>
                        <a:pt x="21" y="40"/>
                        <a:pt x="21" y="42"/>
                      </a:cubicBezTo>
                      <a:cubicBezTo>
                        <a:pt x="21" y="42"/>
                        <a:pt x="20" y="43"/>
                        <a:pt x="20" y="43"/>
                      </a:cubicBezTo>
                      <a:cubicBezTo>
                        <a:pt x="20" y="44"/>
                        <a:pt x="21" y="44"/>
                        <a:pt x="22" y="43"/>
                      </a:cubicBezTo>
                      <a:cubicBezTo>
                        <a:pt x="22" y="43"/>
                        <a:pt x="23" y="43"/>
                        <a:pt x="23" y="44"/>
                      </a:cubicBezTo>
                      <a:cubicBezTo>
                        <a:pt x="23" y="44"/>
                        <a:pt x="23" y="44"/>
                        <a:pt x="24" y="44"/>
                      </a:cubicBezTo>
                      <a:cubicBezTo>
                        <a:pt x="24" y="45"/>
                        <a:pt x="25" y="44"/>
                        <a:pt x="25" y="44"/>
                      </a:cubicBezTo>
                      <a:cubicBezTo>
                        <a:pt x="26" y="44"/>
                        <a:pt x="26" y="44"/>
                        <a:pt x="26" y="43"/>
                      </a:cubicBezTo>
                      <a:cubicBezTo>
                        <a:pt x="27" y="43"/>
                        <a:pt x="26" y="42"/>
                        <a:pt x="27" y="42"/>
                      </a:cubicBezTo>
                      <a:cubicBezTo>
                        <a:pt x="27" y="42"/>
                        <a:pt x="28" y="41"/>
                        <a:pt x="28" y="42"/>
                      </a:cubicBezTo>
                      <a:cubicBezTo>
                        <a:pt x="29" y="42"/>
                        <a:pt x="28" y="43"/>
                        <a:pt x="28" y="44"/>
                      </a:cubicBezTo>
                      <a:cubicBezTo>
                        <a:pt x="29" y="44"/>
                        <a:pt x="29" y="46"/>
                        <a:pt x="29" y="46"/>
                      </a:cubicBezTo>
                      <a:cubicBezTo>
                        <a:pt x="31" y="47"/>
                        <a:pt x="31" y="44"/>
                        <a:pt x="32" y="43"/>
                      </a:cubicBezTo>
                      <a:cubicBezTo>
                        <a:pt x="32" y="42"/>
                        <a:pt x="32" y="42"/>
                        <a:pt x="32" y="41"/>
                      </a:cubicBezTo>
                      <a:cubicBezTo>
                        <a:pt x="32" y="41"/>
                        <a:pt x="32" y="40"/>
                        <a:pt x="32" y="39"/>
                      </a:cubicBezTo>
                      <a:cubicBezTo>
                        <a:pt x="34" y="39"/>
                        <a:pt x="33" y="42"/>
                        <a:pt x="34" y="43"/>
                      </a:cubicBezTo>
                      <a:cubicBezTo>
                        <a:pt x="35" y="44"/>
                        <a:pt x="36" y="43"/>
                        <a:pt x="37" y="43"/>
                      </a:cubicBezTo>
                      <a:cubicBezTo>
                        <a:pt x="38" y="42"/>
                        <a:pt x="40" y="42"/>
                        <a:pt x="39" y="43"/>
                      </a:cubicBezTo>
                      <a:cubicBezTo>
                        <a:pt x="39" y="44"/>
                        <a:pt x="37" y="44"/>
                        <a:pt x="37" y="45"/>
                      </a:cubicBezTo>
                      <a:cubicBezTo>
                        <a:pt x="36" y="45"/>
                        <a:pt x="36" y="45"/>
                        <a:pt x="35" y="45"/>
                      </a:cubicBezTo>
                      <a:cubicBezTo>
                        <a:pt x="35" y="46"/>
                        <a:pt x="35" y="46"/>
                        <a:pt x="35" y="47"/>
                      </a:cubicBezTo>
                      <a:cubicBezTo>
                        <a:pt x="34" y="48"/>
                        <a:pt x="34" y="48"/>
                        <a:pt x="33" y="49"/>
                      </a:cubicBezTo>
                      <a:cubicBezTo>
                        <a:pt x="33" y="50"/>
                        <a:pt x="33" y="50"/>
                        <a:pt x="33" y="51"/>
                      </a:cubicBezTo>
                      <a:cubicBezTo>
                        <a:pt x="33" y="52"/>
                        <a:pt x="32" y="53"/>
                        <a:pt x="32" y="54"/>
                      </a:cubicBezTo>
                      <a:cubicBezTo>
                        <a:pt x="33" y="54"/>
                        <a:pt x="35" y="55"/>
                        <a:pt x="35" y="55"/>
                      </a:cubicBezTo>
                      <a:cubicBezTo>
                        <a:pt x="36" y="54"/>
                        <a:pt x="36" y="54"/>
                        <a:pt x="37" y="53"/>
                      </a:cubicBezTo>
                      <a:cubicBezTo>
                        <a:pt x="37" y="53"/>
                        <a:pt x="38" y="53"/>
                        <a:pt x="39" y="52"/>
                      </a:cubicBezTo>
                      <a:cubicBezTo>
                        <a:pt x="39" y="52"/>
                        <a:pt x="39" y="51"/>
                        <a:pt x="39" y="51"/>
                      </a:cubicBezTo>
                      <a:cubicBezTo>
                        <a:pt x="39" y="50"/>
                        <a:pt x="40" y="49"/>
                        <a:pt x="41" y="49"/>
                      </a:cubicBezTo>
                      <a:cubicBezTo>
                        <a:pt x="41" y="48"/>
                        <a:pt x="42" y="48"/>
                        <a:pt x="42" y="47"/>
                      </a:cubicBezTo>
                      <a:cubicBezTo>
                        <a:pt x="43" y="46"/>
                        <a:pt x="42" y="45"/>
                        <a:pt x="43" y="44"/>
                      </a:cubicBezTo>
                      <a:cubicBezTo>
                        <a:pt x="43" y="43"/>
                        <a:pt x="44" y="43"/>
                        <a:pt x="4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 59">
                  <a:extLst>
                    <a:ext uri="{FF2B5EF4-FFF2-40B4-BE49-F238E27FC236}">
                      <a16:creationId xmlns:a16="http://schemas.microsoft.com/office/drawing/2014/main" xmlns="" id="{B3F2166E-3D2D-4787-9617-3394C1461F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2" y="854"/>
                  <a:ext cx="28" cy="73"/>
                </a:xfrm>
                <a:custGeom>
                  <a:avLst/>
                  <a:gdLst>
                    <a:gd name="T0" fmla="*/ 1 w 5"/>
                    <a:gd name="T1" fmla="*/ 8 h 13"/>
                    <a:gd name="T2" fmla="*/ 1 w 5"/>
                    <a:gd name="T3" fmla="*/ 11 h 13"/>
                    <a:gd name="T4" fmla="*/ 4 w 5"/>
                    <a:gd name="T5" fmla="*/ 12 h 13"/>
                    <a:gd name="T6" fmla="*/ 3 w 5"/>
                    <a:gd name="T7" fmla="*/ 9 h 13"/>
                    <a:gd name="T8" fmla="*/ 3 w 5"/>
                    <a:gd name="T9" fmla="*/ 7 h 13"/>
                    <a:gd name="T10" fmla="*/ 3 w 5"/>
                    <a:gd name="T11" fmla="*/ 3 h 13"/>
                    <a:gd name="T12" fmla="*/ 4 w 5"/>
                    <a:gd name="T13" fmla="*/ 1 h 13"/>
                    <a:gd name="T14" fmla="*/ 0 w 5"/>
                    <a:gd name="T15" fmla="*/ 3 h 13"/>
                    <a:gd name="T16" fmla="*/ 1 w 5"/>
                    <a:gd name="T17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13">
                      <a:moveTo>
                        <a:pt x="1" y="8"/>
                      </a:moveTo>
                      <a:cubicBezTo>
                        <a:pt x="1" y="9"/>
                        <a:pt x="1" y="10"/>
                        <a:pt x="1" y="11"/>
                      </a:cubicBezTo>
                      <a:cubicBezTo>
                        <a:pt x="2" y="12"/>
                        <a:pt x="3" y="13"/>
                        <a:pt x="4" y="12"/>
                      </a:cubicBezTo>
                      <a:cubicBezTo>
                        <a:pt x="5" y="11"/>
                        <a:pt x="4" y="10"/>
                        <a:pt x="3" y="9"/>
                      </a:cubicBezTo>
                      <a:cubicBezTo>
                        <a:pt x="3" y="8"/>
                        <a:pt x="3" y="7"/>
                        <a:pt x="3" y="7"/>
                      </a:cubicBezTo>
                      <a:cubicBezTo>
                        <a:pt x="3" y="6"/>
                        <a:pt x="3" y="4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2" y="0"/>
                        <a:pt x="1" y="2"/>
                        <a:pt x="0" y="3"/>
                      </a:cubicBezTo>
                      <a:cubicBezTo>
                        <a:pt x="0" y="5"/>
                        <a:pt x="1" y="6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 60">
                  <a:extLst>
                    <a:ext uri="{FF2B5EF4-FFF2-40B4-BE49-F238E27FC236}">
                      <a16:creationId xmlns:a16="http://schemas.microsoft.com/office/drawing/2014/main" xmlns="" id="{A8E321A2-8E5D-494C-8DAA-56038F7A4C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9" y="927"/>
                  <a:ext cx="27" cy="22"/>
                </a:xfrm>
                <a:custGeom>
                  <a:avLst/>
                  <a:gdLst>
                    <a:gd name="T0" fmla="*/ 0 w 5"/>
                    <a:gd name="T1" fmla="*/ 1 h 4"/>
                    <a:gd name="T2" fmla="*/ 4 w 5"/>
                    <a:gd name="T3" fmla="*/ 2 h 4"/>
                    <a:gd name="T4" fmla="*/ 2 w 5"/>
                    <a:gd name="T5" fmla="*/ 0 h 4"/>
                    <a:gd name="T6" fmla="*/ 0 w 5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0" y="1"/>
                      </a:moveTo>
                      <a:cubicBezTo>
                        <a:pt x="0" y="3"/>
                        <a:pt x="5" y="4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61">
                  <a:extLst>
                    <a:ext uri="{FF2B5EF4-FFF2-40B4-BE49-F238E27FC236}">
                      <a16:creationId xmlns:a16="http://schemas.microsoft.com/office/drawing/2014/main" xmlns="" id="{7864BA31-A90C-4237-817B-1CD603EBE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" y="1049"/>
                  <a:ext cx="50" cy="51"/>
                </a:xfrm>
                <a:custGeom>
                  <a:avLst/>
                  <a:gdLst>
                    <a:gd name="T0" fmla="*/ 9 w 9"/>
                    <a:gd name="T1" fmla="*/ 3 h 9"/>
                    <a:gd name="T2" fmla="*/ 9 w 9"/>
                    <a:gd name="T3" fmla="*/ 1 h 9"/>
                    <a:gd name="T4" fmla="*/ 5 w 9"/>
                    <a:gd name="T5" fmla="*/ 0 h 9"/>
                    <a:gd name="T6" fmla="*/ 1 w 9"/>
                    <a:gd name="T7" fmla="*/ 2 h 9"/>
                    <a:gd name="T8" fmla="*/ 2 w 9"/>
                    <a:gd name="T9" fmla="*/ 6 h 9"/>
                    <a:gd name="T10" fmla="*/ 6 w 9"/>
                    <a:gd name="T11" fmla="*/ 8 h 9"/>
                    <a:gd name="T12" fmla="*/ 8 w 9"/>
                    <a:gd name="T13" fmla="*/ 8 h 9"/>
                    <a:gd name="T14" fmla="*/ 9 w 9"/>
                    <a:gd name="T15" fmla="*/ 6 h 9"/>
                    <a:gd name="T16" fmla="*/ 9 w 9"/>
                    <a:gd name="T17" fmla="*/ 4 h 9"/>
                    <a:gd name="T18" fmla="*/ 9 w 9"/>
                    <a:gd name="T1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9" y="3"/>
                      </a:moveTo>
                      <a:cubicBezTo>
                        <a:pt x="9" y="2"/>
                        <a:pt x="9" y="2"/>
                        <a:pt x="9" y="1"/>
                      </a:cubicBezTo>
                      <a:cubicBezTo>
                        <a:pt x="8" y="0"/>
                        <a:pt x="6" y="0"/>
                        <a:pt x="5" y="0"/>
                      </a:cubicBezTo>
                      <a:cubicBezTo>
                        <a:pt x="3" y="0"/>
                        <a:pt x="2" y="0"/>
                        <a:pt x="1" y="2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4" y="6"/>
                        <a:pt x="4" y="8"/>
                        <a:pt x="6" y="8"/>
                      </a:cubicBezTo>
                      <a:cubicBezTo>
                        <a:pt x="6" y="8"/>
                        <a:pt x="7" y="9"/>
                        <a:pt x="8" y="8"/>
                      </a:cubicBezTo>
                      <a:cubicBezTo>
                        <a:pt x="8" y="8"/>
                        <a:pt x="9" y="7"/>
                        <a:pt x="9" y="6"/>
                      </a:cubicBezTo>
                      <a:cubicBezTo>
                        <a:pt x="9" y="6"/>
                        <a:pt x="9" y="5"/>
                        <a:pt x="9" y="4"/>
                      </a:cubicBezTo>
                      <a:cubicBezTo>
                        <a:pt x="9" y="3"/>
                        <a:pt x="8" y="3"/>
                        <a:pt x="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 62">
                  <a:extLst>
                    <a:ext uri="{FF2B5EF4-FFF2-40B4-BE49-F238E27FC236}">
                      <a16:creationId xmlns:a16="http://schemas.microsoft.com/office/drawing/2014/main" xmlns="" id="{46EC6E09-4408-482A-9FFF-E54EE55F0A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8" y="1088"/>
                  <a:ext cx="28" cy="40"/>
                </a:xfrm>
                <a:custGeom>
                  <a:avLst/>
                  <a:gdLst>
                    <a:gd name="T0" fmla="*/ 2 w 5"/>
                    <a:gd name="T1" fmla="*/ 2 h 7"/>
                    <a:gd name="T2" fmla="*/ 1 w 5"/>
                    <a:gd name="T3" fmla="*/ 3 h 7"/>
                    <a:gd name="T4" fmla="*/ 0 w 5"/>
                    <a:gd name="T5" fmla="*/ 4 h 7"/>
                    <a:gd name="T6" fmla="*/ 1 w 5"/>
                    <a:gd name="T7" fmla="*/ 7 h 7"/>
                    <a:gd name="T8" fmla="*/ 4 w 5"/>
                    <a:gd name="T9" fmla="*/ 6 h 7"/>
                    <a:gd name="T10" fmla="*/ 2 w 5"/>
                    <a:gd name="T11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7">
                      <a:moveTo>
                        <a:pt x="2" y="2"/>
                      </a:moveTo>
                      <a:cubicBezTo>
                        <a:pt x="1" y="2"/>
                        <a:pt x="2" y="3"/>
                        <a:pt x="1" y="3"/>
                      </a:cubicBezTo>
                      <a:cubicBezTo>
                        <a:pt x="1" y="4"/>
                        <a:pt x="0" y="4"/>
                        <a:pt x="0" y="4"/>
                      </a:cubicBezTo>
                      <a:cubicBezTo>
                        <a:pt x="0" y="5"/>
                        <a:pt x="0" y="7"/>
                        <a:pt x="1" y="7"/>
                      </a:cubicBezTo>
                      <a:cubicBezTo>
                        <a:pt x="2" y="7"/>
                        <a:pt x="4" y="7"/>
                        <a:pt x="4" y="6"/>
                      </a:cubicBezTo>
                      <a:cubicBezTo>
                        <a:pt x="5" y="5"/>
                        <a:pt x="4" y="0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 63">
                  <a:extLst>
                    <a:ext uri="{FF2B5EF4-FFF2-40B4-BE49-F238E27FC236}">
                      <a16:creationId xmlns:a16="http://schemas.microsoft.com/office/drawing/2014/main" xmlns="" id="{3628281C-6A01-437E-AFC2-8E37E645C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2" y="374"/>
                  <a:ext cx="229" cy="357"/>
                </a:xfrm>
                <a:custGeom>
                  <a:avLst/>
                  <a:gdLst>
                    <a:gd name="T0" fmla="*/ 2 w 41"/>
                    <a:gd name="T1" fmla="*/ 56 h 64"/>
                    <a:gd name="T2" fmla="*/ 4 w 41"/>
                    <a:gd name="T3" fmla="*/ 55 h 64"/>
                    <a:gd name="T4" fmla="*/ 6 w 41"/>
                    <a:gd name="T5" fmla="*/ 53 h 64"/>
                    <a:gd name="T6" fmla="*/ 10 w 41"/>
                    <a:gd name="T7" fmla="*/ 50 h 64"/>
                    <a:gd name="T8" fmla="*/ 7 w 41"/>
                    <a:gd name="T9" fmla="*/ 46 h 64"/>
                    <a:gd name="T10" fmla="*/ 4 w 41"/>
                    <a:gd name="T11" fmla="*/ 45 h 64"/>
                    <a:gd name="T12" fmla="*/ 1 w 41"/>
                    <a:gd name="T13" fmla="*/ 42 h 64"/>
                    <a:gd name="T14" fmla="*/ 3 w 41"/>
                    <a:gd name="T15" fmla="*/ 40 h 64"/>
                    <a:gd name="T16" fmla="*/ 3 w 41"/>
                    <a:gd name="T17" fmla="*/ 38 h 64"/>
                    <a:gd name="T18" fmla="*/ 0 w 41"/>
                    <a:gd name="T19" fmla="*/ 33 h 64"/>
                    <a:gd name="T20" fmla="*/ 0 w 41"/>
                    <a:gd name="T21" fmla="*/ 30 h 64"/>
                    <a:gd name="T22" fmla="*/ 3 w 41"/>
                    <a:gd name="T23" fmla="*/ 27 h 64"/>
                    <a:gd name="T24" fmla="*/ 3 w 41"/>
                    <a:gd name="T25" fmla="*/ 24 h 64"/>
                    <a:gd name="T26" fmla="*/ 6 w 41"/>
                    <a:gd name="T27" fmla="*/ 23 h 64"/>
                    <a:gd name="T28" fmla="*/ 8 w 41"/>
                    <a:gd name="T29" fmla="*/ 26 h 64"/>
                    <a:gd name="T30" fmla="*/ 10 w 41"/>
                    <a:gd name="T31" fmla="*/ 30 h 64"/>
                    <a:gd name="T32" fmla="*/ 11 w 41"/>
                    <a:gd name="T33" fmla="*/ 31 h 64"/>
                    <a:gd name="T34" fmla="*/ 13 w 41"/>
                    <a:gd name="T35" fmla="*/ 26 h 64"/>
                    <a:gd name="T36" fmla="*/ 17 w 41"/>
                    <a:gd name="T37" fmla="*/ 28 h 64"/>
                    <a:gd name="T38" fmla="*/ 16 w 41"/>
                    <a:gd name="T39" fmla="*/ 24 h 64"/>
                    <a:gd name="T40" fmla="*/ 14 w 41"/>
                    <a:gd name="T41" fmla="*/ 20 h 64"/>
                    <a:gd name="T42" fmla="*/ 17 w 41"/>
                    <a:gd name="T43" fmla="*/ 15 h 64"/>
                    <a:gd name="T44" fmla="*/ 23 w 41"/>
                    <a:gd name="T45" fmla="*/ 13 h 64"/>
                    <a:gd name="T46" fmla="*/ 34 w 41"/>
                    <a:gd name="T47" fmla="*/ 4 h 64"/>
                    <a:gd name="T48" fmla="*/ 39 w 41"/>
                    <a:gd name="T49" fmla="*/ 0 h 64"/>
                    <a:gd name="T50" fmla="*/ 40 w 41"/>
                    <a:gd name="T51" fmla="*/ 6 h 64"/>
                    <a:gd name="T52" fmla="*/ 39 w 41"/>
                    <a:gd name="T53" fmla="*/ 12 h 64"/>
                    <a:gd name="T54" fmla="*/ 40 w 41"/>
                    <a:gd name="T55" fmla="*/ 15 h 64"/>
                    <a:gd name="T56" fmla="*/ 36 w 41"/>
                    <a:gd name="T57" fmla="*/ 19 h 64"/>
                    <a:gd name="T58" fmla="*/ 34 w 41"/>
                    <a:gd name="T59" fmla="*/ 21 h 64"/>
                    <a:gd name="T60" fmla="*/ 34 w 41"/>
                    <a:gd name="T61" fmla="*/ 25 h 64"/>
                    <a:gd name="T62" fmla="*/ 33 w 41"/>
                    <a:gd name="T63" fmla="*/ 27 h 64"/>
                    <a:gd name="T64" fmla="*/ 32 w 41"/>
                    <a:gd name="T65" fmla="*/ 30 h 64"/>
                    <a:gd name="T66" fmla="*/ 30 w 41"/>
                    <a:gd name="T67" fmla="*/ 33 h 64"/>
                    <a:gd name="T68" fmla="*/ 28 w 41"/>
                    <a:gd name="T69" fmla="*/ 33 h 64"/>
                    <a:gd name="T70" fmla="*/ 26 w 41"/>
                    <a:gd name="T71" fmla="*/ 35 h 64"/>
                    <a:gd name="T72" fmla="*/ 32 w 41"/>
                    <a:gd name="T73" fmla="*/ 37 h 64"/>
                    <a:gd name="T74" fmla="*/ 31 w 41"/>
                    <a:gd name="T75" fmla="*/ 42 h 64"/>
                    <a:gd name="T76" fmla="*/ 25 w 41"/>
                    <a:gd name="T77" fmla="*/ 42 h 64"/>
                    <a:gd name="T78" fmla="*/ 27 w 41"/>
                    <a:gd name="T79" fmla="*/ 44 h 64"/>
                    <a:gd name="T80" fmla="*/ 25 w 41"/>
                    <a:gd name="T81" fmla="*/ 48 h 64"/>
                    <a:gd name="T82" fmla="*/ 20 w 41"/>
                    <a:gd name="T83" fmla="*/ 48 h 64"/>
                    <a:gd name="T84" fmla="*/ 18 w 41"/>
                    <a:gd name="T85" fmla="*/ 43 h 64"/>
                    <a:gd name="T86" fmla="*/ 19 w 41"/>
                    <a:gd name="T87" fmla="*/ 40 h 64"/>
                    <a:gd name="T88" fmla="*/ 18 w 41"/>
                    <a:gd name="T89" fmla="*/ 39 h 64"/>
                    <a:gd name="T90" fmla="*/ 15 w 41"/>
                    <a:gd name="T91" fmla="*/ 45 h 64"/>
                    <a:gd name="T92" fmla="*/ 18 w 41"/>
                    <a:gd name="T93" fmla="*/ 51 h 64"/>
                    <a:gd name="T94" fmla="*/ 15 w 41"/>
                    <a:gd name="T95" fmla="*/ 51 h 64"/>
                    <a:gd name="T96" fmla="*/ 15 w 41"/>
                    <a:gd name="T97" fmla="*/ 55 h 64"/>
                    <a:gd name="T98" fmla="*/ 13 w 41"/>
                    <a:gd name="T99" fmla="*/ 58 h 64"/>
                    <a:gd name="T100" fmla="*/ 10 w 41"/>
                    <a:gd name="T101" fmla="*/ 59 h 64"/>
                    <a:gd name="T102" fmla="*/ 8 w 41"/>
                    <a:gd name="T103" fmla="*/ 61 h 64"/>
                    <a:gd name="T104" fmla="*/ 5 w 41"/>
                    <a:gd name="T105" fmla="*/ 63 h 64"/>
                    <a:gd name="T106" fmla="*/ 3 w 41"/>
                    <a:gd name="T107" fmla="*/ 62 h 64"/>
                    <a:gd name="T108" fmla="*/ 0 w 41"/>
                    <a:gd name="T109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" h="64">
                      <a:moveTo>
                        <a:pt x="0" y="57"/>
                      </a:moveTo>
                      <a:cubicBezTo>
                        <a:pt x="0" y="57"/>
                        <a:pt x="1" y="57"/>
                        <a:pt x="2" y="56"/>
                      </a:cubicBezTo>
                      <a:cubicBezTo>
                        <a:pt x="2" y="56"/>
                        <a:pt x="2" y="56"/>
                        <a:pt x="3" y="55"/>
                      </a:cubicBezTo>
                      <a:cubicBezTo>
                        <a:pt x="3" y="55"/>
                        <a:pt x="4" y="55"/>
                        <a:pt x="4" y="55"/>
                      </a:cubicBezTo>
                      <a:cubicBezTo>
                        <a:pt x="4" y="54"/>
                        <a:pt x="4" y="54"/>
                        <a:pt x="5" y="54"/>
                      </a:cubicBezTo>
                      <a:cubicBezTo>
                        <a:pt x="5" y="53"/>
                        <a:pt x="6" y="54"/>
                        <a:pt x="6" y="53"/>
                      </a:cubicBezTo>
                      <a:cubicBezTo>
                        <a:pt x="7" y="52"/>
                        <a:pt x="6" y="52"/>
                        <a:pt x="6" y="51"/>
                      </a:cubicBezTo>
                      <a:cubicBezTo>
                        <a:pt x="6" y="50"/>
                        <a:pt x="9" y="50"/>
                        <a:pt x="10" y="50"/>
                      </a:cubicBezTo>
                      <a:cubicBezTo>
                        <a:pt x="11" y="49"/>
                        <a:pt x="11" y="48"/>
                        <a:pt x="10" y="47"/>
                      </a:cubicBezTo>
                      <a:cubicBezTo>
                        <a:pt x="9" y="46"/>
                        <a:pt x="8" y="47"/>
                        <a:pt x="7" y="46"/>
                      </a:cubicBezTo>
                      <a:cubicBezTo>
                        <a:pt x="7" y="46"/>
                        <a:pt x="7" y="46"/>
                        <a:pt x="6" y="46"/>
                      </a:cubicBezTo>
                      <a:cubicBezTo>
                        <a:pt x="6" y="46"/>
                        <a:pt x="5" y="45"/>
                        <a:pt x="4" y="45"/>
                      </a:cubicBezTo>
                      <a:cubicBezTo>
                        <a:pt x="3" y="45"/>
                        <a:pt x="2" y="45"/>
                        <a:pt x="1" y="44"/>
                      </a:cubicBezTo>
                      <a:cubicBezTo>
                        <a:pt x="0" y="44"/>
                        <a:pt x="0" y="43"/>
                        <a:pt x="1" y="42"/>
                      </a:cubicBezTo>
                      <a:cubicBezTo>
                        <a:pt x="2" y="42"/>
                        <a:pt x="2" y="41"/>
                        <a:pt x="3" y="41"/>
                      </a:cubicBezTo>
                      <a:cubicBezTo>
                        <a:pt x="3" y="41"/>
                        <a:pt x="3" y="40"/>
                        <a:pt x="3" y="40"/>
                      </a:cubicBezTo>
                      <a:cubicBezTo>
                        <a:pt x="4" y="39"/>
                        <a:pt x="5" y="39"/>
                        <a:pt x="5" y="38"/>
                      </a:cubicBezTo>
                      <a:cubicBezTo>
                        <a:pt x="5" y="38"/>
                        <a:pt x="4" y="38"/>
                        <a:pt x="3" y="38"/>
                      </a:cubicBezTo>
                      <a:cubicBezTo>
                        <a:pt x="2" y="37"/>
                        <a:pt x="1" y="36"/>
                        <a:pt x="1" y="35"/>
                      </a:cubicBezTo>
                      <a:cubicBezTo>
                        <a:pt x="0" y="35"/>
                        <a:pt x="0" y="34"/>
                        <a:pt x="0" y="33"/>
                      </a:cubicBezTo>
                      <a:cubicBezTo>
                        <a:pt x="0" y="32"/>
                        <a:pt x="0" y="32"/>
                        <a:pt x="0" y="31"/>
                      </a:cubicBezTo>
                      <a:cubicBezTo>
                        <a:pt x="0" y="31"/>
                        <a:pt x="0" y="30"/>
                        <a:pt x="0" y="30"/>
                      </a:cubicBezTo>
                      <a:cubicBezTo>
                        <a:pt x="0" y="29"/>
                        <a:pt x="0" y="27"/>
                        <a:pt x="1" y="27"/>
                      </a:cubicBezTo>
                      <a:cubicBezTo>
                        <a:pt x="2" y="27"/>
                        <a:pt x="2" y="27"/>
                        <a:pt x="3" y="27"/>
                      </a:cubicBezTo>
                      <a:cubicBezTo>
                        <a:pt x="3" y="26"/>
                        <a:pt x="3" y="26"/>
                        <a:pt x="3" y="25"/>
                      </a:cubicBezTo>
                      <a:cubicBezTo>
                        <a:pt x="2" y="25"/>
                        <a:pt x="3" y="24"/>
                        <a:pt x="3" y="24"/>
                      </a:cubicBezTo>
                      <a:cubicBezTo>
                        <a:pt x="3" y="23"/>
                        <a:pt x="3" y="23"/>
                        <a:pt x="4" y="23"/>
                      </a:cubicBezTo>
                      <a:cubicBezTo>
                        <a:pt x="4" y="22"/>
                        <a:pt x="5" y="23"/>
                        <a:pt x="6" y="23"/>
                      </a:cubicBezTo>
                      <a:cubicBezTo>
                        <a:pt x="7" y="23"/>
                        <a:pt x="7" y="23"/>
                        <a:pt x="8" y="23"/>
                      </a:cubicBezTo>
                      <a:cubicBezTo>
                        <a:pt x="9" y="24"/>
                        <a:pt x="9" y="25"/>
                        <a:pt x="8" y="26"/>
                      </a:cubicBezTo>
                      <a:cubicBezTo>
                        <a:pt x="8" y="26"/>
                        <a:pt x="8" y="27"/>
                        <a:pt x="8" y="27"/>
                      </a:cubicBezTo>
                      <a:cubicBezTo>
                        <a:pt x="9" y="28"/>
                        <a:pt x="10" y="28"/>
                        <a:pt x="10" y="30"/>
                      </a:cubicBezTo>
                      <a:cubicBezTo>
                        <a:pt x="10" y="30"/>
                        <a:pt x="9" y="32"/>
                        <a:pt x="10" y="33"/>
                      </a:cubicBezTo>
                      <a:cubicBezTo>
                        <a:pt x="11" y="33"/>
                        <a:pt x="11" y="32"/>
                        <a:pt x="11" y="31"/>
                      </a:cubicBezTo>
                      <a:cubicBezTo>
                        <a:pt x="11" y="30"/>
                        <a:pt x="10" y="28"/>
                        <a:pt x="11" y="27"/>
                      </a:cubicBezTo>
                      <a:cubicBezTo>
                        <a:pt x="12" y="26"/>
                        <a:pt x="12" y="26"/>
                        <a:pt x="13" y="26"/>
                      </a:cubicBezTo>
                      <a:cubicBezTo>
                        <a:pt x="14" y="27"/>
                        <a:pt x="15" y="27"/>
                        <a:pt x="15" y="27"/>
                      </a:cubicBezTo>
                      <a:cubicBezTo>
                        <a:pt x="16" y="27"/>
                        <a:pt x="17" y="28"/>
                        <a:pt x="17" y="28"/>
                      </a:cubicBezTo>
                      <a:cubicBezTo>
                        <a:pt x="17" y="28"/>
                        <a:pt x="17" y="28"/>
                        <a:pt x="17" y="28"/>
                      </a:cubicBezTo>
                      <a:cubicBezTo>
                        <a:pt x="17" y="26"/>
                        <a:pt x="16" y="25"/>
                        <a:pt x="16" y="24"/>
                      </a:cubicBezTo>
                      <a:cubicBezTo>
                        <a:pt x="15" y="24"/>
                        <a:pt x="15" y="23"/>
                        <a:pt x="14" y="22"/>
                      </a:cubicBezTo>
                      <a:cubicBezTo>
                        <a:pt x="14" y="22"/>
                        <a:pt x="14" y="21"/>
                        <a:pt x="14" y="20"/>
                      </a:cubicBezTo>
                      <a:cubicBezTo>
                        <a:pt x="14" y="19"/>
                        <a:pt x="15" y="19"/>
                        <a:pt x="15" y="18"/>
                      </a:cubicBezTo>
                      <a:cubicBezTo>
                        <a:pt x="16" y="17"/>
                        <a:pt x="16" y="16"/>
                        <a:pt x="17" y="15"/>
                      </a:cubicBezTo>
                      <a:cubicBezTo>
                        <a:pt x="18" y="14"/>
                        <a:pt x="20" y="13"/>
                        <a:pt x="21" y="13"/>
                      </a:cubicBezTo>
                      <a:cubicBezTo>
                        <a:pt x="22" y="13"/>
                        <a:pt x="23" y="13"/>
                        <a:pt x="23" y="13"/>
                      </a:cubicBezTo>
                      <a:cubicBezTo>
                        <a:pt x="25" y="12"/>
                        <a:pt x="26" y="12"/>
                        <a:pt x="26" y="11"/>
                      </a:cubicBezTo>
                      <a:cubicBezTo>
                        <a:pt x="29" y="8"/>
                        <a:pt x="32" y="6"/>
                        <a:pt x="34" y="4"/>
                      </a:cubicBezTo>
                      <a:cubicBezTo>
                        <a:pt x="35" y="3"/>
                        <a:pt x="36" y="2"/>
                        <a:pt x="38" y="1"/>
                      </a:cubicBezTo>
                      <a:cubicBezTo>
                        <a:pt x="38" y="0"/>
                        <a:pt x="39" y="0"/>
                        <a:pt x="39" y="0"/>
                      </a:cubicBezTo>
                      <a:cubicBezTo>
                        <a:pt x="40" y="1"/>
                        <a:pt x="40" y="2"/>
                        <a:pt x="40" y="3"/>
                      </a:cubicBezTo>
                      <a:cubicBezTo>
                        <a:pt x="40" y="4"/>
                        <a:pt x="40" y="5"/>
                        <a:pt x="40" y="6"/>
                      </a:cubicBezTo>
                      <a:cubicBezTo>
                        <a:pt x="40" y="7"/>
                        <a:pt x="41" y="7"/>
                        <a:pt x="41" y="8"/>
                      </a:cubicBezTo>
                      <a:cubicBezTo>
                        <a:pt x="41" y="10"/>
                        <a:pt x="40" y="10"/>
                        <a:pt x="39" y="12"/>
                      </a:cubicBezTo>
                      <a:cubicBezTo>
                        <a:pt x="39" y="13"/>
                        <a:pt x="39" y="13"/>
                        <a:pt x="40" y="13"/>
                      </a:cubicBezTo>
                      <a:cubicBezTo>
                        <a:pt x="40" y="14"/>
                        <a:pt x="40" y="14"/>
                        <a:pt x="40" y="15"/>
                      </a:cubicBezTo>
                      <a:cubicBezTo>
                        <a:pt x="40" y="16"/>
                        <a:pt x="38" y="17"/>
                        <a:pt x="37" y="17"/>
                      </a:cubicBezTo>
                      <a:cubicBezTo>
                        <a:pt x="36" y="18"/>
                        <a:pt x="35" y="18"/>
                        <a:pt x="36" y="19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5" y="21"/>
                        <a:pt x="35" y="21"/>
                        <a:pt x="34" y="21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4" y="23"/>
                        <a:pt x="32" y="24"/>
                        <a:pt x="34" y="25"/>
                      </a:cubicBezTo>
                      <a:cubicBezTo>
                        <a:pt x="34" y="25"/>
                        <a:pt x="34" y="25"/>
                        <a:pt x="35" y="25"/>
                      </a:cubicBezTo>
                      <a:cubicBezTo>
                        <a:pt x="35" y="26"/>
                        <a:pt x="34" y="27"/>
                        <a:pt x="33" y="27"/>
                      </a:cubicBezTo>
                      <a:cubicBezTo>
                        <a:pt x="33" y="27"/>
                        <a:pt x="32" y="28"/>
                        <a:pt x="32" y="28"/>
                      </a:cubicBezTo>
                      <a:cubicBezTo>
                        <a:pt x="32" y="29"/>
                        <a:pt x="32" y="29"/>
                        <a:pt x="32" y="30"/>
                      </a:cubicBezTo>
                      <a:cubicBezTo>
                        <a:pt x="32" y="31"/>
                        <a:pt x="32" y="31"/>
                        <a:pt x="31" y="32"/>
                      </a:cubicBezTo>
                      <a:cubicBezTo>
                        <a:pt x="31" y="32"/>
                        <a:pt x="31" y="32"/>
                        <a:pt x="30" y="33"/>
                      </a:cubicBezTo>
                      <a:cubicBezTo>
                        <a:pt x="30" y="33"/>
                        <a:pt x="30" y="33"/>
                        <a:pt x="29" y="33"/>
                      </a:cubicBezTo>
                      <a:cubicBezTo>
                        <a:pt x="29" y="33"/>
                        <a:pt x="29" y="33"/>
                        <a:pt x="28" y="33"/>
                      </a:cubicBezTo>
                      <a:cubicBezTo>
                        <a:pt x="27" y="33"/>
                        <a:pt x="26" y="34"/>
                        <a:pt x="26" y="34"/>
                      </a:cubicBezTo>
                      <a:cubicBezTo>
                        <a:pt x="25" y="35"/>
                        <a:pt x="26" y="35"/>
                        <a:pt x="26" y="35"/>
                      </a:cubicBezTo>
                      <a:cubicBezTo>
                        <a:pt x="28" y="35"/>
                        <a:pt x="29" y="34"/>
                        <a:pt x="30" y="35"/>
                      </a:cubicBezTo>
                      <a:cubicBezTo>
                        <a:pt x="31" y="35"/>
                        <a:pt x="32" y="36"/>
                        <a:pt x="32" y="37"/>
                      </a:cubicBezTo>
                      <a:cubicBezTo>
                        <a:pt x="32" y="37"/>
                        <a:pt x="32" y="38"/>
                        <a:pt x="32" y="39"/>
                      </a:cubicBezTo>
                      <a:cubicBezTo>
                        <a:pt x="32" y="40"/>
                        <a:pt x="32" y="41"/>
                        <a:pt x="31" y="42"/>
                      </a:cubicBezTo>
                      <a:cubicBezTo>
                        <a:pt x="30" y="42"/>
                        <a:pt x="29" y="42"/>
                        <a:pt x="28" y="42"/>
                      </a:cubicBezTo>
                      <a:cubicBezTo>
                        <a:pt x="27" y="42"/>
                        <a:pt x="26" y="42"/>
                        <a:pt x="25" y="42"/>
                      </a:cubicBezTo>
                      <a:cubicBezTo>
                        <a:pt x="25" y="43"/>
                        <a:pt x="25" y="42"/>
                        <a:pt x="25" y="43"/>
                      </a:cubicBezTo>
                      <a:cubicBezTo>
                        <a:pt x="26" y="43"/>
                        <a:pt x="27" y="43"/>
                        <a:pt x="27" y="44"/>
                      </a:cubicBezTo>
                      <a:cubicBezTo>
                        <a:pt x="28" y="45"/>
                        <a:pt x="28" y="46"/>
                        <a:pt x="27" y="47"/>
                      </a:cubicBezTo>
                      <a:cubicBezTo>
                        <a:pt x="27" y="47"/>
                        <a:pt x="26" y="48"/>
                        <a:pt x="25" y="48"/>
                      </a:cubicBezTo>
                      <a:cubicBezTo>
                        <a:pt x="24" y="48"/>
                        <a:pt x="24" y="49"/>
                        <a:pt x="24" y="49"/>
                      </a:cubicBezTo>
                      <a:cubicBezTo>
                        <a:pt x="22" y="49"/>
                        <a:pt x="21" y="49"/>
                        <a:pt x="20" y="48"/>
                      </a:cubicBezTo>
                      <a:cubicBezTo>
                        <a:pt x="20" y="47"/>
                        <a:pt x="18" y="47"/>
                        <a:pt x="18" y="46"/>
                      </a:cubicBezTo>
                      <a:cubicBezTo>
                        <a:pt x="17" y="44"/>
                        <a:pt x="18" y="44"/>
                        <a:pt x="18" y="43"/>
                      </a:cubicBezTo>
                      <a:cubicBezTo>
                        <a:pt x="18" y="42"/>
                        <a:pt x="18" y="42"/>
                        <a:pt x="18" y="41"/>
                      </a:cubicBezTo>
                      <a:cubicBezTo>
                        <a:pt x="18" y="41"/>
                        <a:pt x="19" y="40"/>
                        <a:pt x="19" y="40"/>
                      </a:cubicBezTo>
                      <a:cubicBezTo>
                        <a:pt x="20" y="39"/>
                        <a:pt x="21" y="39"/>
                        <a:pt x="21" y="38"/>
                      </a:cubicBezTo>
                      <a:cubicBezTo>
                        <a:pt x="20" y="38"/>
                        <a:pt x="19" y="38"/>
                        <a:pt x="18" y="39"/>
                      </a:cubicBezTo>
                      <a:cubicBezTo>
                        <a:pt x="17" y="40"/>
                        <a:pt x="16" y="40"/>
                        <a:pt x="15" y="41"/>
                      </a:cubicBezTo>
                      <a:cubicBezTo>
                        <a:pt x="14" y="42"/>
                        <a:pt x="15" y="44"/>
                        <a:pt x="15" y="45"/>
                      </a:cubicBezTo>
                      <a:cubicBezTo>
                        <a:pt x="15" y="46"/>
                        <a:pt x="16" y="47"/>
                        <a:pt x="17" y="48"/>
                      </a:cubicBezTo>
                      <a:cubicBezTo>
                        <a:pt x="18" y="48"/>
                        <a:pt x="18" y="50"/>
                        <a:pt x="18" y="51"/>
                      </a:cubicBezTo>
                      <a:cubicBezTo>
                        <a:pt x="18" y="52"/>
                        <a:pt x="18" y="52"/>
                        <a:pt x="17" y="52"/>
                      </a:cubicBezTo>
                      <a:cubicBezTo>
                        <a:pt x="16" y="52"/>
                        <a:pt x="16" y="52"/>
                        <a:pt x="15" y="51"/>
                      </a:cubicBezTo>
                      <a:cubicBezTo>
                        <a:pt x="13" y="51"/>
                        <a:pt x="14" y="52"/>
                        <a:pt x="14" y="53"/>
                      </a:cubicBezTo>
                      <a:cubicBezTo>
                        <a:pt x="15" y="54"/>
                        <a:pt x="15" y="54"/>
                        <a:pt x="15" y="55"/>
                      </a:cubicBezTo>
                      <a:cubicBezTo>
                        <a:pt x="15" y="56"/>
                        <a:pt x="14" y="56"/>
                        <a:pt x="14" y="56"/>
                      </a:cubicBezTo>
                      <a:cubicBezTo>
                        <a:pt x="13" y="57"/>
                        <a:pt x="13" y="57"/>
                        <a:pt x="13" y="58"/>
                      </a:cubicBezTo>
                      <a:cubicBezTo>
                        <a:pt x="12" y="58"/>
                        <a:pt x="12" y="58"/>
                        <a:pt x="11" y="57"/>
                      </a:cubicBezTo>
                      <a:cubicBezTo>
                        <a:pt x="10" y="57"/>
                        <a:pt x="10" y="58"/>
                        <a:pt x="10" y="59"/>
                      </a:cubicBezTo>
                      <a:cubicBezTo>
                        <a:pt x="9" y="59"/>
                        <a:pt x="10" y="61"/>
                        <a:pt x="9" y="61"/>
                      </a:cubicBezTo>
                      <a:cubicBezTo>
                        <a:pt x="9" y="61"/>
                        <a:pt x="8" y="61"/>
                        <a:pt x="8" y="61"/>
                      </a:cubicBezTo>
                      <a:cubicBezTo>
                        <a:pt x="7" y="62"/>
                        <a:pt x="7" y="62"/>
                        <a:pt x="6" y="62"/>
                      </a:cubicBezTo>
                      <a:cubicBezTo>
                        <a:pt x="6" y="63"/>
                        <a:pt x="5" y="63"/>
                        <a:pt x="5" y="63"/>
                      </a:cubicBezTo>
                      <a:cubicBezTo>
                        <a:pt x="4" y="64"/>
                        <a:pt x="5" y="64"/>
                        <a:pt x="4" y="63"/>
                      </a:cubicBezTo>
                      <a:cubicBezTo>
                        <a:pt x="4" y="63"/>
                        <a:pt x="3" y="63"/>
                        <a:pt x="3" y="62"/>
                      </a:cubicBezTo>
                      <a:cubicBezTo>
                        <a:pt x="3" y="62"/>
                        <a:pt x="3" y="61"/>
                        <a:pt x="2" y="61"/>
                      </a:cubicBezTo>
                      <a:cubicBezTo>
                        <a:pt x="1" y="60"/>
                        <a:pt x="0" y="58"/>
                        <a:pt x="0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 64">
                  <a:extLst>
                    <a:ext uri="{FF2B5EF4-FFF2-40B4-BE49-F238E27FC236}">
                      <a16:creationId xmlns:a16="http://schemas.microsoft.com/office/drawing/2014/main" xmlns="" id="{42AF823E-8DF0-4B43-A7B7-7DB2CFA069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0" y="748"/>
                  <a:ext cx="117" cy="84"/>
                </a:xfrm>
                <a:custGeom>
                  <a:avLst/>
                  <a:gdLst>
                    <a:gd name="T0" fmla="*/ 14 w 21"/>
                    <a:gd name="T1" fmla="*/ 0 h 15"/>
                    <a:gd name="T2" fmla="*/ 12 w 21"/>
                    <a:gd name="T3" fmla="*/ 1 h 15"/>
                    <a:gd name="T4" fmla="*/ 11 w 21"/>
                    <a:gd name="T5" fmla="*/ 3 h 15"/>
                    <a:gd name="T6" fmla="*/ 9 w 21"/>
                    <a:gd name="T7" fmla="*/ 2 h 15"/>
                    <a:gd name="T8" fmla="*/ 8 w 21"/>
                    <a:gd name="T9" fmla="*/ 3 h 15"/>
                    <a:gd name="T10" fmla="*/ 6 w 21"/>
                    <a:gd name="T11" fmla="*/ 4 h 15"/>
                    <a:gd name="T12" fmla="*/ 5 w 21"/>
                    <a:gd name="T13" fmla="*/ 3 h 15"/>
                    <a:gd name="T14" fmla="*/ 3 w 21"/>
                    <a:gd name="T15" fmla="*/ 4 h 15"/>
                    <a:gd name="T16" fmla="*/ 1 w 21"/>
                    <a:gd name="T17" fmla="*/ 5 h 15"/>
                    <a:gd name="T18" fmla="*/ 1 w 21"/>
                    <a:gd name="T19" fmla="*/ 8 h 15"/>
                    <a:gd name="T20" fmla="*/ 2 w 21"/>
                    <a:gd name="T21" fmla="*/ 10 h 15"/>
                    <a:gd name="T22" fmla="*/ 3 w 21"/>
                    <a:gd name="T23" fmla="*/ 10 h 15"/>
                    <a:gd name="T24" fmla="*/ 5 w 21"/>
                    <a:gd name="T25" fmla="*/ 9 h 15"/>
                    <a:gd name="T26" fmla="*/ 5 w 21"/>
                    <a:gd name="T27" fmla="*/ 10 h 15"/>
                    <a:gd name="T28" fmla="*/ 6 w 21"/>
                    <a:gd name="T29" fmla="*/ 10 h 15"/>
                    <a:gd name="T30" fmla="*/ 7 w 21"/>
                    <a:gd name="T31" fmla="*/ 11 h 15"/>
                    <a:gd name="T32" fmla="*/ 8 w 21"/>
                    <a:gd name="T33" fmla="*/ 12 h 15"/>
                    <a:gd name="T34" fmla="*/ 9 w 21"/>
                    <a:gd name="T35" fmla="*/ 13 h 15"/>
                    <a:gd name="T36" fmla="*/ 9 w 21"/>
                    <a:gd name="T37" fmla="*/ 14 h 15"/>
                    <a:gd name="T38" fmla="*/ 11 w 21"/>
                    <a:gd name="T39" fmla="*/ 14 h 15"/>
                    <a:gd name="T40" fmla="*/ 13 w 21"/>
                    <a:gd name="T41" fmla="*/ 15 h 15"/>
                    <a:gd name="T42" fmla="*/ 15 w 21"/>
                    <a:gd name="T43" fmla="*/ 15 h 15"/>
                    <a:gd name="T44" fmla="*/ 16 w 21"/>
                    <a:gd name="T45" fmla="*/ 12 h 15"/>
                    <a:gd name="T46" fmla="*/ 13 w 21"/>
                    <a:gd name="T47" fmla="*/ 12 h 15"/>
                    <a:gd name="T48" fmla="*/ 10 w 21"/>
                    <a:gd name="T49" fmla="*/ 11 h 15"/>
                    <a:gd name="T50" fmla="*/ 15 w 21"/>
                    <a:gd name="T51" fmla="*/ 10 h 15"/>
                    <a:gd name="T52" fmla="*/ 18 w 21"/>
                    <a:gd name="T53" fmla="*/ 9 h 15"/>
                    <a:gd name="T54" fmla="*/ 17 w 21"/>
                    <a:gd name="T55" fmla="*/ 8 h 15"/>
                    <a:gd name="T56" fmla="*/ 15 w 21"/>
                    <a:gd name="T57" fmla="*/ 5 h 15"/>
                    <a:gd name="T58" fmla="*/ 15 w 21"/>
                    <a:gd name="T59" fmla="*/ 4 h 15"/>
                    <a:gd name="T60" fmla="*/ 15 w 21"/>
                    <a:gd name="T61" fmla="*/ 4 h 15"/>
                    <a:gd name="T62" fmla="*/ 17 w 21"/>
                    <a:gd name="T63" fmla="*/ 5 h 15"/>
                    <a:gd name="T64" fmla="*/ 19 w 21"/>
                    <a:gd name="T65" fmla="*/ 6 h 15"/>
                    <a:gd name="T66" fmla="*/ 20 w 21"/>
                    <a:gd name="T67" fmla="*/ 4 h 15"/>
                    <a:gd name="T68" fmla="*/ 18 w 21"/>
                    <a:gd name="T69" fmla="*/ 3 h 15"/>
                    <a:gd name="T70" fmla="*/ 14 w 21"/>
                    <a:gd name="T7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1" h="15">
                      <a:moveTo>
                        <a:pt x="14" y="0"/>
                      </a:moveTo>
                      <a:cubicBezTo>
                        <a:pt x="13" y="0"/>
                        <a:pt x="13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1" y="4"/>
                        <a:pt x="10" y="2"/>
                        <a:pt x="9" y="2"/>
                      </a:cubicBezTo>
                      <a:cubicBezTo>
                        <a:pt x="8" y="2"/>
                        <a:pt x="8" y="3"/>
                        <a:pt x="8" y="3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6" y="4"/>
                        <a:pt x="5" y="3"/>
                        <a:pt x="5" y="3"/>
                      </a:cubicBezTo>
                      <a:cubicBezTo>
                        <a:pt x="4" y="3"/>
                        <a:pt x="3" y="3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1" y="6"/>
                        <a:pt x="0" y="7"/>
                        <a:pt x="1" y="8"/>
                      </a:cubicBezTo>
                      <a:cubicBezTo>
                        <a:pt x="1" y="9"/>
                        <a:pt x="2" y="9"/>
                        <a:pt x="2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4" y="10"/>
                        <a:pt x="4" y="9"/>
                        <a:pt x="5" y="9"/>
                      </a:cubicBezTo>
                      <a:cubicBezTo>
                        <a:pt x="5" y="9"/>
                        <a:pt x="5" y="9"/>
                        <a:pt x="5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1"/>
                        <a:pt x="7" y="11"/>
                      </a:cubicBezTo>
                      <a:cubicBezTo>
                        <a:pt x="7" y="12"/>
                        <a:pt x="8" y="11"/>
                        <a:pt x="8" y="12"/>
                      </a:cubicBezTo>
                      <a:cubicBezTo>
                        <a:pt x="9" y="12"/>
                        <a:pt x="9" y="13"/>
                        <a:pt x="9" y="13"/>
                      </a:cubicBezTo>
                      <a:cubicBezTo>
                        <a:pt x="9" y="13"/>
                        <a:pt x="9" y="14"/>
                        <a:pt x="9" y="14"/>
                      </a:cubicBezTo>
                      <a:cubicBezTo>
                        <a:pt x="9" y="14"/>
                        <a:pt x="10" y="14"/>
                        <a:pt x="11" y="14"/>
                      </a:cubicBezTo>
                      <a:cubicBezTo>
                        <a:pt x="11" y="15"/>
                        <a:pt x="12" y="15"/>
                        <a:pt x="13" y="15"/>
                      </a:cubicBezTo>
                      <a:cubicBezTo>
                        <a:pt x="13" y="15"/>
                        <a:pt x="15" y="15"/>
                        <a:pt x="15" y="15"/>
                      </a:cubicBezTo>
                      <a:cubicBezTo>
                        <a:pt x="16" y="14"/>
                        <a:pt x="17" y="13"/>
                        <a:pt x="16" y="12"/>
                      </a:cubicBezTo>
                      <a:cubicBezTo>
                        <a:pt x="15" y="12"/>
                        <a:pt x="14" y="12"/>
                        <a:pt x="13" y="12"/>
                      </a:cubicBezTo>
                      <a:cubicBezTo>
                        <a:pt x="12" y="12"/>
                        <a:pt x="10" y="11"/>
                        <a:pt x="10" y="11"/>
                      </a:cubicBezTo>
                      <a:cubicBezTo>
                        <a:pt x="10" y="10"/>
                        <a:pt x="14" y="10"/>
                        <a:pt x="15" y="10"/>
                      </a:cubicBezTo>
                      <a:cubicBezTo>
                        <a:pt x="16" y="11"/>
                        <a:pt x="18" y="11"/>
                        <a:pt x="18" y="9"/>
                      </a:cubicBezTo>
                      <a:cubicBezTo>
                        <a:pt x="18" y="9"/>
                        <a:pt x="17" y="8"/>
                        <a:pt x="17" y="8"/>
                      </a:cubicBezTo>
                      <a:cubicBezTo>
                        <a:pt x="16" y="7"/>
                        <a:pt x="16" y="6"/>
                        <a:pt x="15" y="5"/>
                      </a:cubicBezTo>
                      <a:cubicBezTo>
                        <a:pt x="15" y="5"/>
                        <a:pt x="15" y="5"/>
                        <a:pt x="15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6" y="4"/>
                        <a:pt x="16" y="5"/>
                        <a:pt x="17" y="5"/>
                      </a:cubicBezTo>
                      <a:cubicBezTo>
                        <a:pt x="17" y="6"/>
                        <a:pt x="18" y="6"/>
                        <a:pt x="19" y="6"/>
                      </a:cubicBezTo>
                      <a:cubicBezTo>
                        <a:pt x="20" y="7"/>
                        <a:pt x="21" y="5"/>
                        <a:pt x="20" y="4"/>
                      </a:cubicBezTo>
                      <a:cubicBezTo>
                        <a:pt x="20" y="3"/>
                        <a:pt x="19" y="3"/>
                        <a:pt x="18" y="3"/>
                      </a:cubicBezTo>
                      <a:cubicBezTo>
                        <a:pt x="16" y="3"/>
                        <a:pt x="17" y="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 65">
                  <a:extLst>
                    <a:ext uri="{FF2B5EF4-FFF2-40B4-BE49-F238E27FC236}">
                      <a16:creationId xmlns:a16="http://schemas.microsoft.com/office/drawing/2014/main" xmlns="" id="{63ED96BA-0294-4CB9-A854-2FCEA212A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837"/>
                  <a:ext cx="50" cy="45"/>
                </a:xfrm>
                <a:custGeom>
                  <a:avLst/>
                  <a:gdLst>
                    <a:gd name="T0" fmla="*/ 5 w 9"/>
                    <a:gd name="T1" fmla="*/ 1 h 8"/>
                    <a:gd name="T2" fmla="*/ 3 w 9"/>
                    <a:gd name="T3" fmla="*/ 1 h 8"/>
                    <a:gd name="T4" fmla="*/ 2 w 9"/>
                    <a:gd name="T5" fmla="*/ 1 h 8"/>
                    <a:gd name="T6" fmla="*/ 1 w 9"/>
                    <a:gd name="T7" fmla="*/ 2 h 8"/>
                    <a:gd name="T8" fmla="*/ 0 w 9"/>
                    <a:gd name="T9" fmla="*/ 4 h 8"/>
                    <a:gd name="T10" fmla="*/ 2 w 9"/>
                    <a:gd name="T11" fmla="*/ 6 h 8"/>
                    <a:gd name="T12" fmla="*/ 7 w 9"/>
                    <a:gd name="T13" fmla="*/ 8 h 8"/>
                    <a:gd name="T14" fmla="*/ 9 w 9"/>
                    <a:gd name="T15" fmla="*/ 6 h 8"/>
                    <a:gd name="T16" fmla="*/ 7 w 9"/>
                    <a:gd name="T17" fmla="*/ 5 h 8"/>
                    <a:gd name="T18" fmla="*/ 8 w 9"/>
                    <a:gd name="T19" fmla="*/ 3 h 8"/>
                    <a:gd name="T20" fmla="*/ 8 w 9"/>
                    <a:gd name="T21" fmla="*/ 2 h 8"/>
                    <a:gd name="T22" fmla="*/ 5 w 9"/>
                    <a:gd name="T23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8">
                      <a:moveTo>
                        <a:pt x="5" y="1"/>
                      </a:moveTo>
                      <a:cubicBezTo>
                        <a:pt x="4" y="1"/>
                        <a:pt x="4" y="0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5"/>
                        <a:pt x="1" y="6"/>
                        <a:pt x="2" y="6"/>
                      </a:cubicBezTo>
                      <a:cubicBezTo>
                        <a:pt x="3" y="7"/>
                        <a:pt x="5" y="8"/>
                        <a:pt x="7" y="8"/>
                      </a:cubicBezTo>
                      <a:cubicBezTo>
                        <a:pt x="7" y="8"/>
                        <a:pt x="9" y="7"/>
                        <a:pt x="9" y="6"/>
                      </a:cubicBezTo>
                      <a:cubicBezTo>
                        <a:pt x="9" y="6"/>
                        <a:pt x="8" y="6"/>
                        <a:pt x="7" y="5"/>
                      </a:cubicBezTo>
                      <a:cubicBezTo>
                        <a:pt x="7" y="4"/>
                        <a:pt x="8" y="4"/>
                        <a:pt x="8" y="3"/>
                      </a:cubicBez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2"/>
                        <a:pt x="6" y="1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 66">
                  <a:extLst>
                    <a:ext uri="{FF2B5EF4-FFF2-40B4-BE49-F238E27FC236}">
                      <a16:creationId xmlns:a16="http://schemas.microsoft.com/office/drawing/2014/main" xmlns="" id="{855EEE54-1954-4133-8AD1-DD4583EA35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" y="876"/>
                  <a:ext cx="73" cy="145"/>
                </a:xfrm>
                <a:custGeom>
                  <a:avLst/>
                  <a:gdLst>
                    <a:gd name="T0" fmla="*/ 5 w 13"/>
                    <a:gd name="T1" fmla="*/ 1 h 26"/>
                    <a:gd name="T2" fmla="*/ 2 w 13"/>
                    <a:gd name="T3" fmla="*/ 1 h 26"/>
                    <a:gd name="T4" fmla="*/ 2 w 13"/>
                    <a:gd name="T5" fmla="*/ 5 h 26"/>
                    <a:gd name="T6" fmla="*/ 3 w 13"/>
                    <a:gd name="T7" fmla="*/ 7 h 26"/>
                    <a:gd name="T8" fmla="*/ 2 w 13"/>
                    <a:gd name="T9" fmla="*/ 9 h 26"/>
                    <a:gd name="T10" fmla="*/ 2 w 13"/>
                    <a:gd name="T11" fmla="*/ 12 h 26"/>
                    <a:gd name="T12" fmla="*/ 1 w 13"/>
                    <a:gd name="T13" fmla="*/ 13 h 26"/>
                    <a:gd name="T14" fmla="*/ 0 w 13"/>
                    <a:gd name="T15" fmla="*/ 14 h 26"/>
                    <a:gd name="T16" fmla="*/ 0 w 13"/>
                    <a:gd name="T17" fmla="*/ 14 h 26"/>
                    <a:gd name="T18" fmla="*/ 2 w 13"/>
                    <a:gd name="T19" fmla="*/ 15 h 26"/>
                    <a:gd name="T20" fmla="*/ 2 w 13"/>
                    <a:gd name="T21" fmla="*/ 18 h 26"/>
                    <a:gd name="T22" fmla="*/ 2 w 13"/>
                    <a:gd name="T23" fmla="*/ 20 h 26"/>
                    <a:gd name="T24" fmla="*/ 2 w 13"/>
                    <a:gd name="T25" fmla="*/ 22 h 26"/>
                    <a:gd name="T26" fmla="*/ 3 w 13"/>
                    <a:gd name="T27" fmla="*/ 23 h 26"/>
                    <a:gd name="T28" fmla="*/ 4 w 13"/>
                    <a:gd name="T29" fmla="*/ 25 h 26"/>
                    <a:gd name="T30" fmla="*/ 7 w 13"/>
                    <a:gd name="T31" fmla="*/ 25 h 26"/>
                    <a:gd name="T32" fmla="*/ 10 w 13"/>
                    <a:gd name="T33" fmla="*/ 25 h 26"/>
                    <a:gd name="T34" fmla="*/ 6 w 13"/>
                    <a:gd name="T35" fmla="*/ 21 h 26"/>
                    <a:gd name="T36" fmla="*/ 8 w 13"/>
                    <a:gd name="T37" fmla="*/ 21 h 26"/>
                    <a:gd name="T38" fmla="*/ 9 w 13"/>
                    <a:gd name="T39" fmla="*/ 18 h 26"/>
                    <a:gd name="T40" fmla="*/ 8 w 13"/>
                    <a:gd name="T41" fmla="*/ 17 h 26"/>
                    <a:gd name="T42" fmla="*/ 7 w 13"/>
                    <a:gd name="T43" fmla="*/ 15 h 26"/>
                    <a:gd name="T44" fmla="*/ 8 w 13"/>
                    <a:gd name="T45" fmla="*/ 15 h 26"/>
                    <a:gd name="T46" fmla="*/ 9 w 13"/>
                    <a:gd name="T47" fmla="*/ 13 h 26"/>
                    <a:gd name="T48" fmla="*/ 10 w 13"/>
                    <a:gd name="T49" fmla="*/ 12 h 26"/>
                    <a:gd name="T50" fmla="*/ 10 w 13"/>
                    <a:gd name="T51" fmla="*/ 11 h 26"/>
                    <a:gd name="T52" fmla="*/ 11 w 13"/>
                    <a:gd name="T53" fmla="*/ 11 h 26"/>
                    <a:gd name="T54" fmla="*/ 8 w 13"/>
                    <a:gd name="T55" fmla="*/ 7 h 26"/>
                    <a:gd name="T56" fmla="*/ 7 w 13"/>
                    <a:gd name="T57" fmla="*/ 6 h 26"/>
                    <a:gd name="T58" fmla="*/ 5 w 13"/>
                    <a:gd name="T59" fmla="*/ 4 h 26"/>
                    <a:gd name="T60" fmla="*/ 4 w 13"/>
                    <a:gd name="T61" fmla="*/ 3 h 26"/>
                    <a:gd name="T62" fmla="*/ 10 w 13"/>
                    <a:gd name="T63" fmla="*/ 6 h 26"/>
                    <a:gd name="T64" fmla="*/ 8 w 13"/>
                    <a:gd name="T65" fmla="*/ 3 h 26"/>
                    <a:gd name="T66" fmla="*/ 5 w 13"/>
                    <a:gd name="T67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3" h="26">
                      <a:moveTo>
                        <a:pt x="5" y="1"/>
                      </a:moveTo>
                      <a:cubicBezTo>
                        <a:pt x="4" y="1"/>
                        <a:pt x="3" y="0"/>
                        <a:pt x="2" y="1"/>
                      </a:cubicBezTo>
                      <a:cubicBezTo>
                        <a:pt x="1" y="2"/>
                        <a:pt x="2" y="4"/>
                        <a:pt x="2" y="5"/>
                      </a:cubicBez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8"/>
                        <a:pt x="2" y="8"/>
                        <a:pt x="2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1" y="12"/>
                        <a:pt x="1" y="12"/>
                        <a:pt x="1" y="13"/>
                      </a:cubicBezTo>
                      <a:cubicBezTo>
                        <a:pt x="1" y="13"/>
                        <a:pt x="0" y="13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" y="15"/>
                        <a:pt x="1" y="15"/>
                        <a:pt x="2" y="15"/>
                      </a:cubicBezTo>
                      <a:cubicBezTo>
                        <a:pt x="2" y="16"/>
                        <a:pt x="2" y="17"/>
                        <a:pt x="2" y="18"/>
                      </a:cubicBezTo>
                      <a:cubicBezTo>
                        <a:pt x="2" y="19"/>
                        <a:pt x="2" y="20"/>
                        <a:pt x="2" y="20"/>
                      </a:cubicBezTo>
                      <a:cubicBezTo>
                        <a:pt x="2" y="21"/>
                        <a:pt x="2" y="21"/>
                        <a:pt x="2" y="22"/>
                      </a:cubicBezTo>
                      <a:cubicBezTo>
                        <a:pt x="2" y="22"/>
                        <a:pt x="3" y="23"/>
                        <a:pt x="3" y="23"/>
                      </a:cubicBezTo>
                      <a:cubicBezTo>
                        <a:pt x="3" y="24"/>
                        <a:pt x="3" y="24"/>
                        <a:pt x="4" y="25"/>
                      </a:cubicBezTo>
                      <a:cubicBezTo>
                        <a:pt x="4" y="26"/>
                        <a:pt x="6" y="25"/>
                        <a:pt x="7" y="25"/>
                      </a:cubicBezTo>
                      <a:cubicBezTo>
                        <a:pt x="8" y="25"/>
                        <a:pt x="9" y="26"/>
                        <a:pt x="10" y="25"/>
                      </a:cubicBezTo>
                      <a:cubicBezTo>
                        <a:pt x="11" y="23"/>
                        <a:pt x="6" y="22"/>
                        <a:pt x="6" y="21"/>
                      </a:cubicBezTo>
                      <a:cubicBezTo>
                        <a:pt x="7" y="21"/>
                        <a:pt x="8" y="22"/>
                        <a:pt x="8" y="21"/>
                      </a:cubicBezTo>
                      <a:cubicBezTo>
                        <a:pt x="9" y="20"/>
                        <a:pt x="9" y="19"/>
                        <a:pt x="9" y="18"/>
                      </a:cubicBezTo>
                      <a:cubicBezTo>
                        <a:pt x="8" y="18"/>
                        <a:pt x="8" y="17"/>
                        <a:pt x="8" y="17"/>
                      </a:cubicBezTo>
                      <a:cubicBezTo>
                        <a:pt x="7" y="16"/>
                        <a:pt x="6" y="16"/>
                        <a:pt x="7" y="15"/>
                      </a:cubicBezTo>
                      <a:cubicBezTo>
                        <a:pt x="7" y="15"/>
                        <a:pt x="8" y="15"/>
                        <a:pt x="8" y="15"/>
                      </a:cubicBezTo>
                      <a:cubicBezTo>
                        <a:pt x="9" y="15"/>
                        <a:pt x="9" y="14"/>
                        <a:pt x="9" y="13"/>
                      </a:cubicBezTo>
                      <a:cubicBezTo>
                        <a:pt x="9" y="12"/>
                        <a:pt x="9" y="12"/>
                        <a:pt x="10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1"/>
                        <a:pt x="11" y="11"/>
                      </a:cubicBezTo>
                      <a:cubicBezTo>
                        <a:pt x="13" y="10"/>
                        <a:pt x="9" y="8"/>
                        <a:pt x="8" y="7"/>
                      </a:cubicBezTo>
                      <a:cubicBezTo>
                        <a:pt x="8" y="7"/>
                        <a:pt x="8" y="6"/>
                        <a:pt x="7" y="6"/>
                      </a:cubicBezTo>
                      <a:cubicBezTo>
                        <a:pt x="7" y="5"/>
                        <a:pt x="6" y="5"/>
                        <a:pt x="5" y="4"/>
                      </a:cubicBezTo>
                      <a:cubicBezTo>
                        <a:pt x="5" y="4"/>
                        <a:pt x="4" y="4"/>
                        <a:pt x="4" y="3"/>
                      </a:cubicBezTo>
                      <a:cubicBezTo>
                        <a:pt x="6" y="3"/>
                        <a:pt x="8" y="7"/>
                        <a:pt x="10" y="6"/>
                      </a:cubicBezTo>
                      <a:cubicBezTo>
                        <a:pt x="10" y="4"/>
                        <a:pt x="9" y="4"/>
                        <a:pt x="8" y="3"/>
                      </a:cubicBezTo>
                      <a:cubicBezTo>
                        <a:pt x="7" y="2"/>
                        <a:pt x="7" y="1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 67">
                  <a:extLst>
                    <a:ext uri="{FF2B5EF4-FFF2-40B4-BE49-F238E27FC236}">
                      <a16:creationId xmlns:a16="http://schemas.microsoft.com/office/drawing/2014/main" xmlns="" id="{8DBB8EA2-E56F-41EE-8D78-E803A1D72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8" y="1038"/>
                  <a:ext cx="50" cy="67"/>
                </a:xfrm>
                <a:custGeom>
                  <a:avLst/>
                  <a:gdLst>
                    <a:gd name="T0" fmla="*/ 4 w 9"/>
                    <a:gd name="T1" fmla="*/ 2 h 12"/>
                    <a:gd name="T2" fmla="*/ 1 w 9"/>
                    <a:gd name="T3" fmla="*/ 5 h 12"/>
                    <a:gd name="T4" fmla="*/ 1 w 9"/>
                    <a:gd name="T5" fmla="*/ 7 h 12"/>
                    <a:gd name="T6" fmla="*/ 1 w 9"/>
                    <a:gd name="T7" fmla="*/ 8 h 12"/>
                    <a:gd name="T8" fmla="*/ 0 w 9"/>
                    <a:gd name="T9" fmla="*/ 10 h 12"/>
                    <a:gd name="T10" fmla="*/ 2 w 9"/>
                    <a:gd name="T11" fmla="*/ 12 h 12"/>
                    <a:gd name="T12" fmla="*/ 2 w 9"/>
                    <a:gd name="T13" fmla="*/ 11 h 12"/>
                    <a:gd name="T14" fmla="*/ 3 w 9"/>
                    <a:gd name="T15" fmla="*/ 10 h 12"/>
                    <a:gd name="T16" fmla="*/ 5 w 9"/>
                    <a:gd name="T17" fmla="*/ 9 h 12"/>
                    <a:gd name="T18" fmla="*/ 7 w 9"/>
                    <a:gd name="T19" fmla="*/ 7 h 12"/>
                    <a:gd name="T20" fmla="*/ 8 w 9"/>
                    <a:gd name="T21" fmla="*/ 5 h 12"/>
                    <a:gd name="T22" fmla="*/ 8 w 9"/>
                    <a:gd name="T23" fmla="*/ 4 h 12"/>
                    <a:gd name="T24" fmla="*/ 7 w 9"/>
                    <a:gd name="T25" fmla="*/ 2 h 12"/>
                    <a:gd name="T26" fmla="*/ 7 w 9"/>
                    <a:gd name="T27" fmla="*/ 0 h 12"/>
                    <a:gd name="T28" fmla="*/ 4 w 9"/>
                    <a:gd name="T29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" h="12">
                      <a:moveTo>
                        <a:pt x="4" y="2"/>
                      </a:moveTo>
                      <a:cubicBezTo>
                        <a:pt x="3" y="3"/>
                        <a:pt x="2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9"/>
                        <a:pt x="0" y="9"/>
                        <a:pt x="0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ubicBezTo>
                        <a:pt x="2" y="12"/>
                        <a:pt x="2" y="11"/>
                        <a:pt x="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9"/>
                        <a:pt x="4" y="9"/>
                        <a:pt x="5" y="9"/>
                      </a:cubicBezTo>
                      <a:cubicBezTo>
                        <a:pt x="6" y="9"/>
                        <a:pt x="6" y="8"/>
                        <a:pt x="7" y="7"/>
                      </a:cubicBezTo>
                      <a:cubicBezTo>
                        <a:pt x="7" y="6"/>
                        <a:pt x="8" y="6"/>
                        <a:pt x="8" y="5"/>
                      </a:cubicBezTo>
                      <a:cubicBezTo>
                        <a:pt x="9" y="4"/>
                        <a:pt x="8" y="4"/>
                        <a:pt x="8" y="4"/>
                      </a:cubicBezTo>
                      <a:cubicBezTo>
                        <a:pt x="7" y="3"/>
                        <a:pt x="7" y="3"/>
                        <a:pt x="7" y="2"/>
                      </a:cubicBezTo>
                      <a:cubicBezTo>
                        <a:pt x="7" y="2"/>
                        <a:pt x="7" y="1"/>
                        <a:pt x="7" y="0"/>
                      </a:cubicBezTo>
                      <a:cubicBezTo>
                        <a:pt x="5" y="0"/>
                        <a:pt x="5" y="2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 68">
                  <a:extLst>
                    <a:ext uri="{FF2B5EF4-FFF2-40B4-BE49-F238E27FC236}">
                      <a16:creationId xmlns:a16="http://schemas.microsoft.com/office/drawing/2014/main" xmlns="" id="{80C8BD04-F3B7-45DD-A0CB-125837D7B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3" y="497"/>
                  <a:ext cx="33" cy="33"/>
                </a:xfrm>
                <a:custGeom>
                  <a:avLst/>
                  <a:gdLst>
                    <a:gd name="T0" fmla="*/ 0 w 6"/>
                    <a:gd name="T1" fmla="*/ 4 h 6"/>
                    <a:gd name="T2" fmla="*/ 2 w 6"/>
                    <a:gd name="T3" fmla="*/ 3 h 6"/>
                    <a:gd name="T4" fmla="*/ 5 w 6"/>
                    <a:gd name="T5" fmla="*/ 1 h 6"/>
                    <a:gd name="T6" fmla="*/ 6 w 6"/>
                    <a:gd name="T7" fmla="*/ 2 h 6"/>
                    <a:gd name="T8" fmla="*/ 4 w 6"/>
                    <a:gd name="T9" fmla="*/ 5 h 6"/>
                    <a:gd name="T10" fmla="*/ 2 w 6"/>
                    <a:gd name="T11" fmla="*/ 6 h 6"/>
                    <a:gd name="T12" fmla="*/ 0 w 6"/>
                    <a:gd name="T13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0" y="4"/>
                      </a:move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2"/>
                        <a:pt x="4" y="1"/>
                        <a:pt x="5" y="1"/>
                      </a:cubicBezTo>
                      <a:cubicBezTo>
                        <a:pt x="6" y="0"/>
                        <a:pt x="6" y="1"/>
                        <a:pt x="6" y="2"/>
                      </a:cubicBezTo>
                      <a:cubicBezTo>
                        <a:pt x="5" y="3"/>
                        <a:pt x="4" y="4"/>
                        <a:pt x="4" y="5"/>
                      </a:cubicBezTo>
                      <a:cubicBezTo>
                        <a:pt x="3" y="5"/>
                        <a:pt x="3" y="6"/>
                        <a:pt x="2" y="6"/>
                      </a:cubicBezTo>
                      <a:cubicBezTo>
                        <a:pt x="1" y="6"/>
                        <a:pt x="0" y="5"/>
                        <a:pt x="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 69">
                  <a:extLst>
                    <a:ext uri="{FF2B5EF4-FFF2-40B4-BE49-F238E27FC236}">
                      <a16:creationId xmlns:a16="http://schemas.microsoft.com/office/drawing/2014/main" xmlns="" id="{B03A1208-7C92-49BC-8DC6-3A186F46D2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1" y="84"/>
                  <a:ext cx="161" cy="117"/>
                </a:xfrm>
                <a:custGeom>
                  <a:avLst/>
                  <a:gdLst>
                    <a:gd name="T0" fmla="*/ 15 w 29"/>
                    <a:gd name="T1" fmla="*/ 11 h 21"/>
                    <a:gd name="T2" fmla="*/ 13 w 29"/>
                    <a:gd name="T3" fmla="*/ 12 h 21"/>
                    <a:gd name="T4" fmla="*/ 12 w 29"/>
                    <a:gd name="T5" fmla="*/ 10 h 21"/>
                    <a:gd name="T6" fmla="*/ 13 w 29"/>
                    <a:gd name="T7" fmla="*/ 9 h 21"/>
                    <a:gd name="T8" fmla="*/ 14 w 29"/>
                    <a:gd name="T9" fmla="*/ 8 h 21"/>
                    <a:gd name="T10" fmla="*/ 15 w 29"/>
                    <a:gd name="T11" fmla="*/ 8 h 21"/>
                    <a:gd name="T12" fmla="*/ 15 w 29"/>
                    <a:gd name="T13" fmla="*/ 6 h 21"/>
                    <a:gd name="T14" fmla="*/ 13 w 29"/>
                    <a:gd name="T15" fmla="*/ 4 h 21"/>
                    <a:gd name="T16" fmla="*/ 12 w 29"/>
                    <a:gd name="T17" fmla="*/ 2 h 21"/>
                    <a:gd name="T18" fmla="*/ 10 w 29"/>
                    <a:gd name="T19" fmla="*/ 2 h 21"/>
                    <a:gd name="T20" fmla="*/ 7 w 29"/>
                    <a:gd name="T21" fmla="*/ 1 h 21"/>
                    <a:gd name="T22" fmla="*/ 4 w 29"/>
                    <a:gd name="T23" fmla="*/ 1 h 21"/>
                    <a:gd name="T24" fmla="*/ 2 w 29"/>
                    <a:gd name="T25" fmla="*/ 2 h 21"/>
                    <a:gd name="T26" fmla="*/ 1 w 29"/>
                    <a:gd name="T27" fmla="*/ 7 h 21"/>
                    <a:gd name="T28" fmla="*/ 0 w 29"/>
                    <a:gd name="T29" fmla="*/ 10 h 21"/>
                    <a:gd name="T30" fmla="*/ 1 w 29"/>
                    <a:gd name="T31" fmla="*/ 13 h 21"/>
                    <a:gd name="T32" fmla="*/ 4 w 29"/>
                    <a:gd name="T33" fmla="*/ 16 h 21"/>
                    <a:gd name="T34" fmla="*/ 4 w 29"/>
                    <a:gd name="T35" fmla="*/ 12 h 21"/>
                    <a:gd name="T36" fmla="*/ 5 w 29"/>
                    <a:gd name="T37" fmla="*/ 10 h 21"/>
                    <a:gd name="T38" fmla="*/ 6 w 29"/>
                    <a:gd name="T39" fmla="*/ 10 h 21"/>
                    <a:gd name="T40" fmla="*/ 6 w 29"/>
                    <a:gd name="T41" fmla="*/ 16 h 21"/>
                    <a:gd name="T42" fmla="*/ 7 w 29"/>
                    <a:gd name="T43" fmla="*/ 17 h 21"/>
                    <a:gd name="T44" fmla="*/ 7 w 29"/>
                    <a:gd name="T45" fmla="*/ 18 h 21"/>
                    <a:gd name="T46" fmla="*/ 9 w 29"/>
                    <a:gd name="T47" fmla="*/ 20 h 21"/>
                    <a:gd name="T48" fmla="*/ 12 w 29"/>
                    <a:gd name="T49" fmla="*/ 19 h 21"/>
                    <a:gd name="T50" fmla="*/ 15 w 29"/>
                    <a:gd name="T51" fmla="*/ 17 h 21"/>
                    <a:gd name="T52" fmla="*/ 18 w 29"/>
                    <a:gd name="T53" fmla="*/ 18 h 21"/>
                    <a:gd name="T54" fmla="*/ 19 w 29"/>
                    <a:gd name="T55" fmla="*/ 20 h 21"/>
                    <a:gd name="T56" fmla="*/ 22 w 29"/>
                    <a:gd name="T57" fmla="*/ 21 h 21"/>
                    <a:gd name="T58" fmla="*/ 26 w 29"/>
                    <a:gd name="T59" fmla="*/ 20 h 21"/>
                    <a:gd name="T60" fmla="*/ 29 w 29"/>
                    <a:gd name="T61" fmla="*/ 17 h 21"/>
                    <a:gd name="T62" fmla="*/ 29 w 29"/>
                    <a:gd name="T63" fmla="*/ 15 h 21"/>
                    <a:gd name="T64" fmla="*/ 27 w 29"/>
                    <a:gd name="T65" fmla="*/ 15 h 21"/>
                    <a:gd name="T66" fmla="*/ 24 w 29"/>
                    <a:gd name="T67" fmla="*/ 17 h 21"/>
                    <a:gd name="T68" fmla="*/ 21 w 29"/>
                    <a:gd name="T69" fmla="*/ 16 h 21"/>
                    <a:gd name="T70" fmla="*/ 21 w 29"/>
                    <a:gd name="T71" fmla="*/ 13 h 21"/>
                    <a:gd name="T72" fmla="*/ 19 w 29"/>
                    <a:gd name="T73" fmla="*/ 12 h 21"/>
                    <a:gd name="T74" fmla="*/ 15 w 29"/>
                    <a:gd name="T75" fmla="*/ 1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9" h="21">
                      <a:moveTo>
                        <a:pt x="15" y="11"/>
                      </a:moveTo>
                      <a:cubicBezTo>
                        <a:pt x="14" y="11"/>
                        <a:pt x="14" y="12"/>
                        <a:pt x="13" y="12"/>
                      </a:cubicBezTo>
                      <a:cubicBezTo>
                        <a:pt x="11" y="13"/>
                        <a:pt x="11" y="11"/>
                        <a:pt x="12" y="10"/>
                      </a:cubicBezTo>
                      <a:cubicBezTo>
                        <a:pt x="13" y="10"/>
                        <a:pt x="13" y="10"/>
                        <a:pt x="13" y="9"/>
                      </a:cubicBezTo>
                      <a:cubicBezTo>
                        <a:pt x="13" y="9"/>
                        <a:pt x="13" y="8"/>
                        <a:pt x="14" y="8"/>
                      </a:cubicBezTo>
                      <a:cubicBezTo>
                        <a:pt x="14" y="8"/>
                        <a:pt x="14" y="8"/>
                        <a:pt x="15" y="8"/>
                      </a:cubicBezTo>
                      <a:cubicBezTo>
                        <a:pt x="15" y="7"/>
                        <a:pt x="16" y="6"/>
                        <a:pt x="15" y="6"/>
                      </a:cubicBezTo>
                      <a:cubicBezTo>
                        <a:pt x="15" y="5"/>
                        <a:pt x="14" y="5"/>
                        <a:pt x="13" y="4"/>
                      </a:cubicBezTo>
                      <a:cubicBezTo>
                        <a:pt x="13" y="4"/>
                        <a:pt x="12" y="3"/>
                        <a:pt x="12" y="2"/>
                      </a:cubicBezTo>
                      <a:cubicBezTo>
                        <a:pt x="11" y="2"/>
                        <a:pt x="10" y="2"/>
                        <a:pt x="10" y="2"/>
                      </a:cubicBez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6" y="0"/>
                        <a:pt x="5" y="1"/>
                        <a:pt x="4" y="1"/>
                      </a:cubicBezTo>
                      <a:cubicBezTo>
                        <a:pt x="3" y="2"/>
                        <a:pt x="2" y="2"/>
                        <a:pt x="2" y="2"/>
                      </a:cubicBezTo>
                      <a:cubicBezTo>
                        <a:pt x="1" y="3"/>
                        <a:pt x="2" y="5"/>
                        <a:pt x="1" y="7"/>
                      </a:cubicBezTo>
                      <a:cubicBezTo>
                        <a:pt x="1" y="8"/>
                        <a:pt x="1" y="9"/>
                        <a:pt x="0" y="10"/>
                      </a:cubicBezTo>
                      <a:cubicBezTo>
                        <a:pt x="0" y="11"/>
                        <a:pt x="1" y="12"/>
                        <a:pt x="1" y="13"/>
                      </a:cubicBezTo>
                      <a:cubicBezTo>
                        <a:pt x="2" y="15"/>
                        <a:pt x="1" y="16"/>
                        <a:pt x="4" y="16"/>
                      </a:cubicBezTo>
                      <a:cubicBezTo>
                        <a:pt x="4" y="15"/>
                        <a:pt x="4" y="13"/>
                        <a:pt x="4" y="12"/>
                      </a:cubicBezTo>
                      <a:cubicBezTo>
                        <a:pt x="5" y="12"/>
                        <a:pt x="4" y="11"/>
                        <a:pt x="5" y="10"/>
                      </a:cubicBezTo>
                      <a:cubicBezTo>
                        <a:pt x="5" y="10"/>
                        <a:pt x="6" y="10"/>
                        <a:pt x="6" y="10"/>
                      </a:cubicBezTo>
                      <a:cubicBezTo>
                        <a:pt x="8" y="12"/>
                        <a:pt x="6" y="14"/>
                        <a:pt x="6" y="16"/>
                      </a:cubicBezTo>
                      <a:cubicBezTo>
                        <a:pt x="6" y="16"/>
                        <a:pt x="6" y="17"/>
                        <a:pt x="7" y="17"/>
                      </a:cubicBezTo>
                      <a:cubicBezTo>
                        <a:pt x="7" y="17"/>
                        <a:pt x="7" y="17"/>
                        <a:pt x="7" y="18"/>
                      </a:cubicBezTo>
                      <a:cubicBezTo>
                        <a:pt x="7" y="19"/>
                        <a:pt x="7" y="20"/>
                        <a:pt x="9" y="20"/>
                      </a:cubicBezTo>
                      <a:cubicBezTo>
                        <a:pt x="10" y="20"/>
                        <a:pt x="11" y="19"/>
                        <a:pt x="12" y="19"/>
                      </a:cubicBezTo>
                      <a:cubicBezTo>
                        <a:pt x="13" y="18"/>
                        <a:pt x="14" y="17"/>
                        <a:pt x="15" y="17"/>
                      </a:cubicBezTo>
                      <a:cubicBezTo>
                        <a:pt x="17" y="17"/>
                        <a:pt x="17" y="17"/>
                        <a:pt x="18" y="18"/>
                      </a:cubicBezTo>
                      <a:cubicBezTo>
                        <a:pt x="18" y="19"/>
                        <a:pt x="18" y="19"/>
                        <a:pt x="19" y="20"/>
                      </a:cubicBezTo>
                      <a:cubicBezTo>
                        <a:pt x="20" y="20"/>
                        <a:pt x="21" y="21"/>
                        <a:pt x="22" y="21"/>
                      </a:cubicBezTo>
                      <a:cubicBezTo>
                        <a:pt x="23" y="21"/>
                        <a:pt x="25" y="21"/>
                        <a:pt x="26" y="20"/>
                      </a:cubicBezTo>
                      <a:cubicBezTo>
                        <a:pt x="28" y="20"/>
                        <a:pt x="29" y="19"/>
                        <a:pt x="29" y="17"/>
                      </a:cubicBezTo>
                      <a:cubicBezTo>
                        <a:pt x="29" y="17"/>
                        <a:pt x="29" y="15"/>
                        <a:pt x="29" y="15"/>
                      </a:cubicBezTo>
                      <a:cubicBezTo>
                        <a:pt x="29" y="15"/>
                        <a:pt x="27" y="15"/>
                        <a:pt x="27" y="15"/>
                      </a:cubicBezTo>
                      <a:cubicBezTo>
                        <a:pt x="25" y="16"/>
                        <a:pt x="25" y="17"/>
                        <a:pt x="24" y="17"/>
                      </a:cubicBezTo>
                      <a:cubicBezTo>
                        <a:pt x="23" y="18"/>
                        <a:pt x="21" y="17"/>
                        <a:pt x="21" y="16"/>
                      </a:cubicBezTo>
                      <a:cubicBezTo>
                        <a:pt x="21" y="15"/>
                        <a:pt x="21" y="14"/>
                        <a:pt x="21" y="13"/>
                      </a:cubicBezTo>
                      <a:cubicBezTo>
                        <a:pt x="20" y="13"/>
                        <a:pt x="20" y="13"/>
                        <a:pt x="19" y="12"/>
                      </a:cubicBezTo>
                      <a:cubicBezTo>
                        <a:pt x="18" y="12"/>
                        <a:pt x="16" y="11"/>
                        <a:pt x="1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 70">
                  <a:extLst>
                    <a:ext uri="{FF2B5EF4-FFF2-40B4-BE49-F238E27FC236}">
                      <a16:creationId xmlns:a16="http://schemas.microsoft.com/office/drawing/2014/main" xmlns="" id="{9725F1B6-6330-4E01-B94B-76C4C0154E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" y="190"/>
                  <a:ext cx="62" cy="56"/>
                </a:xfrm>
                <a:custGeom>
                  <a:avLst/>
                  <a:gdLst>
                    <a:gd name="T0" fmla="*/ 1 w 11"/>
                    <a:gd name="T1" fmla="*/ 0 h 10"/>
                    <a:gd name="T2" fmla="*/ 0 w 11"/>
                    <a:gd name="T3" fmla="*/ 2 h 10"/>
                    <a:gd name="T4" fmla="*/ 1 w 11"/>
                    <a:gd name="T5" fmla="*/ 3 h 10"/>
                    <a:gd name="T6" fmla="*/ 2 w 11"/>
                    <a:gd name="T7" fmla="*/ 5 h 10"/>
                    <a:gd name="T8" fmla="*/ 3 w 11"/>
                    <a:gd name="T9" fmla="*/ 7 h 10"/>
                    <a:gd name="T10" fmla="*/ 5 w 11"/>
                    <a:gd name="T11" fmla="*/ 9 h 10"/>
                    <a:gd name="T12" fmla="*/ 7 w 11"/>
                    <a:gd name="T13" fmla="*/ 10 h 10"/>
                    <a:gd name="T14" fmla="*/ 9 w 11"/>
                    <a:gd name="T15" fmla="*/ 9 h 10"/>
                    <a:gd name="T16" fmla="*/ 10 w 11"/>
                    <a:gd name="T17" fmla="*/ 8 h 10"/>
                    <a:gd name="T18" fmla="*/ 9 w 11"/>
                    <a:gd name="T19" fmla="*/ 4 h 10"/>
                    <a:gd name="T20" fmla="*/ 7 w 11"/>
                    <a:gd name="T21" fmla="*/ 2 h 10"/>
                    <a:gd name="T22" fmla="*/ 5 w 11"/>
                    <a:gd name="T23" fmla="*/ 0 h 10"/>
                    <a:gd name="T24" fmla="*/ 1 w 11"/>
                    <a:gd name="T2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10">
                      <a:moveTo>
                        <a:pt x="1" y="0"/>
                      </a:moveTo>
                      <a:cubicBezTo>
                        <a:pt x="1" y="0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4" y="8"/>
                        <a:pt x="5" y="9"/>
                        <a:pt x="5" y="9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8" y="10"/>
                        <a:pt x="8" y="10"/>
                        <a:pt x="9" y="9"/>
                      </a:cubicBezTo>
                      <a:cubicBezTo>
                        <a:pt x="9" y="9"/>
                        <a:pt x="10" y="9"/>
                        <a:pt x="10" y="8"/>
                      </a:cubicBezTo>
                      <a:cubicBezTo>
                        <a:pt x="11" y="6"/>
                        <a:pt x="10" y="5"/>
                        <a:pt x="9" y="4"/>
                      </a:cubicBezTo>
                      <a:cubicBezTo>
                        <a:pt x="8" y="3"/>
                        <a:pt x="8" y="3"/>
                        <a:pt x="7" y="2"/>
                      </a:cubicBezTo>
                      <a:cubicBezTo>
                        <a:pt x="6" y="1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 71">
                  <a:extLst>
                    <a:ext uri="{FF2B5EF4-FFF2-40B4-BE49-F238E27FC236}">
                      <a16:creationId xmlns:a16="http://schemas.microsoft.com/office/drawing/2014/main" xmlns="" id="{4E524E54-1E27-4DB6-A318-52837C590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0" y="223"/>
                  <a:ext cx="28" cy="51"/>
                </a:xfrm>
                <a:custGeom>
                  <a:avLst/>
                  <a:gdLst>
                    <a:gd name="T0" fmla="*/ 1 w 5"/>
                    <a:gd name="T1" fmla="*/ 2 h 9"/>
                    <a:gd name="T2" fmla="*/ 1 w 5"/>
                    <a:gd name="T3" fmla="*/ 5 h 9"/>
                    <a:gd name="T4" fmla="*/ 1 w 5"/>
                    <a:gd name="T5" fmla="*/ 7 h 9"/>
                    <a:gd name="T6" fmla="*/ 2 w 5"/>
                    <a:gd name="T7" fmla="*/ 8 h 9"/>
                    <a:gd name="T8" fmla="*/ 4 w 5"/>
                    <a:gd name="T9" fmla="*/ 8 h 9"/>
                    <a:gd name="T10" fmla="*/ 4 w 5"/>
                    <a:gd name="T11" fmla="*/ 6 h 9"/>
                    <a:gd name="T12" fmla="*/ 5 w 5"/>
                    <a:gd name="T13" fmla="*/ 2 h 9"/>
                    <a:gd name="T14" fmla="*/ 5 w 5"/>
                    <a:gd name="T15" fmla="*/ 1 h 9"/>
                    <a:gd name="T16" fmla="*/ 2 w 5"/>
                    <a:gd name="T17" fmla="*/ 0 h 9"/>
                    <a:gd name="T18" fmla="*/ 1 w 5"/>
                    <a:gd name="T1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9">
                      <a:moveTo>
                        <a:pt x="1" y="2"/>
                      </a:moveTo>
                      <a:cubicBezTo>
                        <a:pt x="1" y="3"/>
                        <a:pt x="0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2" y="7"/>
                        <a:pt x="2" y="8"/>
                        <a:pt x="2" y="8"/>
                      </a:cubicBezTo>
                      <a:cubicBezTo>
                        <a:pt x="3" y="8"/>
                        <a:pt x="4" y="9"/>
                        <a:pt x="4" y="8"/>
                      </a:cubicBezTo>
                      <a:cubicBezTo>
                        <a:pt x="5" y="7"/>
                        <a:pt x="4" y="6"/>
                        <a:pt x="4" y="6"/>
                      </a:cubicBezTo>
                      <a:cubicBezTo>
                        <a:pt x="4" y="4"/>
                        <a:pt x="5" y="4"/>
                        <a:pt x="5" y="2"/>
                      </a:cubicBezTo>
                      <a:cubicBezTo>
                        <a:pt x="5" y="2"/>
                        <a:pt x="5" y="1"/>
                        <a:pt x="5" y="1"/>
                      </a:cubicBezTo>
                      <a:cubicBezTo>
                        <a:pt x="5" y="0"/>
                        <a:pt x="3" y="0"/>
                        <a:pt x="2" y="0"/>
                      </a:cubicBezTo>
                      <a:cubicBezTo>
                        <a:pt x="2" y="0"/>
                        <a:pt x="1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 72">
                  <a:extLst>
                    <a:ext uri="{FF2B5EF4-FFF2-40B4-BE49-F238E27FC236}">
                      <a16:creationId xmlns:a16="http://schemas.microsoft.com/office/drawing/2014/main" xmlns="" id="{900DF1D4-51C2-45A1-ABEF-2C611181F7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6" y="61"/>
                  <a:ext cx="39" cy="40"/>
                </a:xfrm>
                <a:custGeom>
                  <a:avLst/>
                  <a:gdLst>
                    <a:gd name="T0" fmla="*/ 0 w 7"/>
                    <a:gd name="T1" fmla="*/ 2 h 7"/>
                    <a:gd name="T2" fmla="*/ 1 w 7"/>
                    <a:gd name="T3" fmla="*/ 4 h 7"/>
                    <a:gd name="T4" fmla="*/ 2 w 7"/>
                    <a:gd name="T5" fmla="*/ 6 h 7"/>
                    <a:gd name="T6" fmla="*/ 6 w 7"/>
                    <a:gd name="T7" fmla="*/ 3 h 7"/>
                    <a:gd name="T8" fmla="*/ 5 w 7"/>
                    <a:gd name="T9" fmla="*/ 2 h 7"/>
                    <a:gd name="T10" fmla="*/ 2 w 7"/>
                    <a:gd name="T11" fmla="*/ 1 h 7"/>
                    <a:gd name="T12" fmla="*/ 1 w 7"/>
                    <a:gd name="T13" fmla="*/ 1 h 7"/>
                    <a:gd name="T14" fmla="*/ 0 w 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7">
                      <a:moveTo>
                        <a:pt x="0" y="2"/>
                      </a:moveTo>
                      <a:cubicBezTo>
                        <a:pt x="0" y="3"/>
                        <a:pt x="1" y="3"/>
                        <a:pt x="1" y="4"/>
                      </a:cubicBezTo>
                      <a:cubicBezTo>
                        <a:pt x="2" y="5"/>
                        <a:pt x="2" y="5"/>
                        <a:pt x="2" y="6"/>
                      </a:cubicBezTo>
                      <a:cubicBezTo>
                        <a:pt x="5" y="7"/>
                        <a:pt x="6" y="6"/>
                        <a:pt x="6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1"/>
                        <a:pt x="2" y="1"/>
                      </a:cubicBezTo>
                      <a:cubicBezTo>
                        <a:pt x="2" y="1"/>
                        <a:pt x="2" y="0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 73">
                  <a:extLst>
                    <a:ext uri="{FF2B5EF4-FFF2-40B4-BE49-F238E27FC236}">
                      <a16:creationId xmlns:a16="http://schemas.microsoft.com/office/drawing/2014/main" xmlns="" id="{9EADA5C0-A75C-4C9D-A337-468742FE05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2" y="78"/>
                  <a:ext cx="45" cy="39"/>
                </a:xfrm>
                <a:custGeom>
                  <a:avLst/>
                  <a:gdLst>
                    <a:gd name="T0" fmla="*/ 1 w 8"/>
                    <a:gd name="T1" fmla="*/ 0 h 7"/>
                    <a:gd name="T2" fmla="*/ 2 w 8"/>
                    <a:gd name="T3" fmla="*/ 2 h 7"/>
                    <a:gd name="T4" fmla="*/ 2 w 8"/>
                    <a:gd name="T5" fmla="*/ 4 h 7"/>
                    <a:gd name="T6" fmla="*/ 4 w 8"/>
                    <a:gd name="T7" fmla="*/ 6 h 7"/>
                    <a:gd name="T8" fmla="*/ 7 w 8"/>
                    <a:gd name="T9" fmla="*/ 7 h 7"/>
                    <a:gd name="T10" fmla="*/ 6 w 8"/>
                    <a:gd name="T11" fmla="*/ 4 h 7"/>
                    <a:gd name="T12" fmla="*/ 5 w 8"/>
                    <a:gd name="T13" fmla="*/ 2 h 7"/>
                    <a:gd name="T14" fmla="*/ 3 w 8"/>
                    <a:gd name="T15" fmla="*/ 1 h 7"/>
                    <a:gd name="T16" fmla="*/ 1 w 8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7">
                      <a:moveTo>
                        <a:pt x="1" y="0"/>
                      </a:moveTo>
                      <a:cubicBezTo>
                        <a:pt x="0" y="1"/>
                        <a:pt x="1" y="2"/>
                        <a:pt x="2" y="2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6"/>
                        <a:pt x="2" y="6"/>
                        <a:pt x="4" y="6"/>
                      </a:cubicBezTo>
                      <a:cubicBezTo>
                        <a:pt x="4" y="6"/>
                        <a:pt x="6" y="7"/>
                        <a:pt x="7" y="7"/>
                      </a:cubicBezTo>
                      <a:cubicBezTo>
                        <a:pt x="8" y="6"/>
                        <a:pt x="7" y="4"/>
                        <a:pt x="6" y="4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4" y="2"/>
                        <a:pt x="4" y="2"/>
                        <a:pt x="3" y="1"/>
                      </a:cubicBezTo>
                      <a:cubicBezTo>
                        <a:pt x="2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 74">
                  <a:extLst>
                    <a:ext uri="{FF2B5EF4-FFF2-40B4-BE49-F238E27FC236}">
                      <a16:creationId xmlns:a16="http://schemas.microsoft.com/office/drawing/2014/main" xmlns="" id="{7E3D77E3-705D-44ED-B244-D35B972EB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8" y="11"/>
                  <a:ext cx="56" cy="39"/>
                </a:xfrm>
                <a:custGeom>
                  <a:avLst/>
                  <a:gdLst>
                    <a:gd name="T0" fmla="*/ 5 w 10"/>
                    <a:gd name="T1" fmla="*/ 6 h 7"/>
                    <a:gd name="T2" fmla="*/ 8 w 10"/>
                    <a:gd name="T3" fmla="*/ 3 h 7"/>
                    <a:gd name="T4" fmla="*/ 9 w 10"/>
                    <a:gd name="T5" fmla="*/ 1 h 7"/>
                    <a:gd name="T6" fmla="*/ 7 w 10"/>
                    <a:gd name="T7" fmla="*/ 1 h 7"/>
                    <a:gd name="T8" fmla="*/ 4 w 10"/>
                    <a:gd name="T9" fmla="*/ 3 h 7"/>
                    <a:gd name="T10" fmla="*/ 5 w 10"/>
                    <a:gd name="T11" fmla="*/ 1 h 7"/>
                    <a:gd name="T12" fmla="*/ 3 w 10"/>
                    <a:gd name="T13" fmla="*/ 1 h 7"/>
                    <a:gd name="T14" fmla="*/ 2 w 10"/>
                    <a:gd name="T15" fmla="*/ 2 h 7"/>
                    <a:gd name="T16" fmla="*/ 1 w 10"/>
                    <a:gd name="T17" fmla="*/ 4 h 7"/>
                    <a:gd name="T18" fmla="*/ 0 w 10"/>
                    <a:gd name="T19" fmla="*/ 5 h 7"/>
                    <a:gd name="T20" fmla="*/ 2 w 10"/>
                    <a:gd name="T21" fmla="*/ 6 h 7"/>
                    <a:gd name="T22" fmla="*/ 3 w 10"/>
                    <a:gd name="T23" fmla="*/ 6 h 7"/>
                    <a:gd name="T24" fmla="*/ 5 w 10"/>
                    <a:gd name="T25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7">
                      <a:moveTo>
                        <a:pt x="5" y="6"/>
                      </a:moveTo>
                      <a:cubicBezTo>
                        <a:pt x="7" y="5"/>
                        <a:pt x="7" y="4"/>
                        <a:pt x="8" y="3"/>
                      </a:cubicBezTo>
                      <a:cubicBezTo>
                        <a:pt x="9" y="2"/>
                        <a:pt x="10" y="1"/>
                        <a:pt x="9" y="1"/>
                      </a:cubicBezTo>
                      <a:cubicBezTo>
                        <a:pt x="9" y="0"/>
                        <a:pt x="8" y="1"/>
                        <a:pt x="7" y="1"/>
                      </a:cubicBezTo>
                      <a:cubicBezTo>
                        <a:pt x="7" y="2"/>
                        <a:pt x="5" y="4"/>
                        <a:pt x="4" y="3"/>
                      </a:cubicBezTo>
                      <a:cubicBezTo>
                        <a:pt x="3" y="2"/>
                        <a:pt x="5" y="2"/>
                        <a:pt x="5" y="1"/>
                      </a:cubicBezTo>
                      <a:cubicBezTo>
                        <a:pt x="5" y="0"/>
                        <a:pt x="3" y="0"/>
                        <a:pt x="3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3"/>
                        <a:pt x="1" y="4"/>
                        <a:pt x="1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1" y="7"/>
                        <a:pt x="2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 75">
                  <a:extLst>
                    <a:ext uri="{FF2B5EF4-FFF2-40B4-BE49-F238E27FC236}">
                      <a16:creationId xmlns:a16="http://schemas.microsoft.com/office/drawing/2014/main" xmlns="" id="{4EFE7C44-EAE4-4F2D-B85A-605AB9939B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3" y="0"/>
                  <a:ext cx="50" cy="39"/>
                </a:xfrm>
                <a:custGeom>
                  <a:avLst/>
                  <a:gdLst>
                    <a:gd name="T0" fmla="*/ 7 w 9"/>
                    <a:gd name="T1" fmla="*/ 3 h 7"/>
                    <a:gd name="T2" fmla="*/ 5 w 9"/>
                    <a:gd name="T3" fmla="*/ 2 h 7"/>
                    <a:gd name="T4" fmla="*/ 3 w 9"/>
                    <a:gd name="T5" fmla="*/ 1 h 7"/>
                    <a:gd name="T6" fmla="*/ 1 w 9"/>
                    <a:gd name="T7" fmla="*/ 0 h 7"/>
                    <a:gd name="T8" fmla="*/ 0 w 9"/>
                    <a:gd name="T9" fmla="*/ 1 h 7"/>
                    <a:gd name="T10" fmla="*/ 1 w 9"/>
                    <a:gd name="T11" fmla="*/ 3 h 7"/>
                    <a:gd name="T12" fmla="*/ 1 w 9"/>
                    <a:gd name="T13" fmla="*/ 5 h 7"/>
                    <a:gd name="T14" fmla="*/ 2 w 9"/>
                    <a:gd name="T15" fmla="*/ 6 h 7"/>
                    <a:gd name="T16" fmla="*/ 3 w 9"/>
                    <a:gd name="T17" fmla="*/ 5 h 7"/>
                    <a:gd name="T18" fmla="*/ 5 w 9"/>
                    <a:gd name="T19" fmla="*/ 6 h 7"/>
                    <a:gd name="T20" fmla="*/ 8 w 9"/>
                    <a:gd name="T21" fmla="*/ 7 h 7"/>
                    <a:gd name="T22" fmla="*/ 7 w 9"/>
                    <a:gd name="T23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7">
                      <a:moveTo>
                        <a:pt x="7" y="3"/>
                      </a:move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1"/>
                        <a:pt x="4" y="1"/>
                        <a:pt x="3" y="1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2" y="6"/>
                        <a:pt x="2" y="6"/>
                      </a:cubicBezTo>
                      <a:cubicBezTo>
                        <a:pt x="3" y="6"/>
                        <a:pt x="2" y="6"/>
                        <a:pt x="3" y="5"/>
                      </a:cubicBezTo>
                      <a:cubicBezTo>
                        <a:pt x="4" y="4"/>
                        <a:pt x="4" y="5"/>
                        <a:pt x="5" y="6"/>
                      </a:cubicBezTo>
                      <a:cubicBezTo>
                        <a:pt x="6" y="6"/>
                        <a:pt x="7" y="7"/>
                        <a:pt x="8" y="7"/>
                      </a:cubicBezTo>
                      <a:cubicBezTo>
                        <a:pt x="9" y="6"/>
                        <a:pt x="8" y="4"/>
                        <a:pt x="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 76">
                  <a:extLst>
                    <a:ext uri="{FF2B5EF4-FFF2-40B4-BE49-F238E27FC236}">
                      <a16:creationId xmlns:a16="http://schemas.microsoft.com/office/drawing/2014/main" xmlns="" id="{F05D60CC-D1E8-433C-B7B9-25EF7732DD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9" y="39"/>
                  <a:ext cx="22" cy="28"/>
                </a:xfrm>
                <a:custGeom>
                  <a:avLst/>
                  <a:gdLst>
                    <a:gd name="T0" fmla="*/ 1 w 4"/>
                    <a:gd name="T1" fmla="*/ 2 h 5"/>
                    <a:gd name="T2" fmla="*/ 4 w 4"/>
                    <a:gd name="T3" fmla="*/ 3 h 5"/>
                    <a:gd name="T4" fmla="*/ 2 w 4"/>
                    <a:gd name="T5" fmla="*/ 0 h 5"/>
                    <a:gd name="T6" fmla="*/ 1 w 4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1" y="2"/>
                      </a:moveTo>
                      <a:cubicBezTo>
                        <a:pt x="1" y="3"/>
                        <a:pt x="3" y="5"/>
                        <a:pt x="4" y="3"/>
                      </a:cubicBezTo>
                      <a:cubicBezTo>
                        <a:pt x="4" y="2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 77">
                  <a:extLst>
                    <a:ext uri="{FF2B5EF4-FFF2-40B4-BE49-F238E27FC236}">
                      <a16:creationId xmlns:a16="http://schemas.microsoft.com/office/drawing/2014/main" xmlns="" id="{651BB525-5BA5-4EBF-BE01-CCFCCD06B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61"/>
                  <a:ext cx="28" cy="28"/>
                </a:xfrm>
                <a:custGeom>
                  <a:avLst/>
                  <a:gdLst>
                    <a:gd name="T0" fmla="*/ 0 w 5"/>
                    <a:gd name="T1" fmla="*/ 2 h 5"/>
                    <a:gd name="T2" fmla="*/ 4 w 5"/>
                    <a:gd name="T3" fmla="*/ 4 h 5"/>
                    <a:gd name="T4" fmla="*/ 2 w 5"/>
                    <a:gd name="T5" fmla="*/ 1 h 5"/>
                    <a:gd name="T6" fmla="*/ 0 w 5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cubicBezTo>
                        <a:pt x="1" y="4"/>
                        <a:pt x="2" y="5"/>
                        <a:pt x="4" y="4"/>
                      </a:cubicBezTo>
                      <a:cubicBezTo>
                        <a:pt x="5" y="3"/>
                        <a:pt x="3" y="1"/>
                        <a:pt x="2" y="1"/>
                      </a:cubicBezTo>
                      <a:cubicBezTo>
                        <a:pt x="1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 78">
                  <a:extLst>
                    <a:ext uri="{FF2B5EF4-FFF2-40B4-BE49-F238E27FC236}">
                      <a16:creationId xmlns:a16="http://schemas.microsoft.com/office/drawing/2014/main" xmlns="" id="{DA6CBE7F-72C4-42F6-AE02-08F4A4A5BC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1" y="101"/>
                  <a:ext cx="39" cy="44"/>
                </a:xfrm>
                <a:custGeom>
                  <a:avLst/>
                  <a:gdLst>
                    <a:gd name="T0" fmla="*/ 4 w 7"/>
                    <a:gd name="T1" fmla="*/ 3 h 8"/>
                    <a:gd name="T2" fmla="*/ 3 w 7"/>
                    <a:gd name="T3" fmla="*/ 4 h 8"/>
                    <a:gd name="T4" fmla="*/ 1 w 7"/>
                    <a:gd name="T5" fmla="*/ 5 h 8"/>
                    <a:gd name="T6" fmla="*/ 4 w 7"/>
                    <a:gd name="T7" fmla="*/ 7 h 8"/>
                    <a:gd name="T8" fmla="*/ 4 w 7"/>
                    <a:gd name="T9" fmla="*/ 7 h 8"/>
                    <a:gd name="T10" fmla="*/ 4 w 7"/>
                    <a:gd name="T11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8">
                      <a:moveTo>
                        <a:pt x="4" y="3"/>
                      </a:moveTo>
                      <a:cubicBezTo>
                        <a:pt x="3" y="4"/>
                        <a:pt x="4" y="4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0" y="7"/>
                        <a:pt x="3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7" y="8"/>
                        <a:pt x="6" y="0"/>
                        <a:pt x="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 79">
                  <a:extLst>
                    <a:ext uri="{FF2B5EF4-FFF2-40B4-BE49-F238E27FC236}">
                      <a16:creationId xmlns:a16="http://schemas.microsoft.com/office/drawing/2014/main" xmlns="" id="{02E8F979-4F6B-48BA-B51A-FAD95A4760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4" y="1574"/>
                  <a:ext cx="50" cy="89"/>
                </a:xfrm>
                <a:custGeom>
                  <a:avLst/>
                  <a:gdLst>
                    <a:gd name="T0" fmla="*/ 9 w 9"/>
                    <a:gd name="T1" fmla="*/ 9 h 16"/>
                    <a:gd name="T2" fmla="*/ 7 w 9"/>
                    <a:gd name="T3" fmla="*/ 5 h 16"/>
                    <a:gd name="T4" fmla="*/ 4 w 9"/>
                    <a:gd name="T5" fmla="*/ 2 h 16"/>
                    <a:gd name="T6" fmla="*/ 1 w 9"/>
                    <a:gd name="T7" fmla="*/ 0 h 16"/>
                    <a:gd name="T8" fmla="*/ 0 w 9"/>
                    <a:gd name="T9" fmla="*/ 3 h 16"/>
                    <a:gd name="T10" fmla="*/ 2 w 9"/>
                    <a:gd name="T11" fmla="*/ 5 h 16"/>
                    <a:gd name="T12" fmla="*/ 3 w 9"/>
                    <a:gd name="T13" fmla="*/ 8 h 16"/>
                    <a:gd name="T14" fmla="*/ 5 w 9"/>
                    <a:gd name="T15" fmla="*/ 11 h 16"/>
                    <a:gd name="T16" fmla="*/ 5 w 9"/>
                    <a:gd name="T17" fmla="*/ 12 h 16"/>
                    <a:gd name="T18" fmla="*/ 6 w 9"/>
                    <a:gd name="T19" fmla="*/ 13 h 16"/>
                    <a:gd name="T20" fmla="*/ 7 w 9"/>
                    <a:gd name="T21" fmla="*/ 14 h 16"/>
                    <a:gd name="T22" fmla="*/ 9 w 9"/>
                    <a:gd name="T23" fmla="*/ 13 h 16"/>
                    <a:gd name="T24" fmla="*/ 9 w 9"/>
                    <a:gd name="T25" fmla="*/ 9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16">
                      <a:moveTo>
                        <a:pt x="9" y="9"/>
                      </a:moveTo>
                      <a:cubicBezTo>
                        <a:pt x="8" y="7"/>
                        <a:pt x="7" y="6"/>
                        <a:pt x="7" y="5"/>
                      </a:cubicBezTo>
                      <a:cubicBezTo>
                        <a:pt x="6" y="4"/>
                        <a:pt x="5" y="3"/>
                        <a:pt x="4" y="2"/>
                      </a:cubicBezTo>
                      <a:cubicBezTo>
                        <a:pt x="3" y="2"/>
                        <a:pt x="2" y="1"/>
                        <a:pt x="1" y="0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8"/>
                      </a:cubicBezTo>
                      <a:cubicBezTo>
                        <a:pt x="3" y="10"/>
                        <a:pt x="4" y="10"/>
                        <a:pt x="5" y="11"/>
                      </a:cubicBezTo>
                      <a:cubicBezTo>
                        <a:pt x="5" y="11"/>
                        <a:pt x="5" y="12"/>
                        <a:pt x="5" y="12"/>
                      </a:cubicBezTo>
                      <a:cubicBezTo>
                        <a:pt x="5" y="13"/>
                        <a:pt x="6" y="13"/>
                        <a:pt x="6" y="13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8" y="16"/>
                        <a:pt x="9" y="15"/>
                        <a:pt x="9" y="13"/>
                      </a:cubicBezTo>
                      <a:cubicBezTo>
                        <a:pt x="9" y="12"/>
                        <a:pt x="9" y="10"/>
                        <a:pt x="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 80">
                  <a:extLst>
                    <a:ext uri="{FF2B5EF4-FFF2-40B4-BE49-F238E27FC236}">
                      <a16:creationId xmlns:a16="http://schemas.microsoft.com/office/drawing/2014/main" xmlns="" id="{F19E0C4D-8EA5-435E-AD88-1B2A2202A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8" y="1663"/>
                  <a:ext cx="89" cy="134"/>
                </a:xfrm>
                <a:custGeom>
                  <a:avLst/>
                  <a:gdLst>
                    <a:gd name="T0" fmla="*/ 4 w 16"/>
                    <a:gd name="T1" fmla="*/ 2 h 24"/>
                    <a:gd name="T2" fmla="*/ 3 w 16"/>
                    <a:gd name="T3" fmla="*/ 4 h 24"/>
                    <a:gd name="T4" fmla="*/ 1 w 16"/>
                    <a:gd name="T5" fmla="*/ 8 h 24"/>
                    <a:gd name="T6" fmla="*/ 2 w 16"/>
                    <a:gd name="T7" fmla="*/ 11 h 24"/>
                    <a:gd name="T8" fmla="*/ 3 w 16"/>
                    <a:gd name="T9" fmla="*/ 14 h 24"/>
                    <a:gd name="T10" fmla="*/ 3 w 16"/>
                    <a:gd name="T11" fmla="*/ 15 h 24"/>
                    <a:gd name="T12" fmla="*/ 3 w 16"/>
                    <a:gd name="T13" fmla="*/ 17 h 24"/>
                    <a:gd name="T14" fmla="*/ 3 w 16"/>
                    <a:gd name="T15" fmla="*/ 20 h 24"/>
                    <a:gd name="T16" fmla="*/ 5 w 16"/>
                    <a:gd name="T17" fmla="*/ 22 h 24"/>
                    <a:gd name="T18" fmla="*/ 8 w 16"/>
                    <a:gd name="T19" fmla="*/ 23 h 24"/>
                    <a:gd name="T20" fmla="*/ 12 w 16"/>
                    <a:gd name="T21" fmla="*/ 24 h 24"/>
                    <a:gd name="T22" fmla="*/ 14 w 16"/>
                    <a:gd name="T23" fmla="*/ 22 h 24"/>
                    <a:gd name="T24" fmla="*/ 14 w 16"/>
                    <a:gd name="T25" fmla="*/ 17 h 24"/>
                    <a:gd name="T26" fmla="*/ 14 w 16"/>
                    <a:gd name="T27" fmla="*/ 15 h 24"/>
                    <a:gd name="T28" fmla="*/ 14 w 16"/>
                    <a:gd name="T29" fmla="*/ 12 h 24"/>
                    <a:gd name="T30" fmla="*/ 13 w 16"/>
                    <a:gd name="T31" fmla="*/ 9 h 24"/>
                    <a:gd name="T32" fmla="*/ 13 w 16"/>
                    <a:gd name="T33" fmla="*/ 6 h 24"/>
                    <a:gd name="T34" fmla="*/ 12 w 16"/>
                    <a:gd name="T35" fmla="*/ 4 h 24"/>
                    <a:gd name="T36" fmla="*/ 4 w 16"/>
                    <a:gd name="T3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24">
                      <a:moveTo>
                        <a:pt x="4" y="2"/>
                      </a:moveTo>
                      <a:cubicBezTo>
                        <a:pt x="3" y="2"/>
                        <a:pt x="3" y="3"/>
                        <a:pt x="3" y="4"/>
                      </a:cubicBezTo>
                      <a:cubicBezTo>
                        <a:pt x="2" y="5"/>
                        <a:pt x="1" y="6"/>
                        <a:pt x="1" y="8"/>
                      </a:cubicBezTo>
                      <a:cubicBezTo>
                        <a:pt x="0" y="9"/>
                        <a:pt x="1" y="10"/>
                        <a:pt x="2" y="11"/>
                      </a:cubicBezTo>
                      <a:cubicBezTo>
                        <a:pt x="2" y="12"/>
                        <a:pt x="3" y="13"/>
                        <a:pt x="3" y="14"/>
                      </a:cubicBezTo>
                      <a:cubicBezTo>
                        <a:pt x="4" y="14"/>
                        <a:pt x="3" y="14"/>
                        <a:pt x="3" y="15"/>
                      </a:cubicBezTo>
                      <a:cubicBezTo>
                        <a:pt x="3" y="16"/>
                        <a:pt x="3" y="16"/>
                        <a:pt x="3" y="17"/>
                      </a:cubicBezTo>
                      <a:cubicBezTo>
                        <a:pt x="3" y="18"/>
                        <a:pt x="3" y="19"/>
                        <a:pt x="3" y="20"/>
                      </a:cubicBezTo>
                      <a:cubicBezTo>
                        <a:pt x="4" y="21"/>
                        <a:pt x="4" y="21"/>
                        <a:pt x="5" y="22"/>
                      </a:cubicBezTo>
                      <a:cubicBezTo>
                        <a:pt x="6" y="22"/>
                        <a:pt x="7" y="22"/>
                        <a:pt x="8" y="23"/>
                      </a:cubicBezTo>
                      <a:cubicBezTo>
                        <a:pt x="9" y="23"/>
                        <a:pt x="10" y="24"/>
                        <a:pt x="12" y="24"/>
                      </a:cubicBezTo>
                      <a:cubicBezTo>
                        <a:pt x="13" y="24"/>
                        <a:pt x="13" y="23"/>
                        <a:pt x="14" y="22"/>
                      </a:cubicBezTo>
                      <a:cubicBezTo>
                        <a:pt x="16" y="21"/>
                        <a:pt x="16" y="18"/>
                        <a:pt x="14" y="17"/>
                      </a:cubicBezTo>
                      <a:cubicBezTo>
                        <a:pt x="14" y="16"/>
                        <a:pt x="14" y="16"/>
                        <a:pt x="14" y="15"/>
                      </a:cubicBezTo>
                      <a:cubicBezTo>
                        <a:pt x="16" y="14"/>
                        <a:pt x="16" y="13"/>
                        <a:pt x="14" y="12"/>
                      </a:cubicBezTo>
                      <a:cubicBezTo>
                        <a:pt x="13" y="11"/>
                        <a:pt x="13" y="11"/>
                        <a:pt x="13" y="9"/>
                      </a:cubicBezTo>
                      <a:cubicBezTo>
                        <a:pt x="13" y="8"/>
                        <a:pt x="13" y="7"/>
                        <a:pt x="13" y="6"/>
                      </a:cubicBezTo>
                      <a:cubicBezTo>
                        <a:pt x="13" y="5"/>
                        <a:pt x="12" y="5"/>
                        <a:pt x="12" y="4"/>
                      </a:cubicBezTo>
                      <a:cubicBezTo>
                        <a:pt x="11" y="1"/>
                        <a:pt x="7" y="0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 81">
                  <a:extLst>
                    <a:ext uri="{FF2B5EF4-FFF2-40B4-BE49-F238E27FC236}">
                      <a16:creationId xmlns:a16="http://schemas.microsoft.com/office/drawing/2014/main" xmlns="" id="{145F909C-D0AA-46D0-879E-11CAD326D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468"/>
                  <a:ext cx="100" cy="162"/>
                </a:xfrm>
                <a:custGeom>
                  <a:avLst/>
                  <a:gdLst>
                    <a:gd name="T0" fmla="*/ 8 w 18"/>
                    <a:gd name="T1" fmla="*/ 13 h 29"/>
                    <a:gd name="T2" fmla="*/ 4 w 18"/>
                    <a:gd name="T3" fmla="*/ 14 h 29"/>
                    <a:gd name="T4" fmla="*/ 4 w 18"/>
                    <a:gd name="T5" fmla="*/ 11 h 29"/>
                    <a:gd name="T6" fmla="*/ 5 w 18"/>
                    <a:gd name="T7" fmla="*/ 9 h 29"/>
                    <a:gd name="T8" fmla="*/ 8 w 18"/>
                    <a:gd name="T9" fmla="*/ 8 h 29"/>
                    <a:gd name="T10" fmla="*/ 10 w 18"/>
                    <a:gd name="T11" fmla="*/ 5 h 29"/>
                    <a:gd name="T12" fmla="*/ 13 w 18"/>
                    <a:gd name="T13" fmla="*/ 3 h 29"/>
                    <a:gd name="T14" fmla="*/ 16 w 18"/>
                    <a:gd name="T15" fmla="*/ 0 h 29"/>
                    <a:gd name="T16" fmla="*/ 18 w 18"/>
                    <a:gd name="T17" fmla="*/ 0 h 29"/>
                    <a:gd name="T18" fmla="*/ 18 w 18"/>
                    <a:gd name="T19" fmla="*/ 2 h 29"/>
                    <a:gd name="T20" fmla="*/ 16 w 18"/>
                    <a:gd name="T21" fmla="*/ 5 h 29"/>
                    <a:gd name="T22" fmla="*/ 15 w 18"/>
                    <a:gd name="T23" fmla="*/ 9 h 29"/>
                    <a:gd name="T24" fmla="*/ 13 w 18"/>
                    <a:gd name="T25" fmla="*/ 11 h 29"/>
                    <a:gd name="T26" fmla="*/ 12 w 18"/>
                    <a:gd name="T27" fmla="*/ 14 h 29"/>
                    <a:gd name="T28" fmla="*/ 11 w 18"/>
                    <a:gd name="T29" fmla="*/ 16 h 29"/>
                    <a:gd name="T30" fmla="*/ 9 w 18"/>
                    <a:gd name="T31" fmla="*/ 21 h 29"/>
                    <a:gd name="T32" fmla="*/ 6 w 18"/>
                    <a:gd name="T33" fmla="*/ 24 h 29"/>
                    <a:gd name="T34" fmla="*/ 5 w 18"/>
                    <a:gd name="T35" fmla="*/ 28 h 29"/>
                    <a:gd name="T36" fmla="*/ 1 w 18"/>
                    <a:gd name="T37" fmla="*/ 27 h 29"/>
                    <a:gd name="T38" fmla="*/ 0 w 18"/>
                    <a:gd name="T39" fmla="*/ 23 h 29"/>
                    <a:gd name="T40" fmla="*/ 1 w 18"/>
                    <a:gd name="T41" fmla="*/ 18 h 29"/>
                    <a:gd name="T42" fmla="*/ 4 w 18"/>
                    <a:gd name="T43" fmla="*/ 16 h 29"/>
                    <a:gd name="T44" fmla="*/ 6 w 18"/>
                    <a:gd name="T45" fmla="*/ 15 h 29"/>
                    <a:gd name="T46" fmla="*/ 8 w 18"/>
                    <a:gd name="T47" fmla="*/ 15 h 29"/>
                    <a:gd name="T48" fmla="*/ 8 w 18"/>
                    <a:gd name="T49" fmla="*/ 1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8" h="29">
                      <a:moveTo>
                        <a:pt x="8" y="13"/>
                      </a:moveTo>
                      <a:cubicBezTo>
                        <a:pt x="7" y="13"/>
                        <a:pt x="6" y="15"/>
                        <a:pt x="4" y="14"/>
                      </a:cubicBezTo>
                      <a:cubicBezTo>
                        <a:pt x="3" y="13"/>
                        <a:pt x="4" y="12"/>
                        <a:pt x="4" y="11"/>
                      </a:cubicBezTo>
                      <a:cubicBezTo>
                        <a:pt x="5" y="10"/>
                        <a:pt x="5" y="10"/>
                        <a:pt x="5" y="9"/>
                      </a:cubicBezTo>
                      <a:cubicBezTo>
                        <a:pt x="6" y="8"/>
                        <a:pt x="7" y="8"/>
                        <a:pt x="8" y="8"/>
                      </a:cubicBezTo>
                      <a:cubicBezTo>
                        <a:pt x="9" y="7"/>
                        <a:pt x="9" y="6"/>
                        <a:pt x="10" y="5"/>
                      </a:cubicBezTo>
                      <a:cubicBezTo>
                        <a:pt x="11" y="5"/>
                        <a:pt x="12" y="4"/>
                        <a:pt x="13" y="3"/>
                      </a:cubicBezTo>
                      <a:cubicBezTo>
                        <a:pt x="14" y="2"/>
                        <a:pt x="15" y="1"/>
                        <a:pt x="16" y="0"/>
                      </a:cubicBezTo>
                      <a:cubicBezTo>
                        <a:pt x="16" y="0"/>
                        <a:pt x="17" y="0"/>
                        <a:pt x="18" y="0"/>
                      </a:cubicBezTo>
                      <a:cubicBezTo>
                        <a:pt x="18" y="0"/>
                        <a:pt x="18" y="1"/>
                        <a:pt x="18" y="2"/>
                      </a:cubicBezTo>
                      <a:cubicBezTo>
                        <a:pt x="18" y="3"/>
                        <a:pt x="17" y="4"/>
                        <a:pt x="16" y="5"/>
                      </a:cubicBezTo>
                      <a:cubicBezTo>
                        <a:pt x="16" y="6"/>
                        <a:pt x="15" y="8"/>
                        <a:pt x="15" y="9"/>
                      </a:cubicBezTo>
                      <a:cubicBezTo>
                        <a:pt x="14" y="9"/>
                        <a:pt x="13" y="10"/>
                        <a:pt x="13" y="11"/>
                      </a:cubicBezTo>
                      <a:cubicBezTo>
                        <a:pt x="13" y="12"/>
                        <a:pt x="13" y="13"/>
                        <a:pt x="12" y="14"/>
                      </a:cubicBezTo>
                      <a:cubicBezTo>
                        <a:pt x="12" y="15"/>
                        <a:pt x="11" y="15"/>
                        <a:pt x="11" y="16"/>
                      </a:cubicBezTo>
                      <a:cubicBezTo>
                        <a:pt x="10" y="18"/>
                        <a:pt x="10" y="20"/>
                        <a:pt x="9" y="21"/>
                      </a:cubicBezTo>
                      <a:cubicBezTo>
                        <a:pt x="8" y="22"/>
                        <a:pt x="6" y="22"/>
                        <a:pt x="6" y="24"/>
                      </a:cubicBezTo>
                      <a:cubicBezTo>
                        <a:pt x="6" y="25"/>
                        <a:pt x="6" y="27"/>
                        <a:pt x="5" y="28"/>
                      </a:cubicBezTo>
                      <a:cubicBezTo>
                        <a:pt x="4" y="29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3"/>
                      </a:cubicBezTo>
                      <a:cubicBezTo>
                        <a:pt x="0" y="21"/>
                        <a:pt x="0" y="20"/>
                        <a:pt x="1" y="18"/>
                      </a:cubicBezTo>
                      <a:cubicBezTo>
                        <a:pt x="2" y="17"/>
                        <a:pt x="2" y="16"/>
                        <a:pt x="4" y="16"/>
                      </a:cubicBezTo>
                      <a:cubicBezTo>
                        <a:pt x="4" y="16"/>
                        <a:pt x="5" y="16"/>
                        <a:pt x="6" y="15"/>
                      </a:cubicBezTo>
                      <a:cubicBezTo>
                        <a:pt x="6" y="15"/>
                        <a:pt x="7" y="15"/>
                        <a:pt x="8" y="15"/>
                      </a:cubicBezTo>
                      <a:cubicBezTo>
                        <a:pt x="8" y="15"/>
                        <a:pt x="9" y="13"/>
                        <a:pt x="8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 82">
                  <a:extLst>
                    <a:ext uri="{FF2B5EF4-FFF2-40B4-BE49-F238E27FC236}">
                      <a16:creationId xmlns:a16="http://schemas.microsoft.com/office/drawing/2014/main" xmlns="" id="{8D01D300-6B8F-4F23-9319-393D5AC0A3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" y="1474"/>
                  <a:ext cx="33" cy="55"/>
                </a:xfrm>
                <a:custGeom>
                  <a:avLst/>
                  <a:gdLst>
                    <a:gd name="T0" fmla="*/ 4 w 6"/>
                    <a:gd name="T1" fmla="*/ 0 h 10"/>
                    <a:gd name="T2" fmla="*/ 2 w 6"/>
                    <a:gd name="T3" fmla="*/ 2 h 10"/>
                    <a:gd name="T4" fmla="*/ 1 w 6"/>
                    <a:gd name="T5" fmla="*/ 4 h 10"/>
                    <a:gd name="T6" fmla="*/ 0 w 6"/>
                    <a:gd name="T7" fmla="*/ 7 h 10"/>
                    <a:gd name="T8" fmla="*/ 0 w 6"/>
                    <a:gd name="T9" fmla="*/ 9 h 10"/>
                    <a:gd name="T10" fmla="*/ 1 w 6"/>
                    <a:gd name="T11" fmla="*/ 9 h 10"/>
                    <a:gd name="T12" fmla="*/ 4 w 6"/>
                    <a:gd name="T13" fmla="*/ 5 h 10"/>
                    <a:gd name="T14" fmla="*/ 5 w 6"/>
                    <a:gd name="T15" fmla="*/ 4 h 10"/>
                    <a:gd name="T16" fmla="*/ 6 w 6"/>
                    <a:gd name="T17" fmla="*/ 2 h 10"/>
                    <a:gd name="T18" fmla="*/ 6 w 6"/>
                    <a:gd name="T19" fmla="*/ 0 h 10"/>
                    <a:gd name="T20" fmla="*/ 4 w 6"/>
                    <a:gd name="T2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10">
                      <a:moveTo>
                        <a:pt x="4" y="0"/>
                      </a:moveTo>
                      <a:cubicBezTo>
                        <a:pt x="4" y="1"/>
                        <a:pt x="3" y="1"/>
                        <a:pt x="2" y="2"/>
                      </a:cubicBezTo>
                      <a:cubicBezTo>
                        <a:pt x="2" y="2"/>
                        <a:pt x="1" y="3"/>
                        <a:pt x="1" y="4"/>
                      </a:cubicBezTo>
                      <a:cubicBezTo>
                        <a:pt x="1" y="5"/>
                        <a:pt x="0" y="6"/>
                        <a:pt x="0" y="7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1" y="10"/>
                        <a:pt x="1" y="9"/>
                        <a:pt x="1" y="9"/>
                      </a:cubicBezTo>
                      <a:cubicBezTo>
                        <a:pt x="2" y="8"/>
                        <a:pt x="3" y="7"/>
                        <a:pt x="4" y="5"/>
                      </a:cubicBezTo>
                      <a:cubicBezTo>
                        <a:pt x="4" y="5"/>
                        <a:pt x="4" y="4"/>
                        <a:pt x="5" y="4"/>
                      </a:cubicBezTo>
                      <a:cubicBezTo>
                        <a:pt x="5" y="3"/>
                        <a:pt x="5" y="3"/>
                        <a:pt x="6" y="2"/>
                      </a:cubicBezTo>
                      <a:cubicBezTo>
                        <a:pt x="6" y="1"/>
                        <a:pt x="6" y="1"/>
                        <a:pt x="6" y="0"/>
                      </a:cubicBezTo>
                      <a:cubicBezTo>
                        <a:pt x="6" y="0"/>
                        <a:pt x="5" y="0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83">
                  <a:extLst>
                    <a:ext uri="{FF2B5EF4-FFF2-40B4-BE49-F238E27FC236}">
                      <a16:creationId xmlns:a16="http://schemas.microsoft.com/office/drawing/2014/main" xmlns="" id="{81362EA3-6EED-4128-A172-387807BC4B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9" y="1557"/>
                  <a:ext cx="123" cy="173"/>
                </a:xfrm>
                <a:custGeom>
                  <a:avLst/>
                  <a:gdLst>
                    <a:gd name="T0" fmla="*/ 14 w 22"/>
                    <a:gd name="T1" fmla="*/ 2 h 31"/>
                    <a:gd name="T2" fmla="*/ 11 w 22"/>
                    <a:gd name="T3" fmla="*/ 5 h 31"/>
                    <a:gd name="T4" fmla="*/ 10 w 22"/>
                    <a:gd name="T5" fmla="*/ 7 h 31"/>
                    <a:gd name="T6" fmla="*/ 8 w 22"/>
                    <a:gd name="T7" fmla="*/ 10 h 31"/>
                    <a:gd name="T8" fmla="*/ 8 w 22"/>
                    <a:gd name="T9" fmla="*/ 6 h 31"/>
                    <a:gd name="T10" fmla="*/ 7 w 22"/>
                    <a:gd name="T11" fmla="*/ 5 h 31"/>
                    <a:gd name="T12" fmla="*/ 6 w 22"/>
                    <a:gd name="T13" fmla="*/ 5 h 31"/>
                    <a:gd name="T14" fmla="*/ 5 w 22"/>
                    <a:gd name="T15" fmla="*/ 7 h 31"/>
                    <a:gd name="T16" fmla="*/ 4 w 22"/>
                    <a:gd name="T17" fmla="*/ 8 h 31"/>
                    <a:gd name="T18" fmla="*/ 2 w 22"/>
                    <a:gd name="T19" fmla="*/ 10 h 31"/>
                    <a:gd name="T20" fmla="*/ 2 w 22"/>
                    <a:gd name="T21" fmla="*/ 14 h 31"/>
                    <a:gd name="T22" fmla="*/ 2 w 22"/>
                    <a:gd name="T23" fmla="*/ 16 h 31"/>
                    <a:gd name="T24" fmla="*/ 1 w 22"/>
                    <a:gd name="T25" fmla="*/ 17 h 31"/>
                    <a:gd name="T26" fmla="*/ 0 w 22"/>
                    <a:gd name="T27" fmla="*/ 19 h 31"/>
                    <a:gd name="T28" fmla="*/ 0 w 22"/>
                    <a:gd name="T29" fmla="*/ 22 h 31"/>
                    <a:gd name="T30" fmla="*/ 4 w 22"/>
                    <a:gd name="T31" fmla="*/ 20 h 31"/>
                    <a:gd name="T32" fmla="*/ 7 w 22"/>
                    <a:gd name="T33" fmla="*/ 14 h 31"/>
                    <a:gd name="T34" fmla="*/ 8 w 22"/>
                    <a:gd name="T35" fmla="*/ 13 h 31"/>
                    <a:gd name="T36" fmla="*/ 9 w 22"/>
                    <a:gd name="T37" fmla="*/ 13 h 31"/>
                    <a:gd name="T38" fmla="*/ 12 w 22"/>
                    <a:gd name="T39" fmla="*/ 14 h 31"/>
                    <a:gd name="T40" fmla="*/ 8 w 22"/>
                    <a:gd name="T41" fmla="*/ 18 h 31"/>
                    <a:gd name="T42" fmla="*/ 9 w 22"/>
                    <a:gd name="T43" fmla="*/ 19 h 31"/>
                    <a:gd name="T44" fmla="*/ 10 w 22"/>
                    <a:gd name="T45" fmla="*/ 20 h 31"/>
                    <a:gd name="T46" fmla="*/ 11 w 22"/>
                    <a:gd name="T47" fmla="*/ 21 h 31"/>
                    <a:gd name="T48" fmla="*/ 11 w 22"/>
                    <a:gd name="T49" fmla="*/ 23 h 31"/>
                    <a:gd name="T50" fmla="*/ 10 w 22"/>
                    <a:gd name="T51" fmla="*/ 24 h 31"/>
                    <a:gd name="T52" fmla="*/ 8 w 22"/>
                    <a:gd name="T53" fmla="*/ 25 h 31"/>
                    <a:gd name="T54" fmla="*/ 8 w 22"/>
                    <a:gd name="T55" fmla="*/ 28 h 31"/>
                    <a:gd name="T56" fmla="*/ 8 w 22"/>
                    <a:gd name="T57" fmla="*/ 30 h 31"/>
                    <a:gd name="T58" fmla="*/ 9 w 22"/>
                    <a:gd name="T59" fmla="*/ 30 h 31"/>
                    <a:gd name="T60" fmla="*/ 13 w 22"/>
                    <a:gd name="T61" fmla="*/ 27 h 31"/>
                    <a:gd name="T62" fmla="*/ 14 w 22"/>
                    <a:gd name="T63" fmla="*/ 26 h 31"/>
                    <a:gd name="T64" fmla="*/ 15 w 22"/>
                    <a:gd name="T65" fmla="*/ 26 h 31"/>
                    <a:gd name="T66" fmla="*/ 17 w 22"/>
                    <a:gd name="T67" fmla="*/ 26 h 31"/>
                    <a:gd name="T68" fmla="*/ 20 w 22"/>
                    <a:gd name="T69" fmla="*/ 24 h 31"/>
                    <a:gd name="T70" fmla="*/ 22 w 22"/>
                    <a:gd name="T71" fmla="*/ 20 h 31"/>
                    <a:gd name="T72" fmla="*/ 21 w 22"/>
                    <a:gd name="T73" fmla="*/ 17 h 31"/>
                    <a:gd name="T74" fmla="*/ 21 w 22"/>
                    <a:gd name="T75" fmla="*/ 16 h 31"/>
                    <a:gd name="T76" fmla="*/ 20 w 22"/>
                    <a:gd name="T77" fmla="*/ 14 h 31"/>
                    <a:gd name="T78" fmla="*/ 19 w 22"/>
                    <a:gd name="T79" fmla="*/ 12 h 31"/>
                    <a:gd name="T80" fmla="*/ 18 w 22"/>
                    <a:gd name="T81" fmla="*/ 10 h 31"/>
                    <a:gd name="T82" fmla="*/ 18 w 22"/>
                    <a:gd name="T83" fmla="*/ 7 h 31"/>
                    <a:gd name="T84" fmla="*/ 18 w 22"/>
                    <a:gd name="T85" fmla="*/ 5 h 31"/>
                    <a:gd name="T86" fmla="*/ 18 w 22"/>
                    <a:gd name="T87" fmla="*/ 2 h 31"/>
                    <a:gd name="T88" fmla="*/ 14 w 22"/>
                    <a:gd name="T8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2" h="31">
                      <a:moveTo>
                        <a:pt x="14" y="2"/>
                      </a:moveTo>
                      <a:cubicBezTo>
                        <a:pt x="13" y="3"/>
                        <a:pt x="12" y="4"/>
                        <a:pt x="11" y="5"/>
                      </a:cubicBezTo>
                      <a:cubicBezTo>
                        <a:pt x="10" y="6"/>
                        <a:pt x="10" y="6"/>
                        <a:pt x="10" y="7"/>
                      </a:cubicBezTo>
                      <a:cubicBezTo>
                        <a:pt x="9" y="8"/>
                        <a:pt x="9" y="10"/>
                        <a:pt x="8" y="10"/>
                      </a:cubicBezTo>
                      <a:cubicBezTo>
                        <a:pt x="8" y="9"/>
                        <a:pt x="8" y="8"/>
                        <a:pt x="8" y="6"/>
                      </a:cubicBezTo>
                      <a:cubicBezTo>
                        <a:pt x="8" y="6"/>
                        <a:pt x="8" y="5"/>
                        <a:pt x="7" y="5"/>
                      </a:cubicBezTo>
                      <a:cubicBezTo>
                        <a:pt x="7" y="5"/>
                        <a:pt x="6" y="5"/>
                        <a:pt x="6" y="5"/>
                      </a:cubicBezTo>
                      <a:cubicBezTo>
                        <a:pt x="6" y="6"/>
                        <a:pt x="6" y="7"/>
                        <a:pt x="5" y="7"/>
                      </a:cubicBezTo>
                      <a:cubicBezTo>
                        <a:pt x="5" y="7"/>
                        <a:pt x="5" y="7"/>
                        <a:pt x="4" y="8"/>
                      </a:cubicBezTo>
                      <a:cubicBezTo>
                        <a:pt x="3" y="8"/>
                        <a:pt x="2" y="9"/>
                        <a:pt x="2" y="10"/>
                      </a:cubicBezTo>
                      <a:cubicBezTo>
                        <a:pt x="2" y="11"/>
                        <a:pt x="2" y="13"/>
                        <a:pt x="2" y="14"/>
                      </a:cubicBezTo>
                      <a:cubicBezTo>
                        <a:pt x="2" y="15"/>
                        <a:pt x="2" y="15"/>
                        <a:pt x="2" y="16"/>
                      </a:cubicBezTo>
                      <a:cubicBezTo>
                        <a:pt x="2" y="16"/>
                        <a:pt x="2" y="16"/>
                        <a:pt x="1" y="17"/>
                      </a:cubicBezTo>
                      <a:cubicBezTo>
                        <a:pt x="1" y="17"/>
                        <a:pt x="0" y="17"/>
                        <a:pt x="0" y="19"/>
                      </a:cubicBezTo>
                      <a:cubicBezTo>
                        <a:pt x="0" y="20"/>
                        <a:pt x="0" y="21"/>
                        <a:pt x="0" y="22"/>
                      </a:cubicBezTo>
                      <a:cubicBezTo>
                        <a:pt x="2" y="22"/>
                        <a:pt x="3" y="21"/>
                        <a:pt x="4" y="20"/>
                      </a:cubicBezTo>
                      <a:cubicBezTo>
                        <a:pt x="5" y="18"/>
                        <a:pt x="6" y="16"/>
                        <a:pt x="7" y="14"/>
                      </a:cubicBezTo>
                      <a:cubicBezTo>
                        <a:pt x="7" y="14"/>
                        <a:pt x="7" y="13"/>
                        <a:pt x="8" y="13"/>
                      </a:cubicBezTo>
                      <a:cubicBezTo>
                        <a:pt x="8" y="13"/>
                        <a:pt x="8" y="13"/>
                        <a:pt x="9" y="13"/>
                      </a:cubicBezTo>
                      <a:cubicBezTo>
                        <a:pt x="10" y="13"/>
                        <a:pt x="12" y="13"/>
                        <a:pt x="12" y="14"/>
                      </a:cubicBezTo>
                      <a:cubicBezTo>
                        <a:pt x="12" y="16"/>
                        <a:pt x="9" y="16"/>
                        <a:pt x="8" y="18"/>
                      </a:cubicBezTo>
                      <a:cubicBezTo>
                        <a:pt x="8" y="18"/>
                        <a:pt x="9" y="19"/>
                        <a:pt x="9" y="19"/>
                      </a:cubicBezTo>
                      <a:cubicBezTo>
                        <a:pt x="10" y="19"/>
                        <a:pt x="10" y="20"/>
                        <a:pt x="10" y="20"/>
                      </a:cubicBezTo>
                      <a:cubicBezTo>
                        <a:pt x="10" y="21"/>
                        <a:pt x="11" y="21"/>
                        <a:pt x="11" y="21"/>
                      </a:cubicBezTo>
                      <a:cubicBezTo>
                        <a:pt x="11" y="22"/>
                        <a:pt x="11" y="23"/>
                        <a:pt x="11" y="23"/>
                      </a:cubicBezTo>
                      <a:cubicBezTo>
                        <a:pt x="11" y="24"/>
                        <a:pt x="10" y="24"/>
                        <a:pt x="10" y="24"/>
                      </a:cubicBezTo>
                      <a:cubicBezTo>
                        <a:pt x="9" y="24"/>
                        <a:pt x="9" y="24"/>
                        <a:pt x="8" y="25"/>
                      </a:cubicBezTo>
                      <a:cubicBezTo>
                        <a:pt x="8" y="26"/>
                        <a:pt x="8" y="27"/>
                        <a:pt x="8" y="28"/>
                      </a:cubicBezTo>
                      <a:cubicBezTo>
                        <a:pt x="8" y="28"/>
                        <a:pt x="8" y="29"/>
                        <a:pt x="8" y="30"/>
                      </a:cubicBezTo>
                      <a:cubicBezTo>
                        <a:pt x="8" y="30"/>
                        <a:pt x="9" y="30"/>
                        <a:pt x="9" y="30"/>
                      </a:cubicBezTo>
                      <a:cubicBezTo>
                        <a:pt x="11" y="31"/>
                        <a:pt x="13" y="29"/>
                        <a:pt x="13" y="27"/>
                      </a:cubicBezTo>
                      <a:cubicBezTo>
                        <a:pt x="13" y="27"/>
                        <a:pt x="13" y="27"/>
                        <a:pt x="14" y="26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6" y="26"/>
                        <a:pt x="16" y="26"/>
                        <a:pt x="17" y="26"/>
                      </a:cubicBezTo>
                      <a:cubicBezTo>
                        <a:pt x="18" y="25"/>
                        <a:pt x="19" y="24"/>
                        <a:pt x="20" y="24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2" y="19"/>
                        <a:pt x="22" y="18"/>
                        <a:pt x="21" y="17"/>
                      </a:cubicBezTo>
                      <a:cubicBezTo>
                        <a:pt x="21" y="17"/>
                        <a:pt x="21" y="17"/>
                        <a:pt x="21" y="16"/>
                      </a:cubicBezTo>
                      <a:cubicBezTo>
                        <a:pt x="21" y="15"/>
                        <a:pt x="21" y="15"/>
                        <a:pt x="20" y="14"/>
                      </a:cubicBezTo>
                      <a:cubicBezTo>
                        <a:pt x="20" y="13"/>
                        <a:pt x="19" y="13"/>
                        <a:pt x="19" y="12"/>
                      </a:cubicBezTo>
                      <a:cubicBezTo>
                        <a:pt x="18" y="11"/>
                        <a:pt x="18" y="11"/>
                        <a:pt x="18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8" y="6"/>
                        <a:pt x="18" y="5"/>
                        <a:pt x="18" y="5"/>
                      </a:cubicBezTo>
                      <a:cubicBezTo>
                        <a:pt x="18" y="4"/>
                        <a:pt x="19" y="3"/>
                        <a:pt x="18" y="2"/>
                      </a:cubicBezTo>
                      <a:cubicBezTo>
                        <a:pt x="17" y="0"/>
                        <a:pt x="15" y="1"/>
                        <a:pt x="1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 84">
                  <a:extLst>
                    <a:ext uri="{FF2B5EF4-FFF2-40B4-BE49-F238E27FC236}">
                      <a16:creationId xmlns:a16="http://schemas.microsoft.com/office/drawing/2014/main" xmlns="" id="{60A8B15E-2887-4F7C-9CEB-3039D4D102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1658"/>
                  <a:ext cx="23" cy="39"/>
                </a:xfrm>
                <a:custGeom>
                  <a:avLst/>
                  <a:gdLst>
                    <a:gd name="T0" fmla="*/ 1 w 4"/>
                    <a:gd name="T1" fmla="*/ 3 h 7"/>
                    <a:gd name="T2" fmla="*/ 2 w 4"/>
                    <a:gd name="T3" fmla="*/ 7 h 7"/>
                    <a:gd name="T4" fmla="*/ 3 w 4"/>
                    <a:gd name="T5" fmla="*/ 2 h 7"/>
                    <a:gd name="T6" fmla="*/ 1 w 4"/>
                    <a:gd name="T7" fmla="*/ 1 h 7"/>
                    <a:gd name="T8" fmla="*/ 1 w 4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7">
                      <a:moveTo>
                        <a:pt x="1" y="3"/>
                      </a:moveTo>
                      <a:cubicBezTo>
                        <a:pt x="0" y="5"/>
                        <a:pt x="1" y="6"/>
                        <a:pt x="2" y="7"/>
                      </a:cubicBezTo>
                      <a:cubicBezTo>
                        <a:pt x="3" y="6"/>
                        <a:pt x="4" y="3"/>
                        <a:pt x="3" y="2"/>
                      </a:cubicBezTo>
                      <a:cubicBezTo>
                        <a:pt x="3" y="1"/>
                        <a:pt x="2" y="0"/>
                        <a:pt x="1" y="1"/>
                      </a:cubicBezTo>
                      <a:cubicBezTo>
                        <a:pt x="1" y="2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 85">
                  <a:extLst>
                    <a:ext uri="{FF2B5EF4-FFF2-40B4-BE49-F238E27FC236}">
                      <a16:creationId xmlns:a16="http://schemas.microsoft.com/office/drawing/2014/main" xmlns="" id="{DE49160D-C200-404E-9EBA-F21C45B98B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0" y="1211"/>
                  <a:ext cx="61" cy="56"/>
                </a:xfrm>
                <a:custGeom>
                  <a:avLst/>
                  <a:gdLst>
                    <a:gd name="T0" fmla="*/ 1 w 11"/>
                    <a:gd name="T1" fmla="*/ 8 h 10"/>
                    <a:gd name="T2" fmla="*/ 2 w 11"/>
                    <a:gd name="T3" fmla="*/ 7 h 10"/>
                    <a:gd name="T4" fmla="*/ 3 w 11"/>
                    <a:gd name="T5" fmla="*/ 5 h 10"/>
                    <a:gd name="T6" fmla="*/ 5 w 11"/>
                    <a:gd name="T7" fmla="*/ 4 h 10"/>
                    <a:gd name="T8" fmla="*/ 6 w 11"/>
                    <a:gd name="T9" fmla="*/ 3 h 10"/>
                    <a:gd name="T10" fmla="*/ 6 w 11"/>
                    <a:gd name="T11" fmla="*/ 2 h 10"/>
                    <a:gd name="T12" fmla="*/ 9 w 11"/>
                    <a:gd name="T13" fmla="*/ 1 h 10"/>
                    <a:gd name="T14" fmla="*/ 11 w 11"/>
                    <a:gd name="T15" fmla="*/ 1 h 10"/>
                    <a:gd name="T16" fmla="*/ 11 w 11"/>
                    <a:gd name="T17" fmla="*/ 3 h 10"/>
                    <a:gd name="T18" fmla="*/ 8 w 11"/>
                    <a:gd name="T19" fmla="*/ 6 h 10"/>
                    <a:gd name="T20" fmla="*/ 5 w 11"/>
                    <a:gd name="T21" fmla="*/ 8 h 10"/>
                    <a:gd name="T22" fmla="*/ 2 w 11"/>
                    <a:gd name="T23" fmla="*/ 10 h 10"/>
                    <a:gd name="T24" fmla="*/ 1 w 11"/>
                    <a:gd name="T25" fmla="*/ 10 h 10"/>
                    <a:gd name="T26" fmla="*/ 1 w 11"/>
                    <a:gd name="T27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1" y="8"/>
                      </a:moveTo>
                      <a:cubicBezTo>
                        <a:pt x="1" y="8"/>
                        <a:pt x="2" y="7"/>
                        <a:pt x="2" y="7"/>
                      </a:cubicBezTo>
                      <a:cubicBezTo>
                        <a:pt x="2" y="6"/>
                        <a:pt x="3" y="6"/>
                        <a:pt x="3" y="5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5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2"/>
                      </a:cubicBezTo>
                      <a:cubicBezTo>
                        <a:pt x="7" y="2"/>
                        <a:pt x="8" y="1"/>
                        <a:pt x="9" y="1"/>
                      </a:cubicBezTo>
                      <a:cubicBezTo>
                        <a:pt x="9" y="1"/>
                        <a:pt x="10" y="0"/>
                        <a:pt x="11" y="1"/>
                      </a:cubicBezTo>
                      <a:cubicBezTo>
                        <a:pt x="11" y="1"/>
                        <a:pt x="11" y="2"/>
                        <a:pt x="11" y="3"/>
                      </a:cubicBezTo>
                      <a:cubicBezTo>
                        <a:pt x="11" y="4"/>
                        <a:pt x="9" y="5"/>
                        <a:pt x="8" y="6"/>
                      </a:cubicBezTo>
                      <a:cubicBezTo>
                        <a:pt x="7" y="7"/>
                        <a:pt x="6" y="7"/>
                        <a:pt x="5" y="8"/>
                      </a:cubicBezTo>
                      <a:cubicBezTo>
                        <a:pt x="4" y="9"/>
                        <a:pt x="4" y="9"/>
                        <a:pt x="2" y="10"/>
                      </a:cubicBez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0" y="9"/>
                        <a:pt x="1" y="8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 86">
                  <a:extLst>
                    <a:ext uri="{FF2B5EF4-FFF2-40B4-BE49-F238E27FC236}">
                      <a16:creationId xmlns:a16="http://schemas.microsoft.com/office/drawing/2014/main" xmlns="" id="{98966C65-5E47-46C1-AB47-16A9DA44A2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7" y="1273"/>
                  <a:ext cx="62" cy="44"/>
                </a:xfrm>
                <a:custGeom>
                  <a:avLst/>
                  <a:gdLst>
                    <a:gd name="T0" fmla="*/ 7 w 11"/>
                    <a:gd name="T1" fmla="*/ 2 h 8"/>
                    <a:gd name="T2" fmla="*/ 5 w 11"/>
                    <a:gd name="T3" fmla="*/ 2 h 8"/>
                    <a:gd name="T4" fmla="*/ 1 w 11"/>
                    <a:gd name="T5" fmla="*/ 2 h 8"/>
                    <a:gd name="T6" fmla="*/ 0 w 11"/>
                    <a:gd name="T7" fmla="*/ 4 h 8"/>
                    <a:gd name="T8" fmla="*/ 1 w 11"/>
                    <a:gd name="T9" fmla="*/ 5 h 8"/>
                    <a:gd name="T10" fmla="*/ 2 w 11"/>
                    <a:gd name="T11" fmla="*/ 8 h 8"/>
                    <a:gd name="T12" fmla="*/ 4 w 11"/>
                    <a:gd name="T13" fmla="*/ 7 h 8"/>
                    <a:gd name="T14" fmla="*/ 5 w 11"/>
                    <a:gd name="T15" fmla="*/ 6 h 8"/>
                    <a:gd name="T16" fmla="*/ 6 w 11"/>
                    <a:gd name="T17" fmla="*/ 6 h 8"/>
                    <a:gd name="T18" fmla="*/ 8 w 11"/>
                    <a:gd name="T19" fmla="*/ 4 h 8"/>
                    <a:gd name="T20" fmla="*/ 10 w 11"/>
                    <a:gd name="T21" fmla="*/ 3 h 8"/>
                    <a:gd name="T22" fmla="*/ 11 w 11"/>
                    <a:gd name="T23" fmla="*/ 2 h 8"/>
                    <a:gd name="T24" fmla="*/ 9 w 11"/>
                    <a:gd name="T25" fmla="*/ 0 h 8"/>
                    <a:gd name="T26" fmla="*/ 7 w 11"/>
                    <a:gd name="T27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8">
                      <a:moveTo>
                        <a:pt x="7" y="2"/>
                      </a:move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2" y="1"/>
                        <a:pt x="1" y="2"/>
                      </a:cubicBezTo>
                      <a:cubicBezTo>
                        <a:pt x="1" y="2"/>
                        <a:pt x="0" y="4"/>
                        <a:pt x="0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" y="6"/>
                        <a:pt x="1" y="7"/>
                        <a:pt x="2" y="8"/>
                      </a:cubicBezTo>
                      <a:cubicBezTo>
                        <a:pt x="3" y="8"/>
                        <a:pt x="4" y="8"/>
                        <a:pt x="4" y="7"/>
                      </a:cubicBezTo>
                      <a:cubicBezTo>
                        <a:pt x="4" y="7"/>
                        <a:pt x="4" y="7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7" y="5"/>
                        <a:pt x="7" y="5"/>
                        <a:pt x="8" y="4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3"/>
                        <a:pt x="11" y="3"/>
                        <a:pt x="11" y="2"/>
                      </a:cubicBezTo>
                      <a:cubicBezTo>
                        <a:pt x="11" y="1"/>
                        <a:pt x="10" y="0"/>
                        <a:pt x="9" y="0"/>
                      </a:cubicBezTo>
                      <a:cubicBezTo>
                        <a:pt x="8" y="1"/>
                        <a:pt x="8" y="2"/>
                        <a:pt x="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 87">
                  <a:extLst>
                    <a:ext uri="{FF2B5EF4-FFF2-40B4-BE49-F238E27FC236}">
                      <a16:creationId xmlns:a16="http://schemas.microsoft.com/office/drawing/2014/main" xmlns="" id="{A131CFDC-8A90-4F38-BD26-F3B89871CF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3" y="1278"/>
                  <a:ext cx="51" cy="50"/>
                </a:xfrm>
                <a:custGeom>
                  <a:avLst/>
                  <a:gdLst>
                    <a:gd name="T0" fmla="*/ 8 w 9"/>
                    <a:gd name="T1" fmla="*/ 0 h 9"/>
                    <a:gd name="T2" fmla="*/ 8 w 9"/>
                    <a:gd name="T3" fmla="*/ 0 h 9"/>
                    <a:gd name="T4" fmla="*/ 3 w 9"/>
                    <a:gd name="T5" fmla="*/ 4 h 9"/>
                    <a:gd name="T6" fmla="*/ 1 w 9"/>
                    <a:gd name="T7" fmla="*/ 8 h 9"/>
                    <a:gd name="T8" fmla="*/ 6 w 9"/>
                    <a:gd name="T9" fmla="*/ 4 h 9"/>
                    <a:gd name="T10" fmla="*/ 8 w 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9">
                      <a:moveTo>
                        <a:pt x="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2"/>
                        <a:pt x="4" y="2"/>
                        <a:pt x="3" y="4"/>
                      </a:cubicBezTo>
                      <a:cubicBezTo>
                        <a:pt x="2" y="5"/>
                        <a:pt x="0" y="6"/>
                        <a:pt x="1" y="8"/>
                      </a:cubicBezTo>
                      <a:cubicBezTo>
                        <a:pt x="3" y="9"/>
                        <a:pt x="5" y="5"/>
                        <a:pt x="6" y="4"/>
                      </a:cubicBezTo>
                      <a:cubicBezTo>
                        <a:pt x="6" y="3"/>
                        <a:pt x="9" y="2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 88">
                  <a:extLst>
                    <a:ext uri="{FF2B5EF4-FFF2-40B4-BE49-F238E27FC236}">
                      <a16:creationId xmlns:a16="http://schemas.microsoft.com/office/drawing/2014/main" xmlns="" id="{96D51ADD-366A-4E9E-9A91-340CCA7C17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1234"/>
                  <a:ext cx="184" cy="173"/>
                </a:xfrm>
                <a:custGeom>
                  <a:avLst/>
                  <a:gdLst>
                    <a:gd name="T0" fmla="*/ 19 w 33"/>
                    <a:gd name="T1" fmla="*/ 9 h 31"/>
                    <a:gd name="T2" fmla="*/ 19 w 33"/>
                    <a:gd name="T3" fmla="*/ 8 h 31"/>
                    <a:gd name="T4" fmla="*/ 18 w 33"/>
                    <a:gd name="T5" fmla="*/ 5 h 31"/>
                    <a:gd name="T6" fmla="*/ 15 w 33"/>
                    <a:gd name="T7" fmla="*/ 2 h 31"/>
                    <a:gd name="T8" fmla="*/ 13 w 33"/>
                    <a:gd name="T9" fmla="*/ 0 h 31"/>
                    <a:gd name="T10" fmla="*/ 11 w 33"/>
                    <a:gd name="T11" fmla="*/ 0 h 31"/>
                    <a:gd name="T12" fmla="*/ 8 w 33"/>
                    <a:gd name="T13" fmla="*/ 1 h 31"/>
                    <a:gd name="T14" fmla="*/ 7 w 33"/>
                    <a:gd name="T15" fmla="*/ 2 h 31"/>
                    <a:gd name="T16" fmla="*/ 3 w 33"/>
                    <a:gd name="T17" fmla="*/ 4 h 31"/>
                    <a:gd name="T18" fmla="*/ 4 w 33"/>
                    <a:gd name="T19" fmla="*/ 5 h 31"/>
                    <a:gd name="T20" fmla="*/ 4 w 33"/>
                    <a:gd name="T21" fmla="*/ 6 h 31"/>
                    <a:gd name="T22" fmla="*/ 3 w 33"/>
                    <a:gd name="T23" fmla="*/ 7 h 31"/>
                    <a:gd name="T24" fmla="*/ 2 w 33"/>
                    <a:gd name="T25" fmla="*/ 9 h 31"/>
                    <a:gd name="T26" fmla="*/ 6 w 33"/>
                    <a:gd name="T27" fmla="*/ 10 h 31"/>
                    <a:gd name="T28" fmla="*/ 10 w 33"/>
                    <a:gd name="T29" fmla="*/ 11 h 31"/>
                    <a:gd name="T30" fmla="*/ 12 w 33"/>
                    <a:gd name="T31" fmla="*/ 13 h 31"/>
                    <a:gd name="T32" fmla="*/ 14 w 33"/>
                    <a:gd name="T33" fmla="*/ 13 h 31"/>
                    <a:gd name="T34" fmla="*/ 15 w 33"/>
                    <a:gd name="T35" fmla="*/ 13 h 31"/>
                    <a:gd name="T36" fmla="*/ 17 w 33"/>
                    <a:gd name="T37" fmla="*/ 12 h 31"/>
                    <a:gd name="T38" fmla="*/ 18 w 33"/>
                    <a:gd name="T39" fmla="*/ 13 h 31"/>
                    <a:gd name="T40" fmla="*/ 17 w 33"/>
                    <a:gd name="T41" fmla="*/ 14 h 31"/>
                    <a:gd name="T42" fmla="*/ 14 w 33"/>
                    <a:gd name="T43" fmla="*/ 17 h 31"/>
                    <a:gd name="T44" fmla="*/ 12 w 33"/>
                    <a:gd name="T45" fmla="*/ 18 h 31"/>
                    <a:gd name="T46" fmla="*/ 11 w 33"/>
                    <a:gd name="T47" fmla="*/ 19 h 31"/>
                    <a:gd name="T48" fmla="*/ 10 w 33"/>
                    <a:gd name="T49" fmla="*/ 21 h 31"/>
                    <a:gd name="T50" fmla="*/ 8 w 33"/>
                    <a:gd name="T51" fmla="*/ 23 h 31"/>
                    <a:gd name="T52" fmla="*/ 10 w 33"/>
                    <a:gd name="T53" fmla="*/ 23 h 31"/>
                    <a:gd name="T54" fmla="*/ 13 w 33"/>
                    <a:gd name="T55" fmla="*/ 23 h 31"/>
                    <a:gd name="T56" fmla="*/ 16 w 33"/>
                    <a:gd name="T57" fmla="*/ 22 h 31"/>
                    <a:gd name="T58" fmla="*/ 16 w 33"/>
                    <a:gd name="T59" fmla="*/ 23 h 31"/>
                    <a:gd name="T60" fmla="*/ 14 w 33"/>
                    <a:gd name="T61" fmla="*/ 23 h 31"/>
                    <a:gd name="T62" fmla="*/ 10 w 33"/>
                    <a:gd name="T63" fmla="*/ 25 h 31"/>
                    <a:gd name="T64" fmla="*/ 8 w 33"/>
                    <a:gd name="T65" fmla="*/ 26 h 31"/>
                    <a:gd name="T66" fmla="*/ 7 w 33"/>
                    <a:gd name="T67" fmla="*/ 27 h 31"/>
                    <a:gd name="T68" fmla="*/ 6 w 33"/>
                    <a:gd name="T69" fmla="*/ 28 h 31"/>
                    <a:gd name="T70" fmla="*/ 4 w 33"/>
                    <a:gd name="T71" fmla="*/ 26 h 31"/>
                    <a:gd name="T72" fmla="*/ 1 w 33"/>
                    <a:gd name="T73" fmla="*/ 26 h 31"/>
                    <a:gd name="T74" fmla="*/ 1 w 33"/>
                    <a:gd name="T75" fmla="*/ 28 h 31"/>
                    <a:gd name="T76" fmla="*/ 3 w 33"/>
                    <a:gd name="T77" fmla="*/ 30 h 31"/>
                    <a:gd name="T78" fmla="*/ 3 w 33"/>
                    <a:gd name="T79" fmla="*/ 30 h 31"/>
                    <a:gd name="T80" fmla="*/ 6 w 33"/>
                    <a:gd name="T81" fmla="*/ 31 h 31"/>
                    <a:gd name="T82" fmla="*/ 8 w 33"/>
                    <a:gd name="T83" fmla="*/ 29 h 31"/>
                    <a:gd name="T84" fmla="*/ 10 w 33"/>
                    <a:gd name="T85" fmla="*/ 30 h 31"/>
                    <a:gd name="T86" fmla="*/ 13 w 33"/>
                    <a:gd name="T87" fmla="*/ 29 h 31"/>
                    <a:gd name="T88" fmla="*/ 18 w 33"/>
                    <a:gd name="T89" fmla="*/ 27 h 31"/>
                    <a:gd name="T90" fmla="*/ 21 w 33"/>
                    <a:gd name="T91" fmla="*/ 25 h 31"/>
                    <a:gd name="T92" fmla="*/ 23 w 33"/>
                    <a:gd name="T93" fmla="*/ 25 h 31"/>
                    <a:gd name="T94" fmla="*/ 24 w 33"/>
                    <a:gd name="T95" fmla="*/ 27 h 31"/>
                    <a:gd name="T96" fmla="*/ 27 w 33"/>
                    <a:gd name="T97" fmla="*/ 26 h 31"/>
                    <a:gd name="T98" fmla="*/ 30 w 33"/>
                    <a:gd name="T99" fmla="*/ 24 h 31"/>
                    <a:gd name="T100" fmla="*/ 29 w 33"/>
                    <a:gd name="T101" fmla="*/ 23 h 31"/>
                    <a:gd name="T102" fmla="*/ 28 w 33"/>
                    <a:gd name="T103" fmla="*/ 21 h 31"/>
                    <a:gd name="T104" fmla="*/ 31 w 33"/>
                    <a:gd name="T105" fmla="*/ 20 h 31"/>
                    <a:gd name="T106" fmla="*/ 32 w 33"/>
                    <a:gd name="T107" fmla="*/ 20 h 31"/>
                    <a:gd name="T108" fmla="*/ 33 w 33"/>
                    <a:gd name="T109" fmla="*/ 18 h 31"/>
                    <a:gd name="T110" fmla="*/ 32 w 33"/>
                    <a:gd name="T111" fmla="*/ 16 h 31"/>
                    <a:gd name="T112" fmla="*/ 30 w 33"/>
                    <a:gd name="T113" fmla="*/ 14 h 31"/>
                    <a:gd name="T114" fmla="*/ 29 w 33"/>
                    <a:gd name="T115" fmla="*/ 13 h 31"/>
                    <a:gd name="T116" fmla="*/ 27 w 33"/>
                    <a:gd name="T117" fmla="*/ 12 h 31"/>
                    <a:gd name="T118" fmla="*/ 24 w 33"/>
                    <a:gd name="T119" fmla="*/ 11 h 31"/>
                    <a:gd name="T120" fmla="*/ 22 w 33"/>
                    <a:gd name="T121" fmla="*/ 10 h 31"/>
                    <a:gd name="T122" fmla="*/ 21 w 33"/>
                    <a:gd name="T123" fmla="*/ 10 h 31"/>
                    <a:gd name="T124" fmla="*/ 19 w 33"/>
                    <a:gd name="T125" fmla="*/ 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3" h="31">
                      <a:moveTo>
                        <a:pt x="19" y="9"/>
                      </a:moveTo>
                      <a:cubicBezTo>
                        <a:pt x="19" y="9"/>
                        <a:pt x="19" y="8"/>
                        <a:pt x="19" y="8"/>
                      </a:cubicBezTo>
                      <a:cubicBezTo>
                        <a:pt x="19" y="7"/>
                        <a:pt x="18" y="6"/>
                        <a:pt x="18" y="5"/>
                      </a:cubicBezTo>
                      <a:cubicBezTo>
                        <a:pt x="17" y="4"/>
                        <a:pt x="16" y="3"/>
                        <a:pt x="15" y="2"/>
                      </a:cubicBezTo>
                      <a:cubicBezTo>
                        <a:pt x="14" y="1"/>
                        <a:pt x="14" y="1"/>
                        <a:pt x="13" y="0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8" y="1"/>
                        <a:pt x="8" y="2"/>
                        <a:pt x="7" y="2"/>
                      </a:cubicBezTo>
                      <a:cubicBezTo>
                        <a:pt x="6" y="3"/>
                        <a:pt x="4" y="2"/>
                        <a:pt x="3" y="4"/>
                      </a:cubicBezTo>
                      <a:cubicBezTo>
                        <a:pt x="3" y="4"/>
                        <a:pt x="3" y="5"/>
                        <a:pt x="4" y="5"/>
                      </a:cubicBezTo>
                      <a:cubicBezTo>
                        <a:pt x="4" y="5"/>
                        <a:pt x="4" y="5"/>
                        <a:pt x="4" y="6"/>
                      </a:cubicBezTo>
                      <a:cubicBezTo>
                        <a:pt x="4" y="6"/>
                        <a:pt x="4" y="7"/>
                        <a:pt x="3" y="7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3" y="10"/>
                        <a:pt x="5" y="10"/>
                        <a:pt x="6" y="10"/>
                      </a:cubicBezTo>
                      <a:cubicBezTo>
                        <a:pt x="8" y="10"/>
                        <a:pt x="9" y="11"/>
                        <a:pt x="10" y="11"/>
                      </a:cubicBezTo>
                      <a:cubicBezTo>
                        <a:pt x="11" y="12"/>
                        <a:pt x="11" y="12"/>
                        <a:pt x="12" y="13"/>
                      </a:cubicBezTo>
                      <a:cubicBezTo>
                        <a:pt x="13" y="14"/>
                        <a:pt x="13" y="14"/>
                        <a:pt x="14" y="13"/>
                      </a:cubicBezTo>
                      <a:cubicBezTo>
                        <a:pt x="14" y="13"/>
                        <a:pt x="15" y="13"/>
                        <a:pt x="15" y="13"/>
                      </a:cubicBezTo>
                      <a:cubicBezTo>
                        <a:pt x="16" y="12"/>
                        <a:pt x="16" y="12"/>
                        <a:pt x="17" y="12"/>
                      </a:cubicBezTo>
                      <a:cubicBezTo>
                        <a:pt x="17" y="12"/>
                        <a:pt x="18" y="12"/>
                        <a:pt x="18" y="13"/>
                      </a:cubicBezTo>
                      <a:cubicBezTo>
                        <a:pt x="18" y="13"/>
                        <a:pt x="17" y="14"/>
                        <a:pt x="17" y="14"/>
                      </a:cubicBezTo>
                      <a:cubicBezTo>
                        <a:pt x="16" y="15"/>
                        <a:pt x="15" y="16"/>
                        <a:pt x="14" y="17"/>
                      </a:cubicBezTo>
                      <a:cubicBezTo>
                        <a:pt x="13" y="17"/>
                        <a:pt x="12" y="17"/>
                        <a:pt x="12" y="18"/>
                      </a:cubicBezTo>
                      <a:cubicBezTo>
                        <a:pt x="11" y="18"/>
                        <a:pt x="11" y="18"/>
                        <a:pt x="11" y="19"/>
                      </a:cubicBezTo>
                      <a:cubicBezTo>
                        <a:pt x="11" y="20"/>
                        <a:pt x="10" y="20"/>
                        <a:pt x="10" y="21"/>
                      </a:cubicBezTo>
                      <a:cubicBezTo>
                        <a:pt x="9" y="21"/>
                        <a:pt x="8" y="22"/>
                        <a:pt x="8" y="23"/>
                      </a:cubicBezTo>
                      <a:cubicBezTo>
                        <a:pt x="8" y="23"/>
                        <a:pt x="10" y="23"/>
                        <a:pt x="10" y="23"/>
                      </a:cubicBezTo>
                      <a:cubicBezTo>
                        <a:pt x="11" y="23"/>
                        <a:pt x="12" y="23"/>
                        <a:pt x="13" y="23"/>
                      </a:cubicBezTo>
                      <a:cubicBezTo>
                        <a:pt x="14" y="22"/>
                        <a:pt x="15" y="22"/>
                        <a:pt x="16" y="22"/>
                      </a:cubicBezTo>
                      <a:cubicBezTo>
                        <a:pt x="16" y="22"/>
                        <a:pt x="16" y="23"/>
                        <a:pt x="16" y="23"/>
                      </a:cubicBezTo>
                      <a:cubicBezTo>
                        <a:pt x="16" y="23"/>
                        <a:pt x="15" y="23"/>
                        <a:pt x="14" y="23"/>
                      </a:cubicBezTo>
                      <a:cubicBezTo>
                        <a:pt x="13" y="24"/>
                        <a:pt x="11" y="24"/>
                        <a:pt x="10" y="25"/>
                      </a:cubicBezTo>
                      <a:cubicBezTo>
                        <a:pt x="10" y="26"/>
                        <a:pt x="9" y="26"/>
                        <a:pt x="8" y="26"/>
                      </a:cubicBezTo>
                      <a:cubicBezTo>
                        <a:pt x="8" y="27"/>
                        <a:pt x="7" y="27"/>
                        <a:pt x="7" y="27"/>
                      </a:cubicBezTo>
                      <a:cubicBezTo>
                        <a:pt x="6" y="27"/>
                        <a:pt x="7" y="28"/>
                        <a:pt x="6" y="28"/>
                      </a:cubicBezTo>
                      <a:cubicBezTo>
                        <a:pt x="5" y="27"/>
                        <a:pt x="5" y="26"/>
                        <a:pt x="4" y="26"/>
                      </a:cubicBezTo>
                      <a:cubicBezTo>
                        <a:pt x="3" y="25"/>
                        <a:pt x="2" y="25"/>
                        <a:pt x="1" y="26"/>
                      </a:cubicBezTo>
                      <a:cubicBezTo>
                        <a:pt x="0" y="27"/>
                        <a:pt x="1" y="28"/>
                        <a:pt x="1" y="28"/>
                      </a:cubicBezTo>
                      <a:cubicBezTo>
                        <a:pt x="2" y="29"/>
                        <a:pt x="2" y="29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1"/>
                        <a:pt x="5" y="31"/>
                        <a:pt x="6" y="31"/>
                      </a:cubicBezTo>
                      <a:cubicBezTo>
                        <a:pt x="7" y="31"/>
                        <a:pt x="7" y="30"/>
                        <a:pt x="8" y="29"/>
                      </a:cubicBezTo>
                      <a:cubicBezTo>
                        <a:pt x="9" y="29"/>
                        <a:pt x="9" y="30"/>
                        <a:pt x="10" y="30"/>
                      </a:cubicBezTo>
                      <a:cubicBezTo>
                        <a:pt x="11" y="30"/>
                        <a:pt x="12" y="30"/>
                        <a:pt x="13" y="29"/>
                      </a:cubicBezTo>
                      <a:cubicBezTo>
                        <a:pt x="15" y="29"/>
                        <a:pt x="16" y="28"/>
                        <a:pt x="18" y="27"/>
                      </a:cubicBezTo>
                      <a:cubicBezTo>
                        <a:pt x="19" y="27"/>
                        <a:pt x="20" y="26"/>
                        <a:pt x="21" y="25"/>
                      </a:cubicBezTo>
                      <a:cubicBezTo>
                        <a:pt x="22" y="25"/>
                        <a:pt x="23" y="24"/>
                        <a:pt x="23" y="25"/>
                      </a:cubicBezTo>
                      <a:cubicBezTo>
                        <a:pt x="23" y="26"/>
                        <a:pt x="23" y="27"/>
                        <a:pt x="24" y="27"/>
                      </a:cubicBezTo>
                      <a:cubicBezTo>
                        <a:pt x="25" y="28"/>
                        <a:pt x="26" y="26"/>
                        <a:pt x="27" y="26"/>
                      </a:cubicBezTo>
                      <a:cubicBezTo>
                        <a:pt x="28" y="25"/>
                        <a:pt x="30" y="25"/>
                        <a:pt x="30" y="24"/>
                      </a:cubicBezTo>
                      <a:cubicBezTo>
                        <a:pt x="31" y="23"/>
                        <a:pt x="30" y="23"/>
                        <a:pt x="29" y="23"/>
                      </a:cubicBezTo>
                      <a:cubicBezTo>
                        <a:pt x="28" y="23"/>
                        <a:pt x="27" y="22"/>
                        <a:pt x="28" y="21"/>
                      </a:cubicBezTo>
                      <a:cubicBezTo>
                        <a:pt x="28" y="20"/>
                        <a:pt x="30" y="20"/>
                        <a:pt x="31" y="20"/>
                      </a:cubicBezTo>
                      <a:cubicBezTo>
                        <a:pt x="31" y="20"/>
                        <a:pt x="32" y="21"/>
                        <a:pt x="32" y="20"/>
                      </a:cubicBezTo>
                      <a:cubicBezTo>
                        <a:pt x="33" y="20"/>
                        <a:pt x="33" y="19"/>
                        <a:pt x="33" y="18"/>
                      </a:cubicBezTo>
                      <a:cubicBezTo>
                        <a:pt x="33" y="17"/>
                        <a:pt x="32" y="16"/>
                        <a:pt x="32" y="16"/>
                      </a:cubicBezTo>
                      <a:cubicBezTo>
                        <a:pt x="31" y="15"/>
                        <a:pt x="30" y="15"/>
                        <a:pt x="30" y="14"/>
                      </a:cubicBezTo>
                      <a:cubicBezTo>
                        <a:pt x="30" y="14"/>
                        <a:pt x="30" y="14"/>
                        <a:pt x="29" y="13"/>
                      </a:cubicBezTo>
                      <a:cubicBezTo>
                        <a:pt x="28" y="13"/>
                        <a:pt x="27" y="13"/>
                        <a:pt x="27" y="12"/>
                      </a:cubicBezTo>
                      <a:cubicBezTo>
                        <a:pt x="26" y="12"/>
                        <a:pt x="25" y="11"/>
                        <a:pt x="24" y="11"/>
                      </a:cubicBezTo>
                      <a:cubicBezTo>
                        <a:pt x="23" y="10"/>
                        <a:pt x="23" y="10"/>
                        <a:pt x="22" y="10"/>
                      </a:cubicBezTo>
                      <a:cubicBezTo>
                        <a:pt x="22" y="10"/>
                        <a:pt x="21" y="11"/>
                        <a:pt x="21" y="10"/>
                      </a:cubicBezTo>
                      <a:cubicBezTo>
                        <a:pt x="20" y="10"/>
                        <a:pt x="19" y="9"/>
                        <a:pt x="1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 89">
                  <a:extLst>
                    <a:ext uri="{FF2B5EF4-FFF2-40B4-BE49-F238E27FC236}">
                      <a16:creationId xmlns:a16="http://schemas.microsoft.com/office/drawing/2014/main" xmlns="" id="{DD5F2032-3AD1-4A1D-822C-6E84AEDDE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2" y="1368"/>
                  <a:ext cx="6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 90">
                  <a:extLst>
                    <a:ext uri="{FF2B5EF4-FFF2-40B4-BE49-F238E27FC236}">
                      <a16:creationId xmlns:a16="http://schemas.microsoft.com/office/drawing/2014/main" xmlns="" id="{8D0EB23E-650C-4EE8-B0D1-D9333EE6E9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56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 91">
                  <a:extLst>
                    <a:ext uri="{FF2B5EF4-FFF2-40B4-BE49-F238E27FC236}">
                      <a16:creationId xmlns:a16="http://schemas.microsoft.com/office/drawing/2014/main" xmlns="" id="{58BF4FFC-8498-48F1-B656-6ADEE73FFA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183"/>
                  <a:ext cx="5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 92">
                  <a:extLst>
                    <a:ext uri="{FF2B5EF4-FFF2-40B4-BE49-F238E27FC236}">
                      <a16:creationId xmlns:a16="http://schemas.microsoft.com/office/drawing/2014/main" xmlns="" id="{CEA1FE33-1D77-43B6-9D9E-F6C1B0215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" y="1563"/>
                  <a:ext cx="5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93">
                  <a:extLst>
                    <a:ext uri="{FF2B5EF4-FFF2-40B4-BE49-F238E27FC236}">
                      <a16:creationId xmlns:a16="http://schemas.microsoft.com/office/drawing/2014/main" xmlns="" id="{2F383EBC-F360-43A3-84A6-A74C28757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8" y="78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 94">
                  <a:extLst>
                    <a:ext uri="{FF2B5EF4-FFF2-40B4-BE49-F238E27FC236}">
                      <a16:creationId xmlns:a16="http://schemas.microsoft.com/office/drawing/2014/main" xmlns="" id="{1B82457E-0674-4251-B160-A76004759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136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 95">
                  <a:extLst>
                    <a:ext uri="{FF2B5EF4-FFF2-40B4-BE49-F238E27FC236}">
                      <a16:creationId xmlns:a16="http://schemas.microsoft.com/office/drawing/2014/main" xmlns="" id="{54BC7A64-74C8-437B-96FC-FC41F716F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3" y="1568"/>
                  <a:ext cx="5" cy="6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 96">
                  <a:extLst>
                    <a:ext uri="{FF2B5EF4-FFF2-40B4-BE49-F238E27FC236}">
                      <a16:creationId xmlns:a16="http://schemas.microsoft.com/office/drawing/2014/main" xmlns="" id="{77F86498-9B7D-45E6-BAAC-FB7BBFD007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78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 97">
                  <a:extLst>
                    <a:ext uri="{FF2B5EF4-FFF2-40B4-BE49-F238E27FC236}">
                      <a16:creationId xmlns:a16="http://schemas.microsoft.com/office/drawing/2014/main" xmlns="" id="{BE96D7D9-1EAB-4D88-9B1A-6EBDC1F346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" y="15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 98">
                  <a:extLst>
                    <a:ext uri="{FF2B5EF4-FFF2-40B4-BE49-F238E27FC236}">
                      <a16:creationId xmlns:a16="http://schemas.microsoft.com/office/drawing/2014/main" xmlns="" id="{16DD5FD4-8412-4E26-8BA5-7431C8FED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1" y="156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 99">
                  <a:extLst>
                    <a:ext uri="{FF2B5EF4-FFF2-40B4-BE49-F238E27FC236}">
                      <a16:creationId xmlns:a16="http://schemas.microsoft.com/office/drawing/2014/main" xmlns="" id="{752580B4-DD7C-428E-B1F2-E0A784EE88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9" y="1557"/>
                  <a:ext cx="6" cy="6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 100">
                  <a:extLst>
                    <a:ext uri="{FF2B5EF4-FFF2-40B4-BE49-F238E27FC236}">
                      <a16:creationId xmlns:a16="http://schemas.microsoft.com/office/drawing/2014/main" xmlns="" id="{88A51FE6-D05D-4E53-A515-F47AD78288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1557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 101">
                  <a:extLst>
                    <a:ext uri="{FF2B5EF4-FFF2-40B4-BE49-F238E27FC236}">
                      <a16:creationId xmlns:a16="http://schemas.microsoft.com/office/drawing/2014/main" xmlns="" id="{1F7E4B76-A7E3-4C49-92AD-8287E41E9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289"/>
                  <a:ext cx="0" cy="6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 102">
                  <a:extLst>
                    <a:ext uri="{FF2B5EF4-FFF2-40B4-BE49-F238E27FC236}">
                      <a16:creationId xmlns:a16="http://schemas.microsoft.com/office/drawing/2014/main" xmlns="" id="{4812EE1B-B01B-457C-8179-B6C781CB7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78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 103">
                  <a:extLst>
                    <a:ext uri="{FF2B5EF4-FFF2-40B4-BE49-F238E27FC236}">
                      <a16:creationId xmlns:a16="http://schemas.microsoft.com/office/drawing/2014/main" xmlns="" id="{78612435-0716-4239-A907-2E1C29F90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574"/>
                  <a:ext cx="0" cy="6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 104">
                  <a:extLst>
                    <a:ext uri="{FF2B5EF4-FFF2-40B4-BE49-F238E27FC236}">
                      <a16:creationId xmlns:a16="http://schemas.microsoft.com/office/drawing/2014/main" xmlns="" id="{5AA5713C-C7C3-4460-8D6F-E87C596565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1" y="1546"/>
                  <a:ext cx="17" cy="6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 105">
                  <a:extLst>
                    <a:ext uri="{FF2B5EF4-FFF2-40B4-BE49-F238E27FC236}">
                      <a16:creationId xmlns:a16="http://schemas.microsoft.com/office/drawing/2014/main" xmlns="" id="{922AEA50-693F-487A-AA7E-ABEB50AD4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289"/>
                  <a:ext cx="6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106">
                  <a:extLst>
                    <a:ext uri="{FF2B5EF4-FFF2-40B4-BE49-F238E27FC236}">
                      <a16:creationId xmlns:a16="http://schemas.microsoft.com/office/drawing/2014/main" xmlns="" id="{03330A38-7E6A-44D2-87EB-43D0FBD0F9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" y="1289"/>
                  <a:ext cx="5" cy="6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107">
                  <a:extLst>
                    <a:ext uri="{FF2B5EF4-FFF2-40B4-BE49-F238E27FC236}">
                      <a16:creationId xmlns:a16="http://schemas.microsoft.com/office/drawing/2014/main" xmlns="" id="{6611C1AA-C7F9-4456-9D54-2543E5DBBB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5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108">
                  <a:extLst>
                    <a:ext uri="{FF2B5EF4-FFF2-40B4-BE49-F238E27FC236}">
                      <a16:creationId xmlns:a16="http://schemas.microsoft.com/office/drawing/2014/main" xmlns="" id="{21FE2EBE-556C-4209-89BF-017D619D0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1" y="1998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109">
                  <a:extLst>
                    <a:ext uri="{FF2B5EF4-FFF2-40B4-BE49-F238E27FC236}">
                      <a16:creationId xmlns:a16="http://schemas.microsoft.com/office/drawing/2014/main" xmlns="" id="{14AEF72B-F0B9-418C-B06D-79136907C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2" y="1596"/>
                  <a:ext cx="0" cy="6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110">
                  <a:extLst>
                    <a:ext uri="{FF2B5EF4-FFF2-40B4-BE49-F238E27FC236}">
                      <a16:creationId xmlns:a16="http://schemas.microsoft.com/office/drawing/2014/main" xmlns="" id="{94AD71EE-108E-4634-871C-39D8BFABCE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7" y="1993"/>
                  <a:ext cx="11" cy="5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1" y="0"/>
                        <a:pt x="2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111">
                  <a:extLst>
                    <a:ext uri="{FF2B5EF4-FFF2-40B4-BE49-F238E27FC236}">
                      <a16:creationId xmlns:a16="http://schemas.microsoft.com/office/drawing/2014/main" xmlns="" id="{C6EBBCE8-0D53-4D4A-8AB8-31AFF261D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284"/>
                  <a:ext cx="0" cy="5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112">
                  <a:extLst>
                    <a:ext uri="{FF2B5EF4-FFF2-40B4-BE49-F238E27FC236}">
                      <a16:creationId xmlns:a16="http://schemas.microsoft.com/office/drawing/2014/main" xmlns="" id="{893D80BC-CA04-4E88-A9A1-924F61A0A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58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 113">
                  <a:extLst>
                    <a:ext uri="{FF2B5EF4-FFF2-40B4-BE49-F238E27FC236}">
                      <a16:creationId xmlns:a16="http://schemas.microsoft.com/office/drawing/2014/main" xmlns="" id="{7205102A-5620-4D17-BA63-2F1DF9181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4" y="1368"/>
                  <a:ext cx="28" cy="5"/>
                </a:xfrm>
                <a:custGeom>
                  <a:avLst/>
                  <a:gdLst>
                    <a:gd name="T0" fmla="*/ 5 w 5"/>
                    <a:gd name="T1" fmla="*/ 0 h 1"/>
                    <a:gd name="T2" fmla="*/ 4 w 5"/>
                    <a:gd name="T3" fmla="*/ 0 h 1"/>
                    <a:gd name="T4" fmla="*/ 0 w 5"/>
                    <a:gd name="T5" fmla="*/ 0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3" y="1"/>
                        <a:pt x="1" y="0"/>
                        <a:pt x="0" y="0"/>
                      </a:cubicBezTo>
                      <a:cubicBezTo>
                        <a:pt x="2" y="0"/>
                        <a:pt x="3" y="1"/>
                        <a:pt x="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114">
                  <a:extLst>
                    <a:ext uri="{FF2B5EF4-FFF2-40B4-BE49-F238E27FC236}">
                      <a16:creationId xmlns:a16="http://schemas.microsoft.com/office/drawing/2014/main" xmlns="" id="{FE945DCA-884D-4229-9D7A-2FCD02F86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7" y="118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115">
                  <a:extLst>
                    <a:ext uri="{FF2B5EF4-FFF2-40B4-BE49-F238E27FC236}">
                      <a16:creationId xmlns:a16="http://schemas.microsoft.com/office/drawing/2014/main" xmlns="" id="{10E2DEF1-BB36-4F21-A6E5-BC1D098A19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0" y="1563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116">
                  <a:extLst>
                    <a:ext uri="{FF2B5EF4-FFF2-40B4-BE49-F238E27FC236}">
                      <a16:creationId xmlns:a16="http://schemas.microsoft.com/office/drawing/2014/main" xmlns="" id="{57F6EA79-A1D8-48EC-9183-2FFAD5FBD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7" y="199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117">
                  <a:extLst>
                    <a:ext uri="{FF2B5EF4-FFF2-40B4-BE49-F238E27FC236}">
                      <a16:creationId xmlns:a16="http://schemas.microsoft.com/office/drawing/2014/main" xmlns="" id="{FD3C6ACE-8AF2-451F-9F16-60C6B3C98F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2" y="1591"/>
                  <a:ext cx="6" cy="5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1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118">
                  <a:extLst>
                    <a:ext uri="{FF2B5EF4-FFF2-40B4-BE49-F238E27FC236}">
                      <a16:creationId xmlns:a16="http://schemas.microsoft.com/office/drawing/2014/main" xmlns="" id="{13049D38-282C-47C5-A4EE-F89E5330D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568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119">
                  <a:extLst>
                    <a:ext uri="{FF2B5EF4-FFF2-40B4-BE49-F238E27FC236}">
                      <a16:creationId xmlns:a16="http://schemas.microsoft.com/office/drawing/2014/main" xmlns="" id="{1380D64B-2747-4517-93D8-2198A847BA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580"/>
                  <a:ext cx="0" cy="5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120">
                  <a:extLst>
                    <a:ext uri="{FF2B5EF4-FFF2-40B4-BE49-F238E27FC236}">
                      <a16:creationId xmlns:a16="http://schemas.microsoft.com/office/drawing/2014/main" xmlns="" id="{0DD03ADC-5C68-4D14-83DB-3BD4D7D042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585"/>
                  <a:ext cx="0" cy="6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121">
                  <a:extLst>
                    <a:ext uri="{FF2B5EF4-FFF2-40B4-BE49-F238E27FC236}">
                      <a16:creationId xmlns:a16="http://schemas.microsoft.com/office/drawing/2014/main" xmlns="" id="{820DEF90-8DE8-4123-82FD-601B9E1F56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1" y="1568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122">
                  <a:extLst>
                    <a:ext uri="{FF2B5EF4-FFF2-40B4-BE49-F238E27FC236}">
                      <a16:creationId xmlns:a16="http://schemas.microsoft.com/office/drawing/2014/main" xmlns="" id="{6E0BDA35-1119-40F1-A048-46642BE17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" y="1563"/>
                  <a:ext cx="5" cy="5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123">
                  <a:extLst>
                    <a:ext uri="{FF2B5EF4-FFF2-40B4-BE49-F238E27FC236}">
                      <a16:creationId xmlns:a16="http://schemas.microsoft.com/office/drawing/2014/main" xmlns="" id="{1C17BF5D-3FDB-468F-ADBA-DE2FE8BE7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1" y="787"/>
                  <a:ext cx="11" cy="6"/>
                </a:xfrm>
                <a:custGeom>
                  <a:avLst/>
                  <a:gdLst>
                    <a:gd name="T0" fmla="*/ 1 w 2"/>
                    <a:gd name="T1" fmla="*/ 0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0 h 1"/>
                    <a:gd name="T8" fmla="*/ 1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 124">
                  <a:extLst>
                    <a:ext uri="{FF2B5EF4-FFF2-40B4-BE49-F238E27FC236}">
                      <a16:creationId xmlns:a16="http://schemas.microsoft.com/office/drawing/2014/main" xmlns="" id="{60734A01-70D0-420A-B0A1-A6FA1449B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1" y="154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125">
                  <a:extLst>
                    <a:ext uri="{FF2B5EF4-FFF2-40B4-BE49-F238E27FC236}">
                      <a16:creationId xmlns:a16="http://schemas.microsoft.com/office/drawing/2014/main" xmlns="" id="{1951FDB8-2F3D-4174-80B4-3632F1FA00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7" y="1183"/>
                  <a:ext cx="6" cy="6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 126">
                  <a:extLst>
                    <a:ext uri="{FF2B5EF4-FFF2-40B4-BE49-F238E27FC236}">
                      <a16:creationId xmlns:a16="http://schemas.microsoft.com/office/drawing/2014/main" xmlns="" id="{61084823-DBE1-42D1-B8F5-E0F6D562F2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" y="15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 127">
                  <a:extLst>
                    <a:ext uri="{FF2B5EF4-FFF2-40B4-BE49-F238E27FC236}">
                      <a16:creationId xmlns:a16="http://schemas.microsoft.com/office/drawing/2014/main" xmlns="" id="{307831C4-7C92-4CF5-8867-B32EB26F7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7" y="793"/>
                  <a:ext cx="0" cy="5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 128">
                  <a:extLst>
                    <a:ext uri="{FF2B5EF4-FFF2-40B4-BE49-F238E27FC236}">
                      <a16:creationId xmlns:a16="http://schemas.microsoft.com/office/drawing/2014/main" xmlns="" id="{EC7808D5-17FD-4C14-8392-9E6E48BE94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284"/>
                  <a:ext cx="0" cy="5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 129">
                  <a:extLst>
                    <a:ext uri="{FF2B5EF4-FFF2-40B4-BE49-F238E27FC236}">
                      <a16:creationId xmlns:a16="http://schemas.microsoft.com/office/drawing/2014/main" xmlns="" id="{D54D31C2-52F7-4CC7-B655-33A23BAE7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289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 130">
                  <a:extLst>
                    <a:ext uri="{FF2B5EF4-FFF2-40B4-BE49-F238E27FC236}">
                      <a16:creationId xmlns:a16="http://schemas.microsoft.com/office/drawing/2014/main" xmlns="" id="{5EFC4F61-A2FF-4CAF-A7B8-B5D4B8609B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7" y="118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 131">
                  <a:extLst>
                    <a:ext uri="{FF2B5EF4-FFF2-40B4-BE49-F238E27FC236}">
                      <a16:creationId xmlns:a16="http://schemas.microsoft.com/office/drawing/2014/main" xmlns="" id="{1E34236D-EBB1-42DA-AE2E-0590FA866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781"/>
                  <a:ext cx="0" cy="6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 132">
                  <a:extLst>
                    <a:ext uri="{FF2B5EF4-FFF2-40B4-BE49-F238E27FC236}">
                      <a16:creationId xmlns:a16="http://schemas.microsoft.com/office/drawing/2014/main" xmlns="" id="{D0BB0795-1253-44D6-B738-A4C9034A0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781"/>
                  <a:ext cx="6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 133">
                  <a:extLst>
                    <a:ext uri="{FF2B5EF4-FFF2-40B4-BE49-F238E27FC236}">
                      <a16:creationId xmlns:a16="http://schemas.microsoft.com/office/drawing/2014/main" xmlns="" id="{3EF757C0-BE9E-4C6C-A4D3-480B235DBF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1368"/>
                  <a:ext cx="5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134">
                  <a:extLst>
                    <a:ext uri="{FF2B5EF4-FFF2-40B4-BE49-F238E27FC236}">
                      <a16:creationId xmlns:a16="http://schemas.microsoft.com/office/drawing/2014/main" xmlns="" id="{1CCAAA06-51F3-4E27-8B8D-40C25C6654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9" y="15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135">
                  <a:extLst>
                    <a:ext uri="{FF2B5EF4-FFF2-40B4-BE49-F238E27FC236}">
                      <a16:creationId xmlns:a16="http://schemas.microsoft.com/office/drawing/2014/main" xmlns="" id="{A49F9B7E-6615-428E-931A-FF782A817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136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136">
                  <a:extLst>
                    <a:ext uri="{FF2B5EF4-FFF2-40B4-BE49-F238E27FC236}">
                      <a16:creationId xmlns:a16="http://schemas.microsoft.com/office/drawing/2014/main" xmlns="" id="{ACEADA85-863A-4133-833D-CF15D5AF5F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2" y="136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137">
                  <a:extLst>
                    <a:ext uri="{FF2B5EF4-FFF2-40B4-BE49-F238E27FC236}">
                      <a16:creationId xmlns:a16="http://schemas.microsoft.com/office/drawing/2014/main" xmlns="" id="{E2029ABC-B9F9-45FD-8050-5379A5E4BF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8" y="776"/>
                  <a:ext cx="6" cy="5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138">
                  <a:extLst>
                    <a:ext uri="{FF2B5EF4-FFF2-40B4-BE49-F238E27FC236}">
                      <a16:creationId xmlns:a16="http://schemas.microsoft.com/office/drawing/2014/main" xmlns="" id="{DE8CE182-F2FE-4032-8E7C-A0529FE6E5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92" y="301"/>
                  <a:ext cx="1116" cy="1865"/>
                </a:xfrm>
                <a:custGeom>
                  <a:avLst/>
                  <a:gdLst>
                    <a:gd name="T0" fmla="*/ 174 w 200"/>
                    <a:gd name="T1" fmla="*/ 272 h 334"/>
                    <a:gd name="T2" fmla="*/ 193 w 200"/>
                    <a:gd name="T3" fmla="*/ 232 h 334"/>
                    <a:gd name="T4" fmla="*/ 168 w 200"/>
                    <a:gd name="T5" fmla="*/ 218 h 334"/>
                    <a:gd name="T6" fmla="*/ 123 w 200"/>
                    <a:gd name="T7" fmla="*/ 220 h 334"/>
                    <a:gd name="T8" fmla="*/ 146 w 200"/>
                    <a:gd name="T9" fmla="*/ 206 h 334"/>
                    <a:gd name="T10" fmla="*/ 139 w 200"/>
                    <a:gd name="T11" fmla="*/ 191 h 334"/>
                    <a:gd name="T12" fmla="*/ 161 w 200"/>
                    <a:gd name="T13" fmla="*/ 179 h 334"/>
                    <a:gd name="T14" fmla="*/ 179 w 200"/>
                    <a:gd name="T15" fmla="*/ 151 h 334"/>
                    <a:gd name="T16" fmla="*/ 198 w 200"/>
                    <a:gd name="T17" fmla="*/ 92 h 334"/>
                    <a:gd name="T18" fmla="*/ 168 w 200"/>
                    <a:gd name="T19" fmla="*/ 82 h 334"/>
                    <a:gd name="T20" fmla="*/ 123 w 200"/>
                    <a:gd name="T21" fmla="*/ 81 h 334"/>
                    <a:gd name="T22" fmla="*/ 111 w 200"/>
                    <a:gd name="T23" fmla="*/ 88 h 334"/>
                    <a:gd name="T24" fmla="*/ 100 w 200"/>
                    <a:gd name="T25" fmla="*/ 84 h 334"/>
                    <a:gd name="T26" fmla="*/ 106 w 200"/>
                    <a:gd name="T27" fmla="*/ 76 h 334"/>
                    <a:gd name="T28" fmla="*/ 87 w 200"/>
                    <a:gd name="T29" fmla="*/ 66 h 334"/>
                    <a:gd name="T30" fmla="*/ 114 w 200"/>
                    <a:gd name="T31" fmla="*/ 51 h 334"/>
                    <a:gd name="T32" fmla="*/ 138 w 200"/>
                    <a:gd name="T33" fmla="*/ 13 h 334"/>
                    <a:gd name="T34" fmla="*/ 122 w 200"/>
                    <a:gd name="T35" fmla="*/ 6 h 334"/>
                    <a:gd name="T36" fmla="*/ 91 w 200"/>
                    <a:gd name="T37" fmla="*/ 11 h 334"/>
                    <a:gd name="T38" fmla="*/ 68 w 200"/>
                    <a:gd name="T39" fmla="*/ 19 h 334"/>
                    <a:gd name="T40" fmla="*/ 57 w 200"/>
                    <a:gd name="T41" fmla="*/ 19 h 334"/>
                    <a:gd name="T42" fmla="*/ 54 w 200"/>
                    <a:gd name="T43" fmla="*/ 36 h 334"/>
                    <a:gd name="T44" fmla="*/ 43 w 200"/>
                    <a:gd name="T45" fmla="*/ 51 h 334"/>
                    <a:gd name="T46" fmla="*/ 53 w 200"/>
                    <a:gd name="T47" fmla="*/ 69 h 334"/>
                    <a:gd name="T48" fmla="*/ 36 w 200"/>
                    <a:gd name="T49" fmla="*/ 68 h 334"/>
                    <a:gd name="T50" fmla="*/ 22 w 200"/>
                    <a:gd name="T51" fmla="*/ 72 h 334"/>
                    <a:gd name="T52" fmla="*/ 31 w 200"/>
                    <a:gd name="T53" fmla="*/ 92 h 334"/>
                    <a:gd name="T54" fmla="*/ 21 w 200"/>
                    <a:gd name="T55" fmla="*/ 106 h 334"/>
                    <a:gd name="T56" fmla="*/ 31 w 200"/>
                    <a:gd name="T57" fmla="*/ 115 h 334"/>
                    <a:gd name="T58" fmla="*/ 32 w 200"/>
                    <a:gd name="T59" fmla="*/ 128 h 334"/>
                    <a:gd name="T60" fmla="*/ 19 w 200"/>
                    <a:gd name="T61" fmla="*/ 143 h 334"/>
                    <a:gd name="T62" fmla="*/ 15 w 200"/>
                    <a:gd name="T63" fmla="*/ 156 h 334"/>
                    <a:gd name="T64" fmla="*/ 25 w 200"/>
                    <a:gd name="T65" fmla="*/ 163 h 334"/>
                    <a:gd name="T66" fmla="*/ 29 w 200"/>
                    <a:gd name="T67" fmla="*/ 178 h 334"/>
                    <a:gd name="T68" fmla="*/ 48 w 200"/>
                    <a:gd name="T69" fmla="*/ 164 h 334"/>
                    <a:gd name="T70" fmla="*/ 39 w 200"/>
                    <a:gd name="T71" fmla="*/ 177 h 334"/>
                    <a:gd name="T72" fmla="*/ 53 w 200"/>
                    <a:gd name="T73" fmla="*/ 177 h 334"/>
                    <a:gd name="T74" fmla="*/ 32 w 200"/>
                    <a:gd name="T75" fmla="*/ 192 h 334"/>
                    <a:gd name="T76" fmla="*/ 30 w 200"/>
                    <a:gd name="T77" fmla="*/ 206 h 334"/>
                    <a:gd name="T78" fmla="*/ 26 w 200"/>
                    <a:gd name="T79" fmla="*/ 221 h 334"/>
                    <a:gd name="T80" fmla="*/ 33 w 200"/>
                    <a:gd name="T81" fmla="*/ 237 h 334"/>
                    <a:gd name="T82" fmla="*/ 21 w 200"/>
                    <a:gd name="T83" fmla="*/ 279 h 334"/>
                    <a:gd name="T84" fmla="*/ 35 w 200"/>
                    <a:gd name="T85" fmla="*/ 248 h 334"/>
                    <a:gd name="T86" fmla="*/ 37 w 200"/>
                    <a:gd name="T87" fmla="*/ 226 h 334"/>
                    <a:gd name="T88" fmla="*/ 54 w 200"/>
                    <a:gd name="T89" fmla="*/ 202 h 334"/>
                    <a:gd name="T90" fmla="*/ 42 w 200"/>
                    <a:gd name="T91" fmla="*/ 230 h 334"/>
                    <a:gd name="T92" fmla="*/ 59 w 200"/>
                    <a:gd name="T93" fmla="*/ 232 h 334"/>
                    <a:gd name="T94" fmla="*/ 65 w 200"/>
                    <a:gd name="T95" fmla="*/ 210 h 334"/>
                    <a:gd name="T96" fmla="*/ 74 w 200"/>
                    <a:gd name="T97" fmla="*/ 226 h 334"/>
                    <a:gd name="T98" fmla="*/ 67 w 200"/>
                    <a:gd name="T99" fmla="*/ 226 h 334"/>
                    <a:gd name="T100" fmla="*/ 62 w 200"/>
                    <a:gd name="T101" fmla="*/ 242 h 334"/>
                    <a:gd name="T102" fmla="*/ 67 w 200"/>
                    <a:gd name="T103" fmla="*/ 271 h 334"/>
                    <a:gd name="T104" fmla="*/ 54 w 200"/>
                    <a:gd name="T105" fmla="*/ 303 h 334"/>
                    <a:gd name="T106" fmla="*/ 52 w 200"/>
                    <a:gd name="T107" fmla="*/ 319 h 334"/>
                    <a:gd name="T108" fmla="*/ 65 w 200"/>
                    <a:gd name="T109" fmla="*/ 315 h 334"/>
                    <a:gd name="T110" fmla="*/ 87 w 200"/>
                    <a:gd name="T111" fmla="*/ 320 h 334"/>
                    <a:gd name="T112" fmla="*/ 95 w 200"/>
                    <a:gd name="T113" fmla="*/ 321 h 334"/>
                    <a:gd name="T114" fmla="*/ 111 w 200"/>
                    <a:gd name="T115" fmla="*/ 313 h 334"/>
                    <a:gd name="T116" fmla="*/ 133 w 200"/>
                    <a:gd name="T117" fmla="*/ 305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00" h="334">
                      <a:moveTo>
                        <a:pt x="148" y="303"/>
                      </a:moveTo>
                      <a:cubicBezTo>
                        <a:pt x="150" y="302"/>
                        <a:pt x="150" y="301"/>
                        <a:pt x="150" y="300"/>
                      </a:cubicBezTo>
                      <a:cubicBezTo>
                        <a:pt x="150" y="297"/>
                        <a:pt x="152" y="298"/>
                        <a:pt x="154" y="298"/>
                      </a:cubicBezTo>
                      <a:cubicBezTo>
                        <a:pt x="155" y="297"/>
                        <a:pt x="156" y="295"/>
                        <a:pt x="157" y="294"/>
                      </a:cubicBezTo>
                      <a:cubicBezTo>
                        <a:pt x="158" y="293"/>
                        <a:pt x="158" y="293"/>
                        <a:pt x="159" y="292"/>
                      </a:cubicBezTo>
                      <a:cubicBezTo>
                        <a:pt x="160" y="291"/>
                        <a:pt x="160" y="291"/>
                        <a:pt x="160" y="290"/>
                      </a:cubicBezTo>
                      <a:cubicBezTo>
                        <a:pt x="161" y="290"/>
                        <a:pt x="162" y="290"/>
                        <a:pt x="162" y="289"/>
                      </a:cubicBezTo>
                      <a:cubicBezTo>
                        <a:pt x="163" y="289"/>
                        <a:pt x="164" y="288"/>
                        <a:pt x="165" y="287"/>
                      </a:cubicBezTo>
                      <a:cubicBezTo>
                        <a:pt x="165" y="287"/>
                        <a:pt x="166" y="287"/>
                        <a:pt x="166" y="287"/>
                      </a:cubicBezTo>
                      <a:cubicBezTo>
                        <a:pt x="166" y="286"/>
                        <a:pt x="167" y="285"/>
                        <a:pt x="168" y="284"/>
                      </a:cubicBezTo>
                      <a:cubicBezTo>
                        <a:pt x="169" y="282"/>
                        <a:pt x="168" y="280"/>
                        <a:pt x="169" y="278"/>
                      </a:cubicBezTo>
                      <a:cubicBezTo>
                        <a:pt x="170" y="277"/>
                        <a:pt x="171" y="276"/>
                        <a:pt x="172" y="275"/>
                      </a:cubicBezTo>
                      <a:cubicBezTo>
                        <a:pt x="173" y="274"/>
                        <a:pt x="173" y="273"/>
                        <a:pt x="174" y="272"/>
                      </a:cubicBezTo>
                      <a:cubicBezTo>
                        <a:pt x="176" y="270"/>
                        <a:pt x="177" y="270"/>
                        <a:pt x="179" y="271"/>
                      </a:cubicBezTo>
                      <a:cubicBezTo>
                        <a:pt x="179" y="271"/>
                        <a:pt x="180" y="272"/>
                        <a:pt x="181" y="272"/>
                      </a:cubicBezTo>
                      <a:cubicBezTo>
                        <a:pt x="182" y="271"/>
                        <a:pt x="182" y="270"/>
                        <a:pt x="182" y="269"/>
                      </a:cubicBezTo>
                      <a:cubicBezTo>
                        <a:pt x="183" y="267"/>
                        <a:pt x="184" y="267"/>
                        <a:pt x="187" y="266"/>
                      </a:cubicBezTo>
                      <a:cubicBezTo>
                        <a:pt x="192" y="263"/>
                        <a:pt x="188" y="259"/>
                        <a:pt x="186" y="256"/>
                      </a:cubicBezTo>
                      <a:cubicBezTo>
                        <a:pt x="185" y="254"/>
                        <a:pt x="181" y="250"/>
                        <a:pt x="183" y="248"/>
                      </a:cubicBezTo>
                      <a:cubicBezTo>
                        <a:pt x="183" y="248"/>
                        <a:pt x="184" y="248"/>
                        <a:pt x="185" y="248"/>
                      </a:cubicBezTo>
                      <a:cubicBezTo>
                        <a:pt x="186" y="248"/>
                        <a:pt x="185" y="248"/>
                        <a:pt x="186" y="247"/>
                      </a:cubicBezTo>
                      <a:cubicBezTo>
                        <a:pt x="187" y="247"/>
                        <a:pt x="187" y="245"/>
                        <a:pt x="187" y="244"/>
                      </a:cubicBezTo>
                      <a:cubicBezTo>
                        <a:pt x="187" y="244"/>
                        <a:pt x="188" y="243"/>
                        <a:pt x="190" y="241"/>
                      </a:cubicBezTo>
                      <a:cubicBezTo>
                        <a:pt x="190" y="241"/>
                        <a:pt x="190" y="241"/>
                        <a:pt x="190" y="241"/>
                      </a:cubicBezTo>
                      <a:cubicBezTo>
                        <a:pt x="190" y="239"/>
                        <a:pt x="192" y="238"/>
                        <a:pt x="193" y="236"/>
                      </a:cubicBezTo>
                      <a:cubicBezTo>
                        <a:pt x="193" y="234"/>
                        <a:pt x="193" y="234"/>
                        <a:pt x="193" y="232"/>
                      </a:cubicBezTo>
                      <a:cubicBezTo>
                        <a:pt x="193" y="232"/>
                        <a:pt x="193" y="232"/>
                        <a:pt x="193" y="232"/>
                      </a:cubicBezTo>
                      <a:cubicBezTo>
                        <a:pt x="193" y="232"/>
                        <a:pt x="193" y="232"/>
                        <a:pt x="193" y="232"/>
                      </a:cubicBezTo>
                      <a:cubicBezTo>
                        <a:pt x="192" y="231"/>
                        <a:pt x="191" y="230"/>
                        <a:pt x="191" y="230"/>
                      </a:cubicBezTo>
                      <a:cubicBezTo>
                        <a:pt x="189" y="228"/>
                        <a:pt x="188" y="227"/>
                        <a:pt x="187" y="226"/>
                      </a:cubicBezTo>
                      <a:cubicBezTo>
                        <a:pt x="186" y="224"/>
                        <a:pt x="184" y="224"/>
                        <a:pt x="182" y="224"/>
                      </a:cubicBezTo>
                      <a:cubicBezTo>
                        <a:pt x="181" y="224"/>
                        <a:pt x="180" y="224"/>
                        <a:pt x="179" y="223"/>
                      </a:cubicBezTo>
                      <a:cubicBezTo>
                        <a:pt x="179" y="223"/>
                        <a:pt x="179" y="223"/>
                        <a:pt x="179" y="223"/>
                      </a:cubicBezTo>
                      <a:cubicBezTo>
                        <a:pt x="179" y="223"/>
                        <a:pt x="179" y="223"/>
                        <a:pt x="179" y="223"/>
                      </a:cubicBezTo>
                      <a:cubicBezTo>
                        <a:pt x="178" y="223"/>
                        <a:pt x="178" y="223"/>
                        <a:pt x="178" y="222"/>
                      </a:cubicBezTo>
                      <a:cubicBezTo>
                        <a:pt x="177" y="222"/>
                        <a:pt x="176" y="222"/>
                        <a:pt x="176" y="222"/>
                      </a:cubicBezTo>
                      <a:cubicBezTo>
                        <a:pt x="175" y="221"/>
                        <a:pt x="175" y="220"/>
                        <a:pt x="174" y="220"/>
                      </a:cubicBezTo>
                      <a:cubicBezTo>
                        <a:pt x="173" y="219"/>
                        <a:pt x="171" y="219"/>
                        <a:pt x="170" y="219"/>
                      </a:cubicBezTo>
                      <a:cubicBezTo>
                        <a:pt x="169" y="219"/>
                        <a:pt x="169" y="219"/>
                        <a:pt x="168" y="218"/>
                      </a:cubicBezTo>
                      <a:cubicBezTo>
                        <a:pt x="168" y="218"/>
                        <a:pt x="168" y="217"/>
                        <a:pt x="167" y="216"/>
                      </a:cubicBezTo>
                      <a:cubicBezTo>
                        <a:pt x="166" y="214"/>
                        <a:pt x="163" y="215"/>
                        <a:pt x="160" y="215"/>
                      </a:cubicBezTo>
                      <a:cubicBezTo>
                        <a:pt x="158" y="215"/>
                        <a:pt x="156" y="215"/>
                        <a:pt x="156" y="217"/>
                      </a:cubicBezTo>
                      <a:cubicBezTo>
                        <a:pt x="155" y="219"/>
                        <a:pt x="155" y="221"/>
                        <a:pt x="153" y="222"/>
                      </a:cubicBezTo>
                      <a:cubicBezTo>
                        <a:pt x="152" y="223"/>
                        <a:pt x="151" y="224"/>
                        <a:pt x="150" y="224"/>
                      </a:cubicBezTo>
                      <a:cubicBezTo>
                        <a:pt x="149" y="225"/>
                        <a:pt x="147" y="224"/>
                        <a:pt x="146" y="224"/>
                      </a:cubicBezTo>
                      <a:cubicBezTo>
                        <a:pt x="144" y="224"/>
                        <a:pt x="143" y="223"/>
                        <a:pt x="141" y="223"/>
                      </a:cubicBezTo>
                      <a:cubicBezTo>
                        <a:pt x="140" y="223"/>
                        <a:pt x="138" y="223"/>
                        <a:pt x="137" y="223"/>
                      </a:cubicBezTo>
                      <a:cubicBezTo>
                        <a:pt x="136" y="222"/>
                        <a:pt x="136" y="222"/>
                        <a:pt x="135" y="222"/>
                      </a:cubicBezTo>
                      <a:cubicBezTo>
                        <a:pt x="133" y="222"/>
                        <a:pt x="131" y="222"/>
                        <a:pt x="130" y="222"/>
                      </a:cubicBezTo>
                      <a:cubicBezTo>
                        <a:pt x="128" y="221"/>
                        <a:pt x="127" y="220"/>
                        <a:pt x="125" y="220"/>
                      </a:cubicBezTo>
                      <a:cubicBezTo>
                        <a:pt x="125" y="220"/>
                        <a:pt x="124" y="220"/>
                        <a:pt x="123" y="220"/>
                      </a:cubicBezTo>
                      <a:cubicBezTo>
                        <a:pt x="123" y="220"/>
                        <a:pt x="123" y="220"/>
                        <a:pt x="123" y="220"/>
                      </a:cubicBezTo>
                      <a:cubicBezTo>
                        <a:pt x="123" y="220"/>
                        <a:pt x="123" y="220"/>
                        <a:pt x="123" y="220"/>
                      </a:cubicBezTo>
                      <a:cubicBezTo>
                        <a:pt x="121" y="220"/>
                        <a:pt x="117" y="219"/>
                        <a:pt x="117" y="217"/>
                      </a:cubicBezTo>
                      <a:cubicBezTo>
                        <a:pt x="116" y="217"/>
                        <a:pt x="115" y="216"/>
                        <a:pt x="114" y="215"/>
                      </a:cubicBezTo>
                      <a:cubicBezTo>
                        <a:pt x="113" y="215"/>
                        <a:pt x="112" y="214"/>
                        <a:pt x="113" y="213"/>
                      </a:cubicBezTo>
                      <a:cubicBezTo>
                        <a:pt x="113" y="214"/>
                        <a:pt x="114" y="214"/>
                        <a:pt x="115" y="215"/>
                      </a:cubicBezTo>
                      <a:cubicBezTo>
                        <a:pt x="116" y="215"/>
                        <a:pt x="117" y="216"/>
                        <a:pt x="118" y="216"/>
                      </a:cubicBezTo>
                      <a:cubicBezTo>
                        <a:pt x="119" y="216"/>
                        <a:pt x="120" y="217"/>
                        <a:pt x="121" y="217"/>
                      </a:cubicBezTo>
                      <a:cubicBezTo>
                        <a:pt x="122" y="217"/>
                        <a:pt x="123" y="217"/>
                        <a:pt x="124" y="217"/>
                      </a:cubicBezTo>
                      <a:cubicBezTo>
                        <a:pt x="126" y="217"/>
                        <a:pt x="128" y="218"/>
                        <a:pt x="130" y="219"/>
                      </a:cubicBezTo>
                      <a:cubicBezTo>
                        <a:pt x="132" y="219"/>
                        <a:pt x="134" y="217"/>
                        <a:pt x="136" y="216"/>
                      </a:cubicBezTo>
                      <a:cubicBezTo>
                        <a:pt x="137" y="215"/>
                        <a:pt x="140" y="216"/>
                        <a:pt x="141" y="215"/>
                      </a:cubicBezTo>
                      <a:cubicBezTo>
                        <a:pt x="143" y="213"/>
                        <a:pt x="141" y="210"/>
                        <a:pt x="143" y="209"/>
                      </a:cubicBezTo>
                      <a:cubicBezTo>
                        <a:pt x="144" y="208"/>
                        <a:pt x="145" y="207"/>
                        <a:pt x="146" y="206"/>
                      </a:cubicBezTo>
                      <a:cubicBezTo>
                        <a:pt x="148" y="206"/>
                        <a:pt x="149" y="204"/>
                        <a:pt x="150" y="204"/>
                      </a:cubicBezTo>
                      <a:cubicBezTo>
                        <a:pt x="152" y="203"/>
                        <a:pt x="152" y="204"/>
                        <a:pt x="154" y="204"/>
                      </a:cubicBezTo>
                      <a:cubicBezTo>
                        <a:pt x="155" y="205"/>
                        <a:pt x="156" y="205"/>
                        <a:pt x="157" y="204"/>
                      </a:cubicBezTo>
                      <a:cubicBezTo>
                        <a:pt x="160" y="203"/>
                        <a:pt x="162" y="201"/>
                        <a:pt x="165" y="199"/>
                      </a:cubicBezTo>
                      <a:cubicBezTo>
                        <a:pt x="166" y="198"/>
                        <a:pt x="168" y="197"/>
                        <a:pt x="166" y="195"/>
                      </a:cubicBezTo>
                      <a:cubicBezTo>
                        <a:pt x="165" y="194"/>
                        <a:pt x="164" y="194"/>
                        <a:pt x="162" y="193"/>
                      </a:cubicBezTo>
                      <a:cubicBezTo>
                        <a:pt x="161" y="192"/>
                        <a:pt x="160" y="192"/>
                        <a:pt x="159" y="191"/>
                      </a:cubicBezTo>
                      <a:cubicBezTo>
                        <a:pt x="157" y="191"/>
                        <a:pt x="156" y="191"/>
                        <a:pt x="156" y="189"/>
                      </a:cubicBezTo>
                      <a:cubicBezTo>
                        <a:pt x="156" y="188"/>
                        <a:pt x="157" y="187"/>
                        <a:pt x="156" y="187"/>
                      </a:cubicBezTo>
                      <a:cubicBezTo>
                        <a:pt x="156" y="186"/>
                        <a:pt x="155" y="184"/>
                        <a:pt x="154" y="184"/>
                      </a:cubicBezTo>
                      <a:cubicBezTo>
                        <a:pt x="152" y="183"/>
                        <a:pt x="149" y="185"/>
                        <a:pt x="148" y="186"/>
                      </a:cubicBezTo>
                      <a:cubicBezTo>
                        <a:pt x="146" y="188"/>
                        <a:pt x="143" y="189"/>
                        <a:pt x="140" y="191"/>
                      </a:cubicBezTo>
                      <a:cubicBezTo>
                        <a:pt x="140" y="191"/>
                        <a:pt x="140" y="191"/>
                        <a:pt x="139" y="191"/>
                      </a:cubicBezTo>
                      <a:cubicBezTo>
                        <a:pt x="139" y="191"/>
                        <a:pt x="139" y="191"/>
                        <a:pt x="139" y="191"/>
                      </a:cubicBezTo>
                      <a:cubicBezTo>
                        <a:pt x="139" y="191"/>
                        <a:pt x="139" y="191"/>
                        <a:pt x="139" y="191"/>
                      </a:cubicBezTo>
                      <a:cubicBezTo>
                        <a:pt x="138" y="191"/>
                        <a:pt x="138" y="191"/>
                        <a:pt x="138" y="191"/>
                      </a:cubicBezTo>
                      <a:cubicBezTo>
                        <a:pt x="138" y="191"/>
                        <a:pt x="138" y="191"/>
                        <a:pt x="138" y="191"/>
                      </a:cubicBezTo>
                      <a:cubicBezTo>
                        <a:pt x="136" y="192"/>
                        <a:pt x="135" y="191"/>
                        <a:pt x="133" y="191"/>
                      </a:cubicBezTo>
                      <a:cubicBezTo>
                        <a:pt x="134" y="190"/>
                        <a:pt x="136" y="190"/>
                        <a:pt x="137" y="189"/>
                      </a:cubicBezTo>
                      <a:cubicBezTo>
                        <a:pt x="138" y="189"/>
                        <a:pt x="138" y="188"/>
                        <a:pt x="139" y="187"/>
                      </a:cubicBezTo>
                      <a:cubicBezTo>
                        <a:pt x="140" y="187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5" y="183"/>
                      </a:cubicBezTo>
                      <a:cubicBezTo>
                        <a:pt x="147" y="182"/>
                        <a:pt x="149" y="183"/>
                        <a:pt x="151" y="182"/>
                      </a:cubicBezTo>
                      <a:cubicBezTo>
                        <a:pt x="152" y="182"/>
                        <a:pt x="153" y="181"/>
                        <a:pt x="155" y="180"/>
                      </a:cubicBezTo>
                      <a:cubicBezTo>
                        <a:pt x="157" y="179"/>
                        <a:pt x="157" y="180"/>
                        <a:pt x="159" y="181"/>
                      </a:cubicBezTo>
                      <a:cubicBezTo>
                        <a:pt x="161" y="182"/>
                        <a:pt x="161" y="180"/>
                        <a:pt x="161" y="179"/>
                      </a:cubicBezTo>
                      <a:cubicBezTo>
                        <a:pt x="162" y="178"/>
                        <a:pt x="163" y="177"/>
                        <a:pt x="163" y="177"/>
                      </a:cubicBezTo>
                      <a:cubicBezTo>
                        <a:pt x="164" y="176"/>
                        <a:pt x="164" y="175"/>
                        <a:pt x="165" y="174"/>
                      </a:cubicBezTo>
                      <a:cubicBezTo>
                        <a:pt x="167" y="173"/>
                        <a:pt x="169" y="173"/>
                        <a:pt x="170" y="170"/>
                      </a:cubicBezTo>
                      <a:cubicBezTo>
                        <a:pt x="170" y="169"/>
                        <a:pt x="170" y="167"/>
                        <a:pt x="170" y="166"/>
                      </a:cubicBezTo>
                      <a:cubicBezTo>
                        <a:pt x="171" y="164"/>
                        <a:pt x="172" y="163"/>
                        <a:pt x="172" y="162"/>
                      </a:cubicBezTo>
                      <a:cubicBezTo>
                        <a:pt x="172" y="161"/>
                        <a:pt x="172" y="160"/>
                        <a:pt x="173" y="159"/>
                      </a:cubicBezTo>
                      <a:cubicBezTo>
                        <a:pt x="173" y="159"/>
                        <a:pt x="173" y="159"/>
                        <a:pt x="173" y="159"/>
                      </a:cubicBezTo>
                      <a:cubicBezTo>
                        <a:pt x="173" y="159"/>
                        <a:pt x="173" y="159"/>
                        <a:pt x="173" y="159"/>
                      </a:cubicBezTo>
                      <a:cubicBezTo>
                        <a:pt x="173" y="158"/>
                        <a:pt x="174" y="158"/>
                        <a:pt x="174" y="158"/>
                      </a:cubicBezTo>
                      <a:cubicBezTo>
                        <a:pt x="174" y="158"/>
                        <a:pt x="174" y="158"/>
                        <a:pt x="174" y="158"/>
                      </a:cubicBezTo>
                      <a:cubicBezTo>
                        <a:pt x="174" y="158"/>
                        <a:pt x="175" y="158"/>
                        <a:pt x="175" y="158"/>
                      </a:cubicBezTo>
                      <a:cubicBezTo>
                        <a:pt x="176" y="157"/>
                        <a:pt x="176" y="155"/>
                        <a:pt x="176" y="154"/>
                      </a:cubicBezTo>
                      <a:cubicBezTo>
                        <a:pt x="177" y="153"/>
                        <a:pt x="178" y="152"/>
                        <a:pt x="179" y="151"/>
                      </a:cubicBezTo>
                      <a:cubicBezTo>
                        <a:pt x="180" y="150"/>
                        <a:pt x="182" y="149"/>
                        <a:pt x="182" y="147"/>
                      </a:cubicBezTo>
                      <a:cubicBezTo>
                        <a:pt x="183" y="144"/>
                        <a:pt x="182" y="141"/>
                        <a:pt x="182" y="139"/>
                      </a:cubicBezTo>
                      <a:cubicBezTo>
                        <a:pt x="183" y="138"/>
                        <a:pt x="183" y="137"/>
                        <a:pt x="183" y="137"/>
                      </a:cubicBezTo>
                      <a:cubicBezTo>
                        <a:pt x="184" y="135"/>
                        <a:pt x="185" y="134"/>
                        <a:pt x="186" y="133"/>
                      </a:cubicBezTo>
                      <a:cubicBezTo>
                        <a:pt x="187" y="131"/>
                        <a:pt x="189" y="130"/>
                        <a:pt x="189" y="128"/>
                      </a:cubicBezTo>
                      <a:cubicBezTo>
                        <a:pt x="189" y="127"/>
                        <a:pt x="189" y="126"/>
                        <a:pt x="188" y="125"/>
                      </a:cubicBezTo>
                      <a:cubicBezTo>
                        <a:pt x="188" y="124"/>
                        <a:pt x="187" y="123"/>
                        <a:pt x="187" y="122"/>
                      </a:cubicBezTo>
                      <a:cubicBezTo>
                        <a:pt x="187" y="120"/>
                        <a:pt x="188" y="118"/>
                        <a:pt x="189" y="116"/>
                      </a:cubicBezTo>
                      <a:cubicBezTo>
                        <a:pt x="190" y="114"/>
                        <a:pt x="191" y="112"/>
                        <a:pt x="192" y="110"/>
                      </a:cubicBezTo>
                      <a:cubicBezTo>
                        <a:pt x="193" y="108"/>
                        <a:pt x="195" y="107"/>
                        <a:pt x="196" y="105"/>
                      </a:cubicBezTo>
                      <a:cubicBezTo>
                        <a:pt x="197" y="104"/>
                        <a:pt x="197" y="102"/>
                        <a:pt x="198" y="101"/>
                      </a:cubicBezTo>
                      <a:cubicBezTo>
                        <a:pt x="199" y="99"/>
                        <a:pt x="200" y="98"/>
                        <a:pt x="200" y="96"/>
                      </a:cubicBezTo>
                      <a:cubicBezTo>
                        <a:pt x="200" y="95"/>
                        <a:pt x="199" y="94"/>
                        <a:pt x="198" y="92"/>
                      </a:cubicBezTo>
                      <a:cubicBezTo>
                        <a:pt x="198" y="91"/>
                        <a:pt x="198" y="90"/>
                        <a:pt x="197" y="89"/>
                      </a:cubicBezTo>
                      <a:cubicBezTo>
                        <a:pt x="197" y="88"/>
                        <a:pt x="197" y="87"/>
                        <a:pt x="197" y="87"/>
                      </a:cubicBezTo>
                      <a:cubicBezTo>
                        <a:pt x="196" y="86"/>
                        <a:pt x="195" y="85"/>
                        <a:pt x="195" y="84"/>
                      </a:cubicBezTo>
                      <a:cubicBezTo>
                        <a:pt x="194" y="84"/>
                        <a:pt x="194" y="83"/>
                        <a:pt x="194" y="82"/>
                      </a:cubicBezTo>
                      <a:cubicBezTo>
                        <a:pt x="193" y="81"/>
                        <a:pt x="193" y="81"/>
                        <a:pt x="192" y="81"/>
                      </a:cubicBezTo>
                      <a:cubicBezTo>
                        <a:pt x="191" y="81"/>
                        <a:pt x="190" y="80"/>
                        <a:pt x="189" y="80"/>
                      </a:cubicBezTo>
                      <a:cubicBezTo>
                        <a:pt x="187" y="79"/>
                        <a:pt x="185" y="79"/>
                        <a:pt x="183" y="80"/>
                      </a:cubicBezTo>
                      <a:cubicBezTo>
                        <a:pt x="182" y="81"/>
                        <a:pt x="182" y="82"/>
                        <a:pt x="180" y="82"/>
                      </a:cubicBezTo>
                      <a:cubicBezTo>
                        <a:pt x="179" y="82"/>
                        <a:pt x="179" y="82"/>
                        <a:pt x="179" y="82"/>
                      </a:cubicBezTo>
                      <a:cubicBezTo>
                        <a:pt x="178" y="81"/>
                        <a:pt x="178" y="81"/>
                        <a:pt x="178" y="81"/>
                      </a:cubicBezTo>
                      <a:cubicBezTo>
                        <a:pt x="177" y="80"/>
                        <a:pt x="176" y="81"/>
                        <a:pt x="175" y="81"/>
                      </a:cubicBezTo>
                      <a:cubicBezTo>
                        <a:pt x="174" y="82"/>
                        <a:pt x="173" y="82"/>
                        <a:pt x="172" y="82"/>
                      </a:cubicBezTo>
                      <a:cubicBezTo>
                        <a:pt x="170" y="82"/>
                        <a:pt x="169" y="82"/>
                        <a:pt x="168" y="82"/>
                      </a:cubicBezTo>
                      <a:cubicBezTo>
                        <a:pt x="168" y="82"/>
                        <a:pt x="167" y="82"/>
                        <a:pt x="166" y="82"/>
                      </a:cubicBezTo>
                      <a:cubicBezTo>
                        <a:pt x="165" y="82"/>
                        <a:pt x="165" y="81"/>
                        <a:pt x="164" y="81"/>
                      </a:cubicBezTo>
                      <a:cubicBezTo>
                        <a:pt x="163" y="81"/>
                        <a:pt x="162" y="81"/>
                        <a:pt x="162" y="81"/>
                      </a:cubicBezTo>
                      <a:cubicBezTo>
                        <a:pt x="159" y="81"/>
                        <a:pt x="156" y="81"/>
                        <a:pt x="153" y="81"/>
                      </a:cubicBezTo>
                      <a:cubicBezTo>
                        <a:pt x="153" y="81"/>
                        <a:pt x="152" y="80"/>
                        <a:pt x="152" y="80"/>
                      </a:cubicBezTo>
                      <a:cubicBezTo>
                        <a:pt x="151" y="80"/>
                        <a:pt x="150" y="80"/>
                        <a:pt x="150" y="80"/>
                      </a:cubicBezTo>
                      <a:cubicBezTo>
                        <a:pt x="149" y="81"/>
                        <a:pt x="149" y="81"/>
                        <a:pt x="149" y="82"/>
                      </a:cubicBezTo>
                      <a:cubicBezTo>
                        <a:pt x="148" y="82"/>
                        <a:pt x="147" y="83"/>
                        <a:pt x="146" y="83"/>
                      </a:cubicBezTo>
                      <a:cubicBezTo>
                        <a:pt x="144" y="83"/>
                        <a:pt x="142" y="83"/>
                        <a:pt x="140" y="83"/>
                      </a:cubicBezTo>
                      <a:cubicBezTo>
                        <a:pt x="138" y="83"/>
                        <a:pt x="137" y="82"/>
                        <a:pt x="135" y="81"/>
                      </a:cubicBezTo>
                      <a:cubicBezTo>
                        <a:pt x="133" y="80"/>
                        <a:pt x="132" y="79"/>
                        <a:pt x="129" y="79"/>
                      </a:cubicBezTo>
                      <a:cubicBezTo>
                        <a:pt x="128" y="79"/>
                        <a:pt x="128" y="80"/>
                        <a:pt x="127" y="80"/>
                      </a:cubicBezTo>
                      <a:cubicBezTo>
                        <a:pt x="126" y="80"/>
                        <a:pt x="124" y="80"/>
                        <a:pt x="123" y="81"/>
                      </a:cubicBezTo>
                      <a:cubicBezTo>
                        <a:pt x="122" y="82"/>
                        <a:pt x="123" y="83"/>
                        <a:pt x="121" y="84"/>
                      </a:cubicBezTo>
                      <a:cubicBezTo>
                        <a:pt x="121" y="84"/>
                        <a:pt x="120" y="84"/>
                        <a:pt x="120" y="84"/>
                      </a:cubicBezTo>
                      <a:cubicBezTo>
                        <a:pt x="119" y="85"/>
                        <a:pt x="119" y="86"/>
                        <a:pt x="118" y="86"/>
                      </a:cubicBezTo>
                      <a:cubicBezTo>
                        <a:pt x="117" y="87"/>
                        <a:pt x="116" y="85"/>
                        <a:pt x="115" y="85"/>
                      </a:cubicBezTo>
                      <a:cubicBezTo>
                        <a:pt x="115" y="85"/>
                        <a:pt x="114" y="86"/>
                        <a:pt x="114" y="86"/>
                      </a:cubicBezTo>
                      <a:cubicBezTo>
                        <a:pt x="114" y="86"/>
                        <a:pt x="114" y="86"/>
                        <a:pt x="114" y="86"/>
                      </a:cubicBezTo>
                      <a:cubicBezTo>
                        <a:pt x="114" y="86"/>
                        <a:pt x="114" y="86"/>
                        <a:pt x="113" y="86"/>
                      </a:cubicBezTo>
                      <a:cubicBezTo>
                        <a:pt x="113" y="86"/>
                        <a:pt x="113" y="86"/>
                        <a:pt x="113" y="86"/>
                      </a:cubicBezTo>
                      <a:cubicBezTo>
                        <a:pt x="113" y="86"/>
                        <a:pt x="113" y="87"/>
                        <a:pt x="113" y="87"/>
                      </a:cubicBezTo>
                      <a:cubicBezTo>
                        <a:pt x="113" y="87"/>
                        <a:pt x="113" y="87"/>
                        <a:pt x="113" y="87"/>
                      </a:cubicBezTo>
                      <a:cubicBezTo>
                        <a:pt x="113" y="87"/>
                        <a:pt x="112" y="87"/>
                        <a:pt x="112" y="87"/>
                      </a:cubicBezTo>
                      <a:cubicBezTo>
                        <a:pt x="112" y="87"/>
                        <a:pt x="112" y="87"/>
                        <a:pt x="112" y="87"/>
                      </a:cubicBezTo>
                      <a:cubicBezTo>
                        <a:pt x="112" y="88"/>
                        <a:pt x="112" y="88"/>
                        <a:pt x="111" y="88"/>
                      </a:cubicBezTo>
                      <a:cubicBezTo>
                        <a:pt x="111" y="89"/>
                        <a:pt x="109" y="90"/>
                        <a:pt x="107" y="91"/>
                      </a:cubicBezTo>
                      <a:cubicBezTo>
                        <a:pt x="105" y="91"/>
                        <a:pt x="102" y="89"/>
                        <a:pt x="101" y="91"/>
                      </a:cubicBezTo>
                      <a:cubicBezTo>
                        <a:pt x="101" y="91"/>
                        <a:pt x="101" y="92"/>
                        <a:pt x="101" y="93"/>
                      </a:cubicBezTo>
                      <a:cubicBezTo>
                        <a:pt x="100" y="93"/>
                        <a:pt x="99" y="94"/>
                        <a:pt x="98" y="94"/>
                      </a:cubicBezTo>
                      <a:cubicBezTo>
                        <a:pt x="97" y="95"/>
                        <a:pt x="95" y="97"/>
                        <a:pt x="93" y="98"/>
                      </a:cubicBezTo>
                      <a:cubicBezTo>
                        <a:pt x="91" y="99"/>
                        <a:pt x="87" y="99"/>
                        <a:pt x="84" y="99"/>
                      </a:cubicBezTo>
                      <a:cubicBezTo>
                        <a:pt x="86" y="98"/>
                        <a:pt x="87" y="98"/>
                        <a:pt x="89" y="98"/>
                      </a:cubicBezTo>
                      <a:cubicBezTo>
                        <a:pt x="90" y="97"/>
                        <a:pt x="91" y="96"/>
                        <a:pt x="92" y="95"/>
                      </a:cubicBezTo>
                      <a:cubicBezTo>
                        <a:pt x="92" y="95"/>
                        <a:pt x="92" y="94"/>
                        <a:pt x="92" y="94"/>
                      </a:cubicBezTo>
                      <a:cubicBezTo>
                        <a:pt x="93" y="93"/>
                        <a:pt x="94" y="93"/>
                        <a:pt x="95" y="92"/>
                      </a:cubicBezTo>
                      <a:cubicBezTo>
                        <a:pt x="95" y="91"/>
                        <a:pt x="95" y="91"/>
                        <a:pt x="96" y="90"/>
                      </a:cubicBezTo>
                      <a:cubicBezTo>
                        <a:pt x="96" y="89"/>
                        <a:pt x="97" y="89"/>
                        <a:pt x="98" y="88"/>
                      </a:cubicBezTo>
                      <a:cubicBezTo>
                        <a:pt x="98" y="88"/>
                        <a:pt x="102" y="85"/>
                        <a:pt x="100" y="84"/>
                      </a:cubicBezTo>
                      <a:cubicBezTo>
                        <a:pt x="99" y="83"/>
                        <a:pt x="97" y="85"/>
                        <a:pt x="96" y="85"/>
                      </a:cubicBezTo>
                      <a:cubicBezTo>
                        <a:pt x="95" y="85"/>
                        <a:pt x="94" y="83"/>
                        <a:pt x="92" y="83"/>
                      </a:cubicBezTo>
                      <a:cubicBezTo>
                        <a:pt x="90" y="83"/>
                        <a:pt x="89" y="85"/>
                        <a:pt x="88" y="86"/>
                      </a:cubicBezTo>
                      <a:cubicBezTo>
                        <a:pt x="87" y="88"/>
                        <a:pt x="86" y="90"/>
                        <a:pt x="84" y="91"/>
                      </a:cubicBezTo>
                      <a:cubicBezTo>
                        <a:pt x="83" y="90"/>
                        <a:pt x="84" y="89"/>
                        <a:pt x="85" y="89"/>
                      </a:cubicBezTo>
                      <a:cubicBezTo>
                        <a:pt x="86" y="88"/>
                        <a:pt x="86" y="86"/>
                        <a:pt x="87" y="85"/>
                      </a:cubicBezTo>
                      <a:cubicBezTo>
                        <a:pt x="88" y="84"/>
                        <a:pt x="88" y="83"/>
                        <a:pt x="90" y="82"/>
                      </a:cubicBezTo>
                      <a:cubicBezTo>
                        <a:pt x="91" y="81"/>
                        <a:pt x="93" y="82"/>
                        <a:pt x="95" y="82"/>
                      </a:cubicBezTo>
                      <a:cubicBezTo>
                        <a:pt x="96" y="81"/>
                        <a:pt x="96" y="80"/>
                        <a:pt x="97" y="79"/>
                      </a:cubicBezTo>
                      <a:cubicBezTo>
                        <a:pt x="97" y="79"/>
                        <a:pt x="98" y="78"/>
                        <a:pt x="99" y="79"/>
                      </a:cubicBezTo>
                      <a:cubicBezTo>
                        <a:pt x="100" y="79"/>
                        <a:pt x="100" y="79"/>
                        <a:pt x="100" y="80"/>
                      </a:cubicBezTo>
                      <a:cubicBezTo>
                        <a:pt x="101" y="82"/>
                        <a:pt x="102" y="81"/>
                        <a:pt x="103" y="80"/>
                      </a:cubicBezTo>
                      <a:cubicBezTo>
                        <a:pt x="105" y="79"/>
                        <a:pt x="105" y="77"/>
                        <a:pt x="106" y="76"/>
                      </a:cubicBezTo>
                      <a:cubicBezTo>
                        <a:pt x="106" y="75"/>
                        <a:pt x="107" y="75"/>
                        <a:pt x="107" y="74"/>
                      </a:cubicBezTo>
                      <a:cubicBezTo>
                        <a:pt x="108" y="73"/>
                        <a:pt x="108" y="73"/>
                        <a:pt x="109" y="72"/>
                      </a:cubicBezTo>
                      <a:cubicBezTo>
                        <a:pt x="109" y="71"/>
                        <a:pt x="112" y="69"/>
                        <a:pt x="111" y="68"/>
                      </a:cubicBezTo>
                      <a:cubicBezTo>
                        <a:pt x="110" y="67"/>
                        <a:pt x="108" y="70"/>
                        <a:pt x="107" y="70"/>
                      </a:cubicBezTo>
                      <a:cubicBezTo>
                        <a:pt x="107" y="71"/>
                        <a:pt x="106" y="72"/>
                        <a:pt x="105" y="71"/>
                      </a:cubicBezTo>
                      <a:cubicBezTo>
                        <a:pt x="104" y="71"/>
                        <a:pt x="105" y="71"/>
                        <a:pt x="104" y="70"/>
                      </a:cubicBezTo>
                      <a:cubicBezTo>
                        <a:pt x="102" y="69"/>
                        <a:pt x="101" y="71"/>
                        <a:pt x="100" y="71"/>
                      </a:cubicBezTo>
                      <a:cubicBezTo>
                        <a:pt x="99" y="72"/>
                        <a:pt x="99" y="71"/>
                        <a:pt x="98" y="71"/>
                      </a:cubicBezTo>
                      <a:cubicBezTo>
                        <a:pt x="97" y="70"/>
                        <a:pt x="97" y="71"/>
                        <a:pt x="96" y="71"/>
                      </a:cubicBezTo>
                      <a:cubicBezTo>
                        <a:pt x="94" y="71"/>
                        <a:pt x="93" y="69"/>
                        <a:pt x="91" y="69"/>
                      </a:cubicBezTo>
                      <a:cubicBezTo>
                        <a:pt x="90" y="69"/>
                        <a:pt x="89" y="69"/>
                        <a:pt x="88" y="69"/>
                      </a:cubicBezTo>
                      <a:cubicBezTo>
                        <a:pt x="87" y="68"/>
                        <a:pt x="85" y="66"/>
                        <a:pt x="85" y="65"/>
                      </a:cubicBezTo>
                      <a:cubicBezTo>
                        <a:pt x="85" y="66"/>
                        <a:pt x="86" y="66"/>
                        <a:pt x="87" y="66"/>
                      </a:cubicBezTo>
                      <a:cubicBezTo>
                        <a:pt x="88" y="67"/>
                        <a:pt x="88" y="67"/>
                        <a:pt x="89" y="67"/>
                      </a:cubicBezTo>
                      <a:cubicBezTo>
                        <a:pt x="90" y="67"/>
                        <a:pt x="91" y="67"/>
                        <a:pt x="92" y="67"/>
                      </a:cubicBezTo>
                      <a:cubicBezTo>
                        <a:pt x="94" y="68"/>
                        <a:pt x="94" y="69"/>
                        <a:pt x="96" y="68"/>
                      </a:cubicBezTo>
                      <a:cubicBezTo>
                        <a:pt x="96" y="68"/>
                        <a:pt x="97" y="68"/>
                        <a:pt x="98" y="68"/>
                      </a:cubicBezTo>
                      <a:cubicBezTo>
                        <a:pt x="98" y="68"/>
                        <a:pt x="99" y="68"/>
                        <a:pt x="99" y="68"/>
                      </a:cubicBezTo>
                      <a:cubicBezTo>
                        <a:pt x="101" y="68"/>
                        <a:pt x="102" y="66"/>
                        <a:pt x="102" y="65"/>
                      </a:cubicBezTo>
                      <a:cubicBezTo>
                        <a:pt x="102" y="63"/>
                        <a:pt x="100" y="63"/>
                        <a:pt x="99" y="62"/>
                      </a:cubicBezTo>
                      <a:cubicBezTo>
                        <a:pt x="99" y="62"/>
                        <a:pt x="96" y="60"/>
                        <a:pt x="98" y="60"/>
                      </a:cubicBezTo>
                      <a:cubicBezTo>
                        <a:pt x="100" y="60"/>
                        <a:pt x="100" y="62"/>
                        <a:pt x="102" y="61"/>
                      </a:cubicBezTo>
                      <a:cubicBezTo>
                        <a:pt x="103" y="61"/>
                        <a:pt x="103" y="59"/>
                        <a:pt x="103" y="59"/>
                      </a:cubicBezTo>
                      <a:cubicBezTo>
                        <a:pt x="104" y="58"/>
                        <a:pt x="105" y="58"/>
                        <a:pt x="106" y="56"/>
                      </a:cubicBezTo>
                      <a:cubicBezTo>
                        <a:pt x="107" y="56"/>
                        <a:pt x="107" y="55"/>
                        <a:pt x="108" y="55"/>
                      </a:cubicBezTo>
                      <a:cubicBezTo>
                        <a:pt x="110" y="54"/>
                        <a:pt x="112" y="53"/>
                        <a:pt x="114" y="51"/>
                      </a:cubicBezTo>
                      <a:cubicBezTo>
                        <a:pt x="115" y="50"/>
                        <a:pt x="116" y="48"/>
                        <a:pt x="117" y="46"/>
                      </a:cubicBezTo>
                      <a:cubicBezTo>
                        <a:pt x="118" y="45"/>
                        <a:pt x="120" y="44"/>
                        <a:pt x="121" y="44"/>
                      </a:cubicBezTo>
                      <a:cubicBezTo>
                        <a:pt x="124" y="43"/>
                        <a:pt x="124" y="40"/>
                        <a:pt x="125" y="37"/>
                      </a:cubicBezTo>
                      <a:cubicBezTo>
                        <a:pt x="125" y="36"/>
                        <a:pt x="127" y="35"/>
                        <a:pt x="128" y="34"/>
                      </a:cubicBezTo>
                      <a:cubicBezTo>
                        <a:pt x="130" y="33"/>
                        <a:pt x="132" y="33"/>
                        <a:pt x="133" y="32"/>
                      </a:cubicBezTo>
                      <a:cubicBezTo>
                        <a:pt x="133" y="32"/>
                        <a:pt x="134" y="31"/>
                        <a:pt x="134" y="30"/>
                      </a:cubicBezTo>
                      <a:cubicBezTo>
                        <a:pt x="135" y="30"/>
                        <a:pt x="135" y="30"/>
                        <a:pt x="136" y="29"/>
                      </a:cubicBezTo>
                      <a:cubicBezTo>
                        <a:pt x="137" y="28"/>
                        <a:pt x="138" y="27"/>
                        <a:pt x="139" y="26"/>
                      </a:cubicBezTo>
                      <a:cubicBezTo>
                        <a:pt x="139" y="25"/>
                        <a:pt x="140" y="24"/>
                        <a:pt x="140" y="24"/>
                      </a:cubicBezTo>
                      <a:cubicBezTo>
                        <a:pt x="140" y="23"/>
                        <a:pt x="140" y="22"/>
                        <a:pt x="140" y="22"/>
                      </a:cubicBezTo>
                      <a:cubicBezTo>
                        <a:pt x="141" y="20"/>
                        <a:pt x="142" y="20"/>
                        <a:pt x="142" y="18"/>
                      </a:cubicBezTo>
                      <a:cubicBezTo>
                        <a:pt x="141" y="17"/>
                        <a:pt x="140" y="17"/>
                        <a:pt x="139" y="16"/>
                      </a:cubicBezTo>
                      <a:cubicBezTo>
                        <a:pt x="138" y="15"/>
                        <a:pt x="138" y="14"/>
                        <a:pt x="138" y="13"/>
                      </a:cubicBezTo>
                      <a:cubicBezTo>
                        <a:pt x="139" y="12"/>
                        <a:pt x="140" y="12"/>
                        <a:pt x="140" y="11"/>
                      </a:cubicBezTo>
                      <a:cubicBezTo>
                        <a:pt x="141" y="11"/>
                        <a:pt x="141" y="11"/>
                        <a:pt x="141" y="9"/>
                      </a:cubicBezTo>
                      <a:cubicBezTo>
                        <a:pt x="141" y="8"/>
                        <a:pt x="141" y="7"/>
                        <a:pt x="142" y="6"/>
                      </a:cubicBezTo>
                      <a:cubicBezTo>
                        <a:pt x="143" y="4"/>
                        <a:pt x="143" y="3"/>
                        <a:pt x="141" y="3"/>
                      </a:cubicBezTo>
                      <a:cubicBezTo>
                        <a:pt x="141" y="2"/>
                        <a:pt x="140" y="2"/>
                        <a:pt x="139" y="3"/>
                      </a:cubicBezTo>
                      <a:cubicBezTo>
                        <a:pt x="138" y="3"/>
                        <a:pt x="138" y="3"/>
                        <a:pt x="137" y="3"/>
                      </a:cubicBezTo>
                      <a:cubicBezTo>
                        <a:pt x="136" y="3"/>
                        <a:pt x="136" y="3"/>
                        <a:pt x="136" y="2"/>
                      </a:cubicBezTo>
                      <a:cubicBezTo>
                        <a:pt x="135" y="2"/>
                        <a:pt x="134" y="2"/>
                        <a:pt x="134" y="2"/>
                      </a:cubicBezTo>
                      <a:cubicBezTo>
                        <a:pt x="133" y="2"/>
                        <a:pt x="131" y="2"/>
                        <a:pt x="130" y="2"/>
                      </a:cubicBezTo>
                      <a:cubicBezTo>
                        <a:pt x="129" y="1"/>
                        <a:pt x="127" y="0"/>
                        <a:pt x="127" y="2"/>
                      </a:cubicBezTo>
                      <a:cubicBezTo>
                        <a:pt x="126" y="3"/>
                        <a:pt x="127" y="4"/>
                        <a:pt x="128" y="4"/>
                      </a:cubicBezTo>
                      <a:cubicBezTo>
                        <a:pt x="129" y="7"/>
                        <a:pt x="126" y="7"/>
                        <a:pt x="125" y="6"/>
                      </a:cubicBezTo>
                      <a:cubicBezTo>
                        <a:pt x="124" y="6"/>
                        <a:pt x="123" y="6"/>
                        <a:pt x="122" y="6"/>
                      </a:cubicBezTo>
                      <a:cubicBezTo>
                        <a:pt x="121" y="7"/>
                        <a:pt x="121" y="7"/>
                        <a:pt x="120" y="6"/>
                      </a:cubicBezTo>
                      <a:cubicBezTo>
                        <a:pt x="119" y="5"/>
                        <a:pt x="119" y="5"/>
                        <a:pt x="117" y="5"/>
                      </a:cubicBezTo>
                      <a:cubicBezTo>
                        <a:pt x="117" y="5"/>
                        <a:pt x="116" y="5"/>
                        <a:pt x="115" y="6"/>
                      </a:cubicBezTo>
                      <a:cubicBezTo>
                        <a:pt x="113" y="7"/>
                        <a:pt x="112" y="10"/>
                        <a:pt x="109" y="10"/>
                      </a:cubicBezTo>
                      <a:cubicBezTo>
                        <a:pt x="108" y="10"/>
                        <a:pt x="106" y="10"/>
                        <a:pt x="105" y="10"/>
                      </a:cubicBezTo>
                      <a:cubicBezTo>
                        <a:pt x="105" y="10"/>
                        <a:pt x="104" y="9"/>
                        <a:pt x="104" y="9"/>
                      </a:cubicBezTo>
                      <a:cubicBezTo>
                        <a:pt x="104" y="9"/>
                        <a:pt x="103" y="9"/>
                        <a:pt x="103" y="9"/>
                      </a:cubicBezTo>
                      <a:cubicBezTo>
                        <a:pt x="103" y="9"/>
                        <a:pt x="102" y="9"/>
                        <a:pt x="101" y="9"/>
                      </a:cubicBezTo>
                      <a:cubicBezTo>
                        <a:pt x="100" y="8"/>
                        <a:pt x="99" y="7"/>
                        <a:pt x="98" y="9"/>
                      </a:cubicBezTo>
                      <a:cubicBezTo>
                        <a:pt x="98" y="10"/>
                        <a:pt x="98" y="10"/>
                        <a:pt x="97" y="10"/>
                      </a:cubicBezTo>
                      <a:cubicBezTo>
                        <a:pt x="96" y="10"/>
                        <a:pt x="95" y="10"/>
                        <a:pt x="95" y="10"/>
                      </a:cubicBezTo>
                      <a:cubicBezTo>
                        <a:pt x="94" y="10"/>
                        <a:pt x="94" y="11"/>
                        <a:pt x="93" y="11"/>
                      </a:cubicBezTo>
                      <a:cubicBezTo>
                        <a:pt x="93" y="11"/>
                        <a:pt x="92" y="11"/>
                        <a:pt x="91" y="11"/>
                      </a:cubicBezTo>
                      <a:cubicBezTo>
                        <a:pt x="91" y="12"/>
                        <a:pt x="91" y="13"/>
                        <a:pt x="91" y="13"/>
                      </a:cubicBezTo>
                      <a:cubicBezTo>
                        <a:pt x="90" y="13"/>
                        <a:pt x="89" y="13"/>
                        <a:pt x="89" y="13"/>
                      </a:cubicBezTo>
                      <a:cubicBezTo>
                        <a:pt x="88" y="12"/>
                        <a:pt x="88" y="11"/>
                        <a:pt x="87" y="12"/>
                      </a:cubicBezTo>
                      <a:cubicBezTo>
                        <a:pt x="86" y="12"/>
                        <a:pt x="86" y="12"/>
                        <a:pt x="85" y="13"/>
                      </a:cubicBezTo>
                      <a:cubicBezTo>
                        <a:pt x="84" y="14"/>
                        <a:pt x="83" y="19"/>
                        <a:pt x="80" y="18"/>
                      </a:cubicBezTo>
                      <a:cubicBezTo>
                        <a:pt x="80" y="18"/>
                        <a:pt x="81" y="16"/>
                        <a:pt x="81" y="15"/>
                      </a:cubicBezTo>
                      <a:cubicBezTo>
                        <a:pt x="82" y="14"/>
                        <a:pt x="82" y="13"/>
                        <a:pt x="82" y="12"/>
                      </a:cubicBezTo>
                      <a:cubicBezTo>
                        <a:pt x="82" y="11"/>
                        <a:pt x="82" y="10"/>
                        <a:pt x="81" y="10"/>
                      </a:cubicBezTo>
                      <a:cubicBezTo>
                        <a:pt x="80" y="9"/>
                        <a:pt x="77" y="9"/>
                        <a:pt x="76" y="9"/>
                      </a:cubicBezTo>
                      <a:cubicBezTo>
                        <a:pt x="75" y="10"/>
                        <a:pt x="76" y="11"/>
                        <a:pt x="76" y="12"/>
                      </a:cubicBezTo>
                      <a:cubicBezTo>
                        <a:pt x="75" y="13"/>
                        <a:pt x="74" y="14"/>
                        <a:pt x="74" y="15"/>
                      </a:cubicBezTo>
                      <a:cubicBezTo>
                        <a:pt x="73" y="16"/>
                        <a:pt x="72" y="17"/>
                        <a:pt x="71" y="18"/>
                      </a:cubicBezTo>
                      <a:cubicBezTo>
                        <a:pt x="70" y="18"/>
                        <a:pt x="69" y="19"/>
                        <a:pt x="68" y="19"/>
                      </a:cubicBezTo>
                      <a:cubicBezTo>
                        <a:pt x="69" y="16"/>
                        <a:pt x="75" y="12"/>
                        <a:pt x="71" y="10"/>
                      </a:cubicBezTo>
                      <a:cubicBezTo>
                        <a:pt x="70" y="9"/>
                        <a:pt x="69" y="9"/>
                        <a:pt x="69" y="8"/>
                      </a:cubicBezTo>
                      <a:cubicBezTo>
                        <a:pt x="67" y="8"/>
                        <a:pt x="68" y="8"/>
                        <a:pt x="67" y="9"/>
                      </a:cubicBezTo>
                      <a:cubicBezTo>
                        <a:pt x="67" y="10"/>
                        <a:pt x="68" y="13"/>
                        <a:pt x="66" y="13"/>
                      </a:cubicBezTo>
                      <a:cubicBezTo>
                        <a:pt x="66" y="12"/>
                        <a:pt x="65" y="11"/>
                        <a:pt x="65" y="10"/>
                      </a:cubicBezTo>
                      <a:cubicBezTo>
                        <a:pt x="65" y="9"/>
                        <a:pt x="66" y="7"/>
                        <a:pt x="65" y="6"/>
                      </a:cubicBezTo>
                      <a:cubicBezTo>
                        <a:pt x="64" y="6"/>
                        <a:pt x="63" y="6"/>
                        <a:pt x="63" y="6"/>
                      </a:cubicBezTo>
                      <a:cubicBezTo>
                        <a:pt x="62" y="6"/>
                        <a:pt x="61" y="5"/>
                        <a:pt x="60" y="5"/>
                      </a:cubicBezTo>
                      <a:cubicBezTo>
                        <a:pt x="57" y="4"/>
                        <a:pt x="57" y="6"/>
                        <a:pt x="57" y="8"/>
                      </a:cubicBezTo>
                      <a:cubicBezTo>
                        <a:pt x="57" y="9"/>
                        <a:pt x="58" y="12"/>
                        <a:pt x="56" y="13"/>
                      </a:cubicBezTo>
                      <a:cubicBezTo>
                        <a:pt x="55" y="14"/>
                        <a:pt x="53" y="14"/>
                        <a:pt x="54" y="15"/>
                      </a:cubicBezTo>
                      <a:cubicBezTo>
                        <a:pt x="54" y="17"/>
                        <a:pt x="55" y="17"/>
                        <a:pt x="56" y="18"/>
                      </a:cubicBezTo>
                      <a:cubicBezTo>
                        <a:pt x="57" y="18"/>
                        <a:pt x="58" y="19"/>
                        <a:pt x="57" y="19"/>
                      </a:cubicBezTo>
                      <a:cubicBezTo>
                        <a:pt x="57" y="20"/>
                        <a:pt x="56" y="20"/>
                        <a:pt x="55" y="20"/>
                      </a:cubicBezTo>
                      <a:cubicBezTo>
                        <a:pt x="55" y="20"/>
                        <a:pt x="54" y="20"/>
                        <a:pt x="54" y="20"/>
                      </a:cubicBezTo>
                      <a:cubicBezTo>
                        <a:pt x="53" y="21"/>
                        <a:pt x="54" y="22"/>
                        <a:pt x="55" y="22"/>
                      </a:cubicBezTo>
                      <a:cubicBezTo>
                        <a:pt x="55" y="22"/>
                        <a:pt x="57" y="23"/>
                        <a:pt x="56" y="24"/>
                      </a:cubicBezTo>
                      <a:cubicBezTo>
                        <a:pt x="55" y="25"/>
                        <a:pt x="54" y="24"/>
                        <a:pt x="53" y="23"/>
                      </a:cubicBezTo>
                      <a:cubicBezTo>
                        <a:pt x="51" y="23"/>
                        <a:pt x="51" y="25"/>
                        <a:pt x="51" y="26"/>
                      </a:cubicBezTo>
                      <a:cubicBezTo>
                        <a:pt x="51" y="28"/>
                        <a:pt x="51" y="29"/>
                        <a:pt x="52" y="31"/>
                      </a:cubicBezTo>
                      <a:cubicBezTo>
                        <a:pt x="53" y="32"/>
                        <a:pt x="53" y="34"/>
                        <a:pt x="55" y="34"/>
                      </a:cubicBezTo>
                      <a:cubicBezTo>
                        <a:pt x="56" y="35"/>
                        <a:pt x="58" y="34"/>
                        <a:pt x="60" y="35"/>
                      </a:cubicBezTo>
                      <a:cubicBezTo>
                        <a:pt x="61" y="35"/>
                        <a:pt x="61" y="36"/>
                        <a:pt x="60" y="37"/>
                      </a:cubicBezTo>
                      <a:cubicBezTo>
                        <a:pt x="59" y="38"/>
                        <a:pt x="59" y="38"/>
                        <a:pt x="58" y="38"/>
                      </a:cubicBezTo>
                      <a:cubicBezTo>
                        <a:pt x="57" y="37"/>
                        <a:pt x="57" y="37"/>
                        <a:pt x="56" y="36"/>
                      </a:cubicBezTo>
                      <a:cubicBezTo>
                        <a:pt x="55" y="36"/>
                        <a:pt x="54" y="37"/>
                        <a:pt x="54" y="36"/>
                      </a:cubicBezTo>
                      <a:cubicBezTo>
                        <a:pt x="53" y="36"/>
                        <a:pt x="53" y="35"/>
                        <a:pt x="52" y="35"/>
                      </a:cubicBezTo>
                      <a:cubicBezTo>
                        <a:pt x="51" y="34"/>
                        <a:pt x="51" y="35"/>
                        <a:pt x="50" y="35"/>
                      </a:cubicBezTo>
                      <a:cubicBezTo>
                        <a:pt x="49" y="36"/>
                        <a:pt x="49" y="35"/>
                        <a:pt x="48" y="35"/>
                      </a:cubicBezTo>
                      <a:cubicBezTo>
                        <a:pt x="46" y="35"/>
                        <a:pt x="45" y="38"/>
                        <a:pt x="43" y="36"/>
                      </a:cubicBezTo>
                      <a:cubicBezTo>
                        <a:pt x="42" y="35"/>
                        <a:pt x="40" y="35"/>
                        <a:pt x="41" y="37"/>
                      </a:cubicBezTo>
                      <a:cubicBezTo>
                        <a:pt x="42" y="38"/>
                        <a:pt x="42" y="39"/>
                        <a:pt x="43" y="40"/>
                      </a:cubicBezTo>
                      <a:cubicBezTo>
                        <a:pt x="43" y="40"/>
                        <a:pt x="43" y="41"/>
                        <a:pt x="43" y="42"/>
                      </a:cubicBezTo>
                      <a:cubicBezTo>
                        <a:pt x="44" y="42"/>
                        <a:pt x="44" y="42"/>
                        <a:pt x="45" y="43"/>
                      </a:cubicBezTo>
                      <a:cubicBezTo>
                        <a:pt x="45" y="43"/>
                        <a:pt x="45" y="44"/>
                        <a:pt x="45" y="44"/>
                      </a:cubicBezTo>
                      <a:cubicBezTo>
                        <a:pt x="46" y="44"/>
                        <a:pt x="46" y="44"/>
                        <a:pt x="46" y="45"/>
                      </a:cubicBezTo>
                      <a:cubicBezTo>
                        <a:pt x="47" y="45"/>
                        <a:pt x="46" y="46"/>
                        <a:pt x="46" y="46"/>
                      </a:cubicBezTo>
                      <a:cubicBezTo>
                        <a:pt x="46" y="48"/>
                        <a:pt x="46" y="49"/>
                        <a:pt x="45" y="50"/>
                      </a:cubicBezTo>
                      <a:cubicBezTo>
                        <a:pt x="45" y="50"/>
                        <a:pt x="43" y="51"/>
                        <a:pt x="43" y="51"/>
                      </a:cubicBezTo>
                      <a:cubicBezTo>
                        <a:pt x="42" y="51"/>
                        <a:pt x="42" y="50"/>
                        <a:pt x="42" y="49"/>
                      </a:cubicBezTo>
                      <a:cubicBezTo>
                        <a:pt x="41" y="49"/>
                        <a:pt x="40" y="49"/>
                        <a:pt x="39" y="49"/>
                      </a:cubicBezTo>
                      <a:cubicBezTo>
                        <a:pt x="37" y="48"/>
                        <a:pt x="38" y="50"/>
                        <a:pt x="39" y="51"/>
                      </a:cubicBezTo>
                      <a:cubicBezTo>
                        <a:pt x="39" y="52"/>
                        <a:pt x="40" y="53"/>
                        <a:pt x="40" y="54"/>
                      </a:cubicBezTo>
                      <a:cubicBezTo>
                        <a:pt x="40" y="55"/>
                        <a:pt x="40" y="56"/>
                        <a:pt x="41" y="55"/>
                      </a:cubicBezTo>
                      <a:cubicBezTo>
                        <a:pt x="41" y="55"/>
                        <a:pt x="41" y="54"/>
                        <a:pt x="42" y="54"/>
                      </a:cubicBezTo>
                      <a:cubicBezTo>
                        <a:pt x="42" y="53"/>
                        <a:pt x="43" y="55"/>
                        <a:pt x="43" y="56"/>
                      </a:cubicBezTo>
                      <a:cubicBezTo>
                        <a:pt x="44" y="57"/>
                        <a:pt x="45" y="57"/>
                        <a:pt x="45" y="58"/>
                      </a:cubicBezTo>
                      <a:cubicBezTo>
                        <a:pt x="46" y="59"/>
                        <a:pt x="46" y="59"/>
                        <a:pt x="47" y="59"/>
                      </a:cubicBezTo>
                      <a:cubicBezTo>
                        <a:pt x="48" y="60"/>
                        <a:pt x="49" y="60"/>
                        <a:pt x="49" y="61"/>
                      </a:cubicBezTo>
                      <a:cubicBezTo>
                        <a:pt x="49" y="62"/>
                        <a:pt x="49" y="63"/>
                        <a:pt x="49" y="63"/>
                      </a:cubicBezTo>
                      <a:cubicBezTo>
                        <a:pt x="49" y="64"/>
                        <a:pt x="50" y="64"/>
                        <a:pt x="51" y="65"/>
                      </a:cubicBezTo>
                      <a:cubicBezTo>
                        <a:pt x="52" y="66"/>
                        <a:pt x="53" y="67"/>
                        <a:pt x="53" y="69"/>
                      </a:cubicBezTo>
                      <a:cubicBezTo>
                        <a:pt x="51" y="67"/>
                        <a:pt x="49" y="66"/>
                        <a:pt x="47" y="65"/>
                      </a:cubicBezTo>
                      <a:cubicBezTo>
                        <a:pt x="47" y="64"/>
                        <a:pt x="46" y="63"/>
                        <a:pt x="45" y="64"/>
                      </a:cubicBezTo>
                      <a:cubicBezTo>
                        <a:pt x="45" y="64"/>
                        <a:pt x="44" y="64"/>
                        <a:pt x="44" y="64"/>
                      </a:cubicBezTo>
                      <a:cubicBezTo>
                        <a:pt x="43" y="64"/>
                        <a:pt x="43" y="63"/>
                        <a:pt x="42" y="62"/>
                      </a:cubicBezTo>
                      <a:cubicBezTo>
                        <a:pt x="42" y="62"/>
                        <a:pt x="41" y="62"/>
                        <a:pt x="41" y="63"/>
                      </a:cubicBezTo>
                      <a:cubicBezTo>
                        <a:pt x="41" y="64"/>
                        <a:pt x="43" y="65"/>
                        <a:pt x="44" y="65"/>
                      </a:cubicBezTo>
                      <a:cubicBezTo>
                        <a:pt x="45" y="66"/>
                        <a:pt x="47" y="67"/>
                        <a:pt x="46" y="69"/>
                      </a:cubicBezTo>
                      <a:cubicBezTo>
                        <a:pt x="45" y="69"/>
                        <a:pt x="44" y="67"/>
                        <a:pt x="43" y="66"/>
                      </a:cubicBezTo>
                      <a:cubicBezTo>
                        <a:pt x="42" y="66"/>
                        <a:pt x="41" y="65"/>
                        <a:pt x="40" y="65"/>
                      </a:cubicBezTo>
                      <a:cubicBezTo>
                        <a:pt x="40" y="64"/>
                        <a:pt x="39" y="64"/>
                        <a:pt x="38" y="65"/>
                      </a:cubicBezTo>
                      <a:cubicBezTo>
                        <a:pt x="38" y="65"/>
                        <a:pt x="38" y="66"/>
                        <a:pt x="37" y="65"/>
                      </a:cubicBezTo>
                      <a:cubicBezTo>
                        <a:pt x="36" y="66"/>
                        <a:pt x="37" y="66"/>
                        <a:pt x="37" y="67"/>
                      </a:cubicBezTo>
                      <a:cubicBezTo>
                        <a:pt x="37" y="68"/>
                        <a:pt x="37" y="68"/>
                        <a:pt x="36" y="68"/>
                      </a:cubicBezTo>
                      <a:cubicBezTo>
                        <a:pt x="34" y="68"/>
                        <a:pt x="35" y="66"/>
                        <a:pt x="34" y="65"/>
                      </a:cubicBezTo>
                      <a:cubicBezTo>
                        <a:pt x="34" y="64"/>
                        <a:pt x="31" y="63"/>
                        <a:pt x="30" y="64"/>
                      </a:cubicBezTo>
                      <a:cubicBezTo>
                        <a:pt x="29" y="64"/>
                        <a:pt x="29" y="66"/>
                        <a:pt x="30" y="67"/>
                      </a:cubicBezTo>
                      <a:cubicBezTo>
                        <a:pt x="30" y="67"/>
                        <a:pt x="30" y="68"/>
                        <a:pt x="30" y="68"/>
                      </a:cubicBezTo>
                      <a:cubicBezTo>
                        <a:pt x="30" y="69"/>
                        <a:pt x="31" y="69"/>
                        <a:pt x="31" y="69"/>
                      </a:cubicBezTo>
                      <a:cubicBezTo>
                        <a:pt x="32" y="70"/>
                        <a:pt x="32" y="71"/>
                        <a:pt x="32" y="71"/>
                      </a:cubicBezTo>
                      <a:cubicBezTo>
                        <a:pt x="32" y="72"/>
                        <a:pt x="30" y="75"/>
                        <a:pt x="29" y="75"/>
                      </a:cubicBezTo>
                      <a:cubicBezTo>
                        <a:pt x="29" y="75"/>
                        <a:pt x="29" y="74"/>
                        <a:pt x="29" y="74"/>
                      </a:cubicBezTo>
                      <a:cubicBezTo>
                        <a:pt x="29" y="73"/>
                        <a:pt x="28" y="72"/>
                        <a:pt x="28" y="72"/>
                      </a:cubicBezTo>
                      <a:cubicBezTo>
                        <a:pt x="28" y="71"/>
                        <a:pt x="28" y="70"/>
                        <a:pt x="28" y="68"/>
                      </a:cubicBezTo>
                      <a:cubicBezTo>
                        <a:pt x="28" y="67"/>
                        <a:pt x="26" y="67"/>
                        <a:pt x="25" y="67"/>
                      </a:cubicBezTo>
                      <a:cubicBezTo>
                        <a:pt x="23" y="67"/>
                        <a:pt x="22" y="68"/>
                        <a:pt x="22" y="70"/>
                      </a:cubicBezTo>
                      <a:cubicBezTo>
                        <a:pt x="22" y="70"/>
                        <a:pt x="22" y="71"/>
                        <a:pt x="22" y="72"/>
                      </a:cubicBezTo>
                      <a:cubicBezTo>
                        <a:pt x="22" y="73"/>
                        <a:pt x="22" y="73"/>
                        <a:pt x="22" y="75"/>
                      </a:cubicBezTo>
                      <a:cubicBezTo>
                        <a:pt x="22" y="76"/>
                        <a:pt x="23" y="78"/>
                        <a:pt x="24" y="78"/>
                      </a:cubicBezTo>
                      <a:cubicBezTo>
                        <a:pt x="25" y="78"/>
                        <a:pt x="26" y="78"/>
                        <a:pt x="27" y="79"/>
                      </a:cubicBezTo>
                      <a:cubicBezTo>
                        <a:pt x="27" y="79"/>
                        <a:pt x="28" y="80"/>
                        <a:pt x="28" y="81"/>
                      </a:cubicBezTo>
                      <a:cubicBezTo>
                        <a:pt x="27" y="82"/>
                        <a:pt x="26" y="81"/>
                        <a:pt x="24" y="81"/>
                      </a:cubicBezTo>
                      <a:cubicBezTo>
                        <a:pt x="23" y="81"/>
                        <a:pt x="22" y="82"/>
                        <a:pt x="22" y="83"/>
                      </a:cubicBezTo>
                      <a:cubicBezTo>
                        <a:pt x="22" y="84"/>
                        <a:pt x="22" y="85"/>
                        <a:pt x="22" y="85"/>
                      </a:cubicBezTo>
                      <a:cubicBezTo>
                        <a:pt x="22" y="86"/>
                        <a:pt x="22" y="86"/>
                        <a:pt x="23" y="86"/>
                      </a:cubicBezTo>
                      <a:cubicBezTo>
                        <a:pt x="25" y="87"/>
                        <a:pt x="24" y="89"/>
                        <a:pt x="25" y="90"/>
                      </a:cubicBezTo>
                      <a:cubicBezTo>
                        <a:pt x="25" y="90"/>
                        <a:pt x="26" y="90"/>
                        <a:pt x="26" y="90"/>
                      </a:cubicBezTo>
                      <a:cubicBezTo>
                        <a:pt x="27" y="91"/>
                        <a:pt x="27" y="92"/>
                        <a:pt x="27" y="93"/>
                      </a:cubicBezTo>
                      <a:cubicBezTo>
                        <a:pt x="27" y="92"/>
                        <a:pt x="29" y="94"/>
                        <a:pt x="29" y="94"/>
                      </a:cubicBezTo>
                      <a:cubicBezTo>
                        <a:pt x="30" y="94"/>
                        <a:pt x="30" y="93"/>
                        <a:pt x="31" y="92"/>
                      </a:cubicBezTo>
                      <a:cubicBezTo>
                        <a:pt x="31" y="92"/>
                        <a:pt x="33" y="93"/>
                        <a:pt x="33" y="93"/>
                      </a:cubicBezTo>
                      <a:cubicBezTo>
                        <a:pt x="34" y="93"/>
                        <a:pt x="35" y="94"/>
                        <a:pt x="35" y="95"/>
                      </a:cubicBezTo>
                      <a:cubicBezTo>
                        <a:pt x="34" y="95"/>
                        <a:pt x="32" y="95"/>
                        <a:pt x="31" y="95"/>
                      </a:cubicBezTo>
                      <a:cubicBezTo>
                        <a:pt x="31" y="95"/>
                        <a:pt x="30" y="95"/>
                        <a:pt x="29" y="96"/>
                      </a:cubicBezTo>
                      <a:cubicBezTo>
                        <a:pt x="29" y="96"/>
                        <a:pt x="29" y="97"/>
                        <a:pt x="28" y="97"/>
                      </a:cubicBezTo>
                      <a:cubicBezTo>
                        <a:pt x="27" y="97"/>
                        <a:pt x="26" y="95"/>
                        <a:pt x="26" y="94"/>
                      </a:cubicBezTo>
                      <a:cubicBezTo>
                        <a:pt x="25" y="94"/>
                        <a:pt x="24" y="93"/>
                        <a:pt x="24" y="93"/>
                      </a:cubicBezTo>
                      <a:cubicBezTo>
                        <a:pt x="23" y="92"/>
                        <a:pt x="23" y="92"/>
                        <a:pt x="22" y="92"/>
                      </a:cubicBezTo>
                      <a:cubicBezTo>
                        <a:pt x="20" y="91"/>
                        <a:pt x="20" y="94"/>
                        <a:pt x="20" y="95"/>
                      </a:cubicBezTo>
                      <a:cubicBezTo>
                        <a:pt x="19" y="97"/>
                        <a:pt x="19" y="99"/>
                        <a:pt x="19" y="100"/>
                      </a:cubicBezTo>
                      <a:cubicBezTo>
                        <a:pt x="19" y="101"/>
                        <a:pt x="20" y="101"/>
                        <a:pt x="20" y="102"/>
                      </a:cubicBezTo>
                      <a:cubicBezTo>
                        <a:pt x="21" y="103"/>
                        <a:pt x="21" y="103"/>
                        <a:pt x="21" y="105"/>
                      </a:cubicBezTo>
                      <a:cubicBezTo>
                        <a:pt x="21" y="105"/>
                        <a:pt x="21" y="106"/>
                        <a:pt x="21" y="106"/>
                      </a:cubicBezTo>
                      <a:cubicBezTo>
                        <a:pt x="21" y="108"/>
                        <a:pt x="21" y="110"/>
                        <a:pt x="23" y="110"/>
                      </a:cubicBezTo>
                      <a:cubicBezTo>
                        <a:pt x="24" y="111"/>
                        <a:pt x="26" y="108"/>
                        <a:pt x="27" y="107"/>
                      </a:cubicBezTo>
                      <a:cubicBezTo>
                        <a:pt x="28" y="107"/>
                        <a:pt x="29" y="106"/>
                        <a:pt x="30" y="106"/>
                      </a:cubicBezTo>
                      <a:cubicBezTo>
                        <a:pt x="30" y="105"/>
                        <a:pt x="30" y="105"/>
                        <a:pt x="31" y="106"/>
                      </a:cubicBezTo>
                      <a:cubicBezTo>
                        <a:pt x="31" y="106"/>
                        <a:pt x="30" y="108"/>
                        <a:pt x="31" y="109"/>
                      </a:cubicBezTo>
                      <a:cubicBezTo>
                        <a:pt x="32" y="109"/>
                        <a:pt x="32" y="109"/>
                        <a:pt x="33" y="108"/>
                      </a:cubicBezTo>
                      <a:cubicBezTo>
                        <a:pt x="34" y="108"/>
                        <a:pt x="34" y="107"/>
                        <a:pt x="34" y="106"/>
                      </a:cubicBezTo>
                      <a:cubicBezTo>
                        <a:pt x="35" y="105"/>
                        <a:pt x="36" y="105"/>
                        <a:pt x="37" y="107"/>
                      </a:cubicBezTo>
                      <a:cubicBezTo>
                        <a:pt x="37" y="109"/>
                        <a:pt x="35" y="109"/>
                        <a:pt x="34" y="110"/>
                      </a:cubicBezTo>
                      <a:cubicBezTo>
                        <a:pt x="33" y="110"/>
                        <a:pt x="31" y="110"/>
                        <a:pt x="29" y="110"/>
                      </a:cubicBezTo>
                      <a:cubicBezTo>
                        <a:pt x="28" y="111"/>
                        <a:pt x="27" y="112"/>
                        <a:pt x="26" y="113"/>
                      </a:cubicBezTo>
                      <a:cubicBezTo>
                        <a:pt x="25" y="114"/>
                        <a:pt x="26" y="114"/>
                        <a:pt x="28" y="114"/>
                      </a:cubicBezTo>
                      <a:cubicBezTo>
                        <a:pt x="29" y="115"/>
                        <a:pt x="30" y="115"/>
                        <a:pt x="31" y="115"/>
                      </a:cubicBezTo>
                      <a:cubicBezTo>
                        <a:pt x="32" y="115"/>
                        <a:pt x="33" y="114"/>
                        <a:pt x="34" y="114"/>
                      </a:cubicBezTo>
                      <a:cubicBezTo>
                        <a:pt x="34" y="114"/>
                        <a:pt x="35" y="113"/>
                        <a:pt x="36" y="113"/>
                      </a:cubicBezTo>
                      <a:cubicBezTo>
                        <a:pt x="37" y="113"/>
                        <a:pt x="36" y="115"/>
                        <a:pt x="36" y="116"/>
                      </a:cubicBezTo>
                      <a:cubicBezTo>
                        <a:pt x="35" y="117"/>
                        <a:pt x="36" y="118"/>
                        <a:pt x="37" y="118"/>
                      </a:cubicBezTo>
                      <a:cubicBezTo>
                        <a:pt x="38" y="119"/>
                        <a:pt x="39" y="120"/>
                        <a:pt x="38" y="120"/>
                      </a:cubicBezTo>
                      <a:cubicBezTo>
                        <a:pt x="37" y="120"/>
                        <a:pt x="36" y="119"/>
                        <a:pt x="36" y="119"/>
                      </a:cubicBezTo>
                      <a:cubicBezTo>
                        <a:pt x="35" y="119"/>
                        <a:pt x="34" y="118"/>
                        <a:pt x="33" y="118"/>
                      </a:cubicBezTo>
                      <a:cubicBezTo>
                        <a:pt x="32" y="117"/>
                        <a:pt x="32" y="117"/>
                        <a:pt x="31" y="118"/>
                      </a:cubicBezTo>
                      <a:cubicBezTo>
                        <a:pt x="30" y="118"/>
                        <a:pt x="29" y="119"/>
                        <a:pt x="29" y="120"/>
                      </a:cubicBezTo>
                      <a:cubicBezTo>
                        <a:pt x="29" y="121"/>
                        <a:pt x="30" y="121"/>
                        <a:pt x="29" y="122"/>
                      </a:cubicBezTo>
                      <a:cubicBezTo>
                        <a:pt x="28" y="123"/>
                        <a:pt x="27" y="124"/>
                        <a:pt x="27" y="125"/>
                      </a:cubicBezTo>
                      <a:cubicBezTo>
                        <a:pt x="27" y="127"/>
                        <a:pt x="28" y="126"/>
                        <a:pt x="29" y="127"/>
                      </a:cubicBezTo>
                      <a:cubicBezTo>
                        <a:pt x="31" y="127"/>
                        <a:pt x="31" y="127"/>
                        <a:pt x="32" y="128"/>
                      </a:cubicBezTo>
                      <a:cubicBezTo>
                        <a:pt x="33" y="130"/>
                        <a:pt x="34" y="129"/>
                        <a:pt x="36" y="129"/>
                      </a:cubicBezTo>
                      <a:cubicBezTo>
                        <a:pt x="36" y="129"/>
                        <a:pt x="38" y="130"/>
                        <a:pt x="38" y="131"/>
                      </a:cubicBezTo>
                      <a:cubicBezTo>
                        <a:pt x="37" y="131"/>
                        <a:pt x="35" y="131"/>
                        <a:pt x="34" y="131"/>
                      </a:cubicBezTo>
                      <a:cubicBezTo>
                        <a:pt x="33" y="130"/>
                        <a:pt x="32" y="129"/>
                        <a:pt x="31" y="129"/>
                      </a:cubicBezTo>
                      <a:cubicBezTo>
                        <a:pt x="27" y="128"/>
                        <a:pt x="22" y="131"/>
                        <a:pt x="22" y="134"/>
                      </a:cubicBezTo>
                      <a:cubicBezTo>
                        <a:pt x="23" y="134"/>
                        <a:pt x="24" y="135"/>
                        <a:pt x="25" y="135"/>
                      </a:cubicBezTo>
                      <a:cubicBezTo>
                        <a:pt x="25" y="135"/>
                        <a:pt x="27" y="135"/>
                        <a:pt x="27" y="135"/>
                      </a:cubicBezTo>
                      <a:cubicBezTo>
                        <a:pt x="28" y="136"/>
                        <a:pt x="27" y="137"/>
                        <a:pt x="27" y="138"/>
                      </a:cubicBezTo>
                      <a:cubicBezTo>
                        <a:pt x="28" y="140"/>
                        <a:pt x="32" y="138"/>
                        <a:pt x="33" y="140"/>
                      </a:cubicBezTo>
                      <a:cubicBezTo>
                        <a:pt x="32" y="140"/>
                        <a:pt x="31" y="140"/>
                        <a:pt x="30" y="140"/>
                      </a:cubicBezTo>
                      <a:cubicBezTo>
                        <a:pt x="28" y="141"/>
                        <a:pt x="27" y="141"/>
                        <a:pt x="26" y="140"/>
                      </a:cubicBezTo>
                      <a:cubicBezTo>
                        <a:pt x="25" y="138"/>
                        <a:pt x="24" y="138"/>
                        <a:pt x="22" y="138"/>
                      </a:cubicBezTo>
                      <a:cubicBezTo>
                        <a:pt x="20" y="138"/>
                        <a:pt x="19" y="141"/>
                        <a:pt x="19" y="143"/>
                      </a:cubicBezTo>
                      <a:cubicBezTo>
                        <a:pt x="18" y="144"/>
                        <a:pt x="19" y="144"/>
                        <a:pt x="18" y="145"/>
                      </a:cubicBezTo>
                      <a:cubicBezTo>
                        <a:pt x="18" y="145"/>
                        <a:pt x="18" y="145"/>
                        <a:pt x="17" y="146"/>
                      </a:cubicBezTo>
                      <a:cubicBezTo>
                        <a:pt x="17" y="148"/>
                        <a:pt x="19" y="148"/>
                        <a:pt x="21" y="147"/>
                      </a:cubicBezTo>
                      <a:cubicBezTo>
                        <a:pt x="22" y="147"/>
                        <a:pt x="22" y="147"/>
                        <a:pt x="22" y="149"/>
                      </a:cubicBezTo>
                      <a:cubicBezTo>
                        <a:pt x="23" y="150"/>
                        <a:pt x="23" y="151"/>
                        <a:pt x="25" y="150"/>
                      </a:cubicBezTo>
                      <a:cubicBezTo>
                        <a:pt x="25" y="150"/>
                        <a:pt x="26" y="149"/>
                        <a:pt x="27" y="149"/>
                      </a:cubicBezTo>
                      <a:cubicBezTo>
                        <a:pt x="27" y="151"/>
                        <a:pt x="23" y="151"/>
                        <a:pt x="22" y="151"/>
                      </a:cubicBezTo>
                      <a:cubicBezTo>
                        <a:pt x="21" y="151"/>
                        <a:pt x="21" y="151"/>
                        <a:pt x="20" y="152"/>
                      </a:cubicBezTo>
                      <a:cubicBezTo>
                        <a:pt x="19" y="152"/>
                        <a:pt x="17" y="153"/>
                        <a:pt x="19" y="154"/>
                      </a:cubicBezTo>
                      <a:cubicBezTo>
                        <a:pt x="19" y="155"/>
                        <a:pt x="22" y="155"/>
                        <a:pt x="22" y="157"/>
                      </a:cubicBezTo>
                      <a:cubicBezTo>
                        <a:pt x="21" y="157"/>
                        <a:pt x="20" y="156"/>
                        <a:pt x="20" y="157"/>
                      </a:cubicBezTo>
                      <a:cubicBezTo>
                        <a:pt x="19" y="157"/>
                        <a:pt x="20" y="158"/>
                        <a:pt x="19" y="158"/>
                      </a:cubicBezTo>
                      <a:cubicBezTo>
                        <a:pt x="17" y="160"/>
                        <a:pt x="16" y="157"/>
                        <a:pt x="15" y="156"/>
                      </a:cubicBezTo>
                      <a:cubicBezTo>
                        <a:pt x="14" y="156"/>
                        <a:pt x="13" y="156"/>
                        <a:pt x="12" y="157"/>
                      </a:cubicBezTo>
                      <a:cubicBezTo>
                        <a:pt x="11" y="157"/>
                        <a:pt x="10" y="157"/>
                        <a:pt x="9" y="157"/>
                      </a:cubicBezTo>
                      <a:cubicBezTo>
                        <a:pt x="7" y="158"/>
                        <a:pt x="0" y="159"/>
                        <a:pt x="1" y="163"/>
                      </a:cubicBezTo>
                      <a:cubicBezTo>
                        <a:pt x="2" y="164"/>
                        <a:pt x="3" y="164"/>
                        <a:pt x="5" y="164"/>
                      </a:cubicBezTo>
                      <a:cubicBezTo>
                        <a:pt x="5" y="164"/>
                        <a:pt x="6" y="163"/>
                        <a:pt x="7" y="163"/>
                      </a:cubicBezTo>
                      <a:cubicBezTo>
                        <a:pt x="8" y="163"/>
                        <a:pt x="8" y="164"/>
                        <a:pt x="9" y="164"/>
                      </a:cubicBezTo>
                      <a:cubicBezTo>
                        <a:pt x="10" y="165"/>
                        <a:pt x="12" y="164"/>
                        <a:pt x="13" y="165"/>
                      </a:cubicBezTo>
                      <a:cubicBezTo>
                        <a:pt x="15" y="165"/>
                        <a:pt x="16" y="165"/>
                        <a:pt x="17" y="166"/>
                      </a:cubicBezTo>
                      <a:cubicBezTo>
                        <a:pt x="18" y="166"/>
                        <a:pt x="18" y="166"/>
                        <a:pt x="19" y="166"/>
                      </a:cubicBezTo>
                      <a:cubicBezTo>
                        <a:pt x="20" y="164"/>
                        <a:pt x="20" y="163"/>
                        <a:pt x="22" y="162"/>
                      </a:cubicBezTo>
                      <a:cubicBezTo>
                        <a:pt x="23" y="162"/>
                        <a:pt x="24" y="163"/>
                        <a:pt x="25" y="163"/>
                      </a:cubicBezTo>
                      <a:cubicBezTo>
                        <a:pt x="27" y="163"/>
                        <a:pt x="29" y="163"/>
                        <a:pt x="30" y="165"/>
                      </a:cubicBezTo>
                      <a:cubicBezTo>
                        <a:pt x="29" y="165"/>
                        <a:pt x="26" y="164"/>
                        <a:pt x="25" y="163"/>
                      </a:cubicBezTo>
                      <a:cubicBezTo>
                        <a:pt x="23" y="163"/>
                        <a:pt x="22" y="163"/>
                        <a:pt x="21" y="165"/>
                      </a:cubicBezTo>
                      <a:cubicBezTo>
                        <a:pt x="20" y="166"/>
                        <a:pt x="20" y="167"/>
                        <a:pt x="20" y="168"/>
                      </a:cubicBezTo>
                      <a:cubicBezTo>
                        <a:pt x="19" y="170"/>
                        <a:pt x="17" y="168"/>
                        <a:pt x="16" y="167"/>
                      </a:cubicBezTo>
                      <a:cubicBezTo>
                        <a:pt x="15" y="166"/>
                        <a:pt x="10" y="166"/>
                        <a:pt x="11" y="169"/>
                      </a:cubicBezTo>
                      <a:cubicBezTo>
                        <a:pt x="12" y="170"/>
                        <a:pt x="13" y="171"/>
                        <a:pt x="14" y="172"/>
                      </a:cubicBezTo>
                      <a:cubicBezTo>
                        <a:pt x="15" y="173"/>
                        <a:pt x="15" y="173"/>
                        <a:pt x="16" y="173"/>
                      </a:cubicBezTo>
                      <a:cubicBezTo>
                        <a:pt x="17" y="174"/>
                        <a:pt x="17" y="174"/>
                        <a:pt x="18" y="174"/>
                      </a:cubicBezTo>
                      <a:cubicBezTo>
                        <a:pt x="18" y="175"/>
                        <a:pt x="19" y="175"/>
                        <a:pt x="20" y="175"/>
                      </a:cubicBezTo>
                      <a:cubicBezTo>
                        <a:pt x="20" y="175"/>
                        <a:pt x="21" y="175"/>
                        <a:pt x="21" y="175"/>
                      </a:cubicBezTo>
                      <a:cubicBezTo>
                        <a:pt x="22" y="175"/>
                        <a:pt x="23" y="174"/>
                        <a:pt x="23" y="175"/>
                      </a:cubicBezTo>
                      <a:cubicBezTo>
                        <a:pt x="24" y="175"/>
                        <a:pt x="23" y="176"/>
                        <a:pt x="23" y="177"/>
                      </a:cubicBezTo>
                      <a:cubicBezTo>
                        <a:pt x="23" y="178"/>
                        <a:pt x="24" y="178"/>
                        <a:pt x="25" y="179"/>
                      </a:cubicBezTo>
                      <a:cubicBezTo>
                        <a:pt x="27" y="179"/>
                        <a:pt x="28" y="179"/>
                        <a:pt x="29" y="178"/>
                      </a:cubicBezTo>
                      <a:cubicBezTo>
                        <a:pt x="30" y="178"/>
                        <a:pt x="30" y="178"/>
                        <a:pt x="31" y="177"/>
                      </a:cubicBezTo>
                      <a:cubicBezTo>
                        <a:pt x="31" y="176"/>
                        <a:pt x="31" y="176"/>
                        <a:pt x="31" y="175"/>
                      </a:cubicBezTo>
                      <a:cubicBezTo>
                        <a:pt x="32" y="174"/>
                        <a:pt x="33" y="174"/>
                        <a:pt x="34" y="173"/>
                      </a:cubicBezTo>
                      <a:cubicBezTo>
                        <a:pt x="35" y="172"/>
                        <a:pt x="36" y="171"/>
                        <a:pt x="36" y="170"/>
                      </a:cubicBezTo>
                      <a:cubicBezTo>
                        <a:pt x="37" y="168"/>
                        <a:pt x="38" y="169"/>
                        <a:pt x="39" y="168"/>
                      </a:cubicBezTo>
                      <a:cubicBezTo>
                        <a:pt x="40" y="168"/>
                        <a:pt x="40" y="166"/>
                        <a:pt x="41" y="166"/>
                      </a:cubicBezTo>
                      <a:cubicBezTo>
                        <a:pt x="42" y="164"/>
                        <a:pt x="43" y="164"/>
                        <a:pt x="44" y="163"/>
                      </a:cubicBezTo>
                      <a:cubicBezTo>
                        <a:pt x="45" y="162"/>
                        <a:pt x="45" y="160"/>
                        <a:pt x="46" y="159"/>
                      </a:cubicBezTo>
                      <a:cubicBezTo>
                        <a:pt x="46" y="157"/>
                        <a:pt x="48" y="157"/>
                        <a:pt x="49" y="156"/>
                      </a:cubicBezTo>
                      <a:cubicBezTo>
                        <a:pt x="50" y="156"/>
                        <a:pt x="51" y="155"/>
                        <a:pt x="52" y="155"/>
                      </a:cubicBezTo>
                      <a:cubicBezTo>
                        <a:pt x="52" y="156"/>
                        <a:pt x="50" y="158"/>
                        <a:pt x="48" y="159"/>
                      </a:cubicBezTo>
                      <a:cubicBezTo>
                        <a:pt x="48" y="160"/>
                        <a:pt x="46" y="162"/>
                        <a:pt x="46" y="163"/>
                      </a:cubicBezTo>
                      <a:cubicBezTo>
                        <a:pt x="47" y="163"/>
                        <a:pt x="48" y="164"/>
                        <a:pt x="48" y="164"/>
                      </a:cubicBezTo>
                      <a:cubicBezTo>
                        <a:pt x="49" y="164"/>
                        <a:pt x="50" y="163"/>
                        <a:pt x="51" y="163"/>
                      </a:cubicBezTo>
                      <a:cubicBezTo>
                        <a:pt x="52" y="163"/>
                        <a:pt x="53" y="163"/>
                        <a:pt x="54" y="163"/>
                      </a:cubicBezTo>
                      <a:cubicBezTo>
                        <a:pt x="55" y="163"/>
                        <a:pt x="57" y="162"/>
                        <a:pt x="58" y="163"/>
                      </a:cubicBezTo>
                      <a:cubicBezTo>
                        <a:pt x="57" y="164"/>
                        <a:pt x="55" y="163"/>
                        <a:pt x="54" y="164"/>
                      </a:cubicBezTo>
                      <a:cubicBezTo>
                        <a:pt x="53" y="164"/>
                        <a:pt x="53" y="165"/>
                        <a:pt x="52" y="165"/>
                      </a:cubicBezTo>
                      <a:cubicBezTo>
                        <a:pt x="51" y="165"/>
                        <a:pt x="49" y="164"/>
                        <a:pt x="48" y="165"/>
                      </a:cubicBezTo>
                      <a:cubicBezTo>
                        <a:pt x="46" y="165"/>
                        <a:pt x="45" y="167"/>
                        <a:pt x="44" y="168"/>
                      </a:cubicBezTo>
                      <a:cubicBezTo>
                        <a:pt x="42" y="169"/>
                        <a:pt x="42" y="170"/>
                        <a:pt x="41" y="171"/>
                      </a:cubicBezTo>
                      <a:cubicBezTo>
                        <a:pt x="41" y="172"/>
                        <a:pt x="39" y="173"/>
                        <a:pt x="39" y="175"/>
                      </a:cubicBezTo>
                      <a:cubicBezTo>
                        <a:pt x="39" y="176"/>
                        <a:pt x="40" y="177"/>
                        <a:pt x="41" y="176"/>
                      </a:cubicBezTo>
                      <a:cubicBezTo>
                        <a:pt x="42" y="176"/>
                        <a:pt x="44" y="174"/>
                        <a:pt x="45" y="175"/>
                      </a:cubicBezTo>
                      <a:cubicBezTo>
                        <a:pt x="46" y="175"/>
                        <a:pt x="43" y="177"/>
                        <a:pt x="42" y="177"/>
                      </a:cubicBezTo>
                      <a:cubicBezTo>
                        <a:pt x="41" y="178"/>
                        <a:pt x="40" y="178"/>
                        <a:pt x="39" y="177"/>
                      </a:cubicBezTo>
                      <a:cubicBezTo>
                        <a:pt x="38" y="177"/>
                        <a:pt x="38" y="177"/>
                        <a:pt x="37" y="178"/>
                      </a:cubicBezTo>
                      <a:cubicBezTo>
                        <a:pt x="36" y="179"/>
                        <a:pt x="36" y="180"/>
                        <a:pt x="37" y="180"/>
                      </a:cubicBezTo>
                      <a:cubicBezTo>
                        <a:pt x="39" y="180"/>
                        <a:pt x="39" y="180"/>
                        <a:pt x="39" y="182"/>
                      </a:cubicBezTo>
                      <a:cubicBezTo>
                        <a:pt x="40" y="182"/>
                        <a:pt x="41" y="182"/>
                        <a:pt x="42" y="182"/>
                      </a:cubicBezTo>
                      <a:cubicBezTo>
                        <a:pt x="42" y="182"/>
                        <a:pt x="43" y="182"/>
                        <a:pt x="44" y="182"/>
                      </a:cubicBezTo>
                      <a:cubicBezTo>
                        <a:pt x="44" y="182"/>
                        <a:pt x="45" y="183"/>
                        <a:pt x="45" y="183"/>
                      </a:cubicBezTo>
                      <a:cubicBezTo>
                        <a:pt x="46" y="183"/>
                        <a:pt x="47" y="183"/>
                        <a:pt x="48" y="182"/>
                      </a:cubicBezTo>
                      <a:cubicBezTo>
                        <a:pt x="48" y="182"/>
                        <a:pt x="49" y="181"/>
                        <a:pt x="49" y="180"/>
                      </a:cubicBezTo>
                      <a:cubicBezTo>
                        <a:pt x="50" y="179"/>
                        <a:pt x="51" y="179"/>
                        <a:pt x="52" y="178"/>
                      </a:cubicBezTo>
                      <a:cubicBezTo>
                        <a:pt x="52" y="178"/>
                        <a:pt x="53" y="176"/>
                        <a:pt x="53" y="176"/>
                      </a:cubicBezTo>
                      <a:cubicBezTo>
                        <a:pt x="53" y="176"/>
                        <a:pt x="53" y="176"/>
                        <a:pt x="53" y="176"/>
                      </a:cubicBezTo>
                      <a:cubicBezTo>
                        <a:pt x="53" y="176"/>
                        <a:pt x="53" y="176"/>
                        <a:pt x="53" y="176"/>
                      </a:cubicBezTo>
                      <a:cubicBezTo>
                        <a:pt x="53" y="176"/>
                        <a:pt x="53" y="176"/>
                        <a:pt x="53" y="177"/>
                      </a:cubicBezTo>
                      <a:cubicBezTo>
                        <a:pt x="53" y="177"/>
                        <a:pt x="54" y="177"/>
                        <a:pt x="54" y="177"/>
                      </a:cubicBezTo>
                      <a:cubicBezTo>
                        <a:pt x="53" y="177"/>
                        <a:pt x="53" y="177"/>
                        <a:pt x="53" y="177"/>
                      </a:cubicBezTo>
                      <a:cubicBezTo>
                        <a:pt x="53" y="177"/>
                        <a:pt x="53" y="177"/>
                        <a:pt x="53" y="178"/>
                      </a:cubicBezTo>
                      <a:cubicBezTo>
                        <a:pt x="52" y="179"/>
                        <a:pt x="52" y="179"/>
                        <a:pt x="51" y="180"/>
                      </a:cubicBezTo>
                      <a:cubicBezTo>
                        <a:pt x="50" y="182"/>
                        <a:pt x="50" y="183"/>
                        <a:pt x="48" y="184"/>
                      </a:cubicBezTo>
                      <a:cubicBezTo>
                        <a:pt x="47" y="184"/>
                        <a:pt x="46" y="184"/>
                        <a:pt x="44" y="184"/>
                      </a:cubicBezTo>
                      <a:cubicBezTo>
                        <a:pt x="43" y="184"/>
                        <a:pt x="42" y="184"/>
                        <a:pt x="40" y="184"/>
                      </a:cubicBezTo>
                      <a:cubicBezTo>
                        <a:pt x="39" y="184"/>
                        <a:pt x="37" y="184"/>
                        <a:pt x="36" y="185"/>
                      </a:cubicBezTo>
                      <a:cubicBezTo>
                        <a:pt x="36" y="185"/>
                        <a:pt x="36" y="186"/>
                        <a:pt x="36" y="186"/>
                      </a:cubicBezTo>
                      <a:cubicBezTo>
                        <a:pt x="35" y="187"/>
                        <a:pt x="34" y="187"/>
                        <a:pt x="34" y="188"/>
                      </a:cubicBezTo>
                      <a:cubicBezTo>
                        <a:pt x="33" y="188"/>
                        <a:pt x="31" y="189"/>
                        <a:pt x="32" y="190"/>
                      </a:cubicBezTo>
                      <a:cubicBezTo>
                        <a:pt x="32" y="191"/>
                        <a:pt x="36" y="190"/>
                        <a:pt x="35" y="192"/>
                      </a:cubicBezTo>
                      <a:cubicBezTo>
                        <a:pt x="34" y="192"/>
                        <a:pt x="33" y="191"/>
                        <a:pt x="32" y="192"/>
                      </a:cubicBezTo>
                      <a:cubicBezTo>
                        <a:pt x="31" y="192"/>
                        <a:pt x="32" y="193"/>
                        <a:pt x="31" y="193"/>
                      </a:cubicBezTo>
                      <a:cubicBezTo>
                        <a:pt x="31" y="195"/>
                        <a:pt x="30" y="195"/>
                        <a:pt x="30" y="196"/>
                      </a:cubicBezTo>
                      <a:cubicBezTo>
                        <a:pt x="29" y="196"/>
                        <a:pt x="29" y="195"/>
                        <a:pt x="29" y="195"/>
                      </a:cubicBezTo>
                      <a:cubicBezTo>
                        <a:pt x="28" y="195"/>
                        <a:pt x="28" y="196"/>
                        <a:pt x="28" y="197"/>
                      </a:cubicBezTo>
                      <a:cubicBezTo>
                        <a:pt x="29" y="198"/>
                        <a:pt x="29" y="198"/>
                        <a:pt x="28" y="199"/>
                      </a:cubicBezTo>
                      <a:cubicBezTo>
                        <a:pt x="28" y="199"/>
                        <a:pt x="27" y="200"/>
                        <a:pt x="28" y="201"/>
                      </a:cubicBezTo>
                      <a:cubicBezTo>
                        <a:pt x="28" y="201"/>
                        <a:pt x="29" y="201"/>
                        <a:pt x="29" y="201"/>
                      </a:cubicBezTo>
                      <a:cubicBezTo>
                        <a:pt x="30" y="200"/>
                        <a:pt x="30" y="200"/>
                        <a:pt x="31" y="200"/>
                      </a:cubicBezTo>
                      <a:cubicBezTo>
                        <a:pt x="31" y="200"/>
                        <a:pt x="33" y="199"/>
                        <a:pt x="33" y="200"/>
                      </a:cubicBezTo>
                      <a:cubicBezTo>
                        <a:pt x="33" y="200"/>
                        <a:pt x="33" y="201"/>
                        <a:pt x="33" y="201"/>
                      </a:cubicBezTo>
                      <a:cubicBezTo>
                        <a:pt x="33" y="202"/>
                        <a:pt x="33" y="201"/>
                        <a:pt x="32" y="202"/>
                      </a:cubicBezTo>
                      <a:cubicBezTo>
                        <a:pt x="32" y="203"/>
                        <a:pt x="32" y="204"/>
                        <a:pt x="31" y="205"/>
                      </a:cubicBezTo>
                      <a:cubicBezTo>
                        <a:pt x="31" y="205"/>
                        <a:pt x="30" y="205"/>
                        <a:pt x="30" y="206"/>
                      </a:cubicBezTo>
                      <a:cubicBezTo>
                        <a:pt x="30" y="206"/>
                        <a:pt x="30" y="207"/>
                        <a:pt x="30" y="207"/>
                      </a:cubicBezTo>
                      <a:cubicBezTo>
                        <a:pt x="31" y="207"/>
                        <a:pt x="31" y="206"/>
                        <a:pt x="32" y="206"/>
                      </a:cubicBezTo>
                      <a:cubicBezTo>
                        <a:pt x="33" y="206"/>
                        <a:pt x="34" y="206"/>
                        <a:pt x="33" y="207"/>
                      </a:cubicBezTo>
                      <a:cubicBezTo>
                        <a:pt x="33" y="208"/>
                        <a:pt x="32" y="208"/>
                        <a:pt x="32" y="208"/>
                      </a:cubicBezTo>
                      <a:cubicBezTo>
                        <a:pt x="32" y="209"/>
                        <a:pt x="31" y="209"/>
                        <a:pt x="31" y="210"/>
                      </a:cubicBezTo>
                      <a:cubicBezTo>
                        <a:pt x="31" y="211"/>
                        <a:pt x="31" y="212"/>
                        <a:pt x="31" y="213"/>
                      </a:cubicBezTo>
                      <a:cubicBezTo>
                        <a:pt x="30" y="213"/>
                        <a:pt x="29" y="213"/>
                        <a:pt x="28" y="215"/>
                      </a:cubicBezTo>
                      <a:cubicBezTo>
                        <a:pt x="28" y="215"/>
                        <a:pt x="28" y="216"/>
                        <a:pt x="28" y="216"/>
                      </a:cubicBezTo>
                      <a:cubicBezTo>
                        <a:pt x="27" y="217"/>
                        <a:pt x="27" y="217"/>
                        <a:pt x="27" y="218"/>
                      </a:cubicBezTo>
                      <a:cubicBezTo>
                        <a:pt x="27" y="219"/>
                        <a:pt x="27" y="219"/>
                        <a:pt x="26" y="220"/>
                      </a:cubicBezTo>
                      <a:cubicBezTo>
                        <a:pt x="26" y="220"/>
                        <a:pt x="25" y="221"/>
                        <a:pt x="25" y="222"/>
                      </a:cubicBezTo>
                      <a:cubicBezTo>
                        <a:pt x="24" y="222"/>
                        <a:pt x="25" y="223"/>
                        <a:pt x="24" y="223"/>
                      </a:cubicBezTo>
                      <a:cubicBezTo>
                        <a:pt x="26" y="224"/>
                        <a:pt x="26" y="222"/>
                        <a:pt x="26" y="221"/>
                      </a:cubicBezTo>
                      <a:cubicBezTo>
                        <a:pt x="27" y="221"/>
                        <a:pt x="28" y="220"/>
                        <a:pt x="28" y="219"/>
                      </a:cubicBezTo>
                      <a:cubicBezTo>
                        <a:pt x="29" y="219"/>
                        <a:pt x="30" y="219"/>
                        <a:pt x="30" y="220"/>
                      </a:cubicBezTo>
                      <a:cubicBezTo>
                        <a:pt x="29" y="222"/>
                        <a:pt x="28" y="222"/>
                        <a:pt x="27" y="223"/>
                      </a:cubicBezTo>
                      <a:cubicBezTo>
                        <a:pt x="27" y="223"/>
                        <a:pt x="27" y="224"/>
                        <a:pt x="26" y="225"/>
                      </a:cubicBezTo>
                      <a:cubicBezTo>
                        <a:pt x="26" y="226"/>
                        <a:pt x="25" y="227"/>
                        <a:pt x="25" y="228"/>
                      </a:cubicBezTo>
                      <a:cubicBezTo>
                        <a:pt x="25" y="231"/>
                        <a:pt x="28" y="228"/>
                        <a:pt x="29" y="228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9" y="230"/>
                        <a:pt x="27" y="230"/>
                        <a:pt x="26" y="232"/>
                      </a:cubicBezTo>
                      <a:cubicBezTo>
                        <a:pt x="26" y="233"/>
                        <a:pt x="24" y="236"/>
                        <a:pt x="26" y="237"/>
                      </a:cubicBezTo>
                      <a:cubicBezTo>
                        <a:pt x="26" y="237"/>
                        <a:pt x="27" y="238"/>
                        <a:pt x="27" y="238"/>
                      </a:cubicBezTo>
                      <a:cubicBezTo>
                        <a:pt x="28" y="239"/>
                        <a:pt x="28" y="240"/>
                        <a:pt x="29" y="239"/>
                      </a:cubicBezTo>
                      <a:cubicBezTo>
                        <a:pt x="31" y="238"/>
                        <a:pt x="32" y="236"/>
                        <a:pt x="35" y="235"/>
                      </a:cubicBezTo>
                      <a:cubicBezTo>
                        <a:pt x="34" y="236"/>
                        <a:pt x="33" y="237"/>
                        <a:pt x="33" y="237"/>
                      </a:cubicBezTo>
                      <a:cubicBezTo>
                        <a:pt x="32" y="239"/>
                        <a:pt x="31" y="240"/>
                        <a:pt x="30" y="241"/>
                      </a:cubicBezTo>
                      <a:cubicBezTo>
                        <a:pt x="29" y="242"/>
                        <a:pt x="28" y="244"/>
                        <a:pt x="27" y="245"/>
                      </a:cubicBezTo>
                      <a:cubicBezTo>
                        <a:pt x="27" y="246"/>
                        <a:pt x="26" y="247"/>
                        <a:pt x="26" y="247"/>
                      </a:cubicBezTo>
                      <a:cubicBezTo>
                        <a:pt x="26" y="248"/>
                        <a:pt x="25" y="249"/>
                        <a:pt x="25" y="249"/>
                      </a:cubicBezTo>
                      <a:cubicBezTo>
                        <a:pt x="24" y="251"/>
                        <a:pt x="25" y="252"/>
                        <a:pt x="24" y="254"/>
                      </a:cubicBezTo>
                      <a:cubicBezTo>
                        <a:pt x="24" y="255"/>
                        <a:pt x="23" y="256"/>
                        <a:pt x="23" y="257"/>
                      </a:cubicBezTo>
                      <a:cubicBezTo>
                        <a:pt x="23" y="258"/>
                        <a:pt x="23" y="260"/>
                        <a:pt x="23" y="261"/>
                      </a:cubicBezTo>
                      <a:cubicBezTo>
                        <a:pt x="23" y="262"/>
                        <a:pt x="23" y="263"/>
                        <a:pt x="23" y="264"/>
                      </a:cubicBezTo>
                      <a:cubicBezTo>
                        <a:pt x="23" y="266"/>
                        <a:pt x="23" y="267"/>
                        <a:pt x="22" y="268"/>
                      </a:cubicBezTo>
                      <a:cubicBezTo>
                        <a:pt x="21" y="269"/>
                        <a:pt x="20" y="270"/>
                        <a:pt x="20" y="271"/>
                      </a:cubicBezTo>
                      <a:cubicBezTo>
                        <a:pt x="19" y="272"/>
                        <a:pt x="19" y="273"/>
                        <a:pt x="19" y="274"/>
                      </a:cubicBezTo>
                      <a:cubicBezTo>
                        <a:pt x="19" y="275"/>
                        <a:pt x="19" y="276"/>
                        <a:pt x="19" y="277"/>
                      </a:cubicBezTo>
                      <a:cubicBezTo>
                        <a:pt x="19" y="278"/>
                        <a:pt x="20" y="278"/>
                        <a:pt x="21" y="279"/>
                      </a:cubicBezTo>
                      <a:cubicBezTo>
                        <a:pt x="23" y="279"/>
                        <a:pt x="24" y="279"/>
                        <a:pt x="25" y="278"/>
                      </a:cubicBezTo>
                      <a:cubicBezTo>
                        <a:pt x="25" y="278"/>
                        <a:pt x="26" y="278"/>
                        <a:pt x="27" y="278"/>
                      </a:cubicBezTo>
                      <a:cubicBezTo>
                        <a:pt x="28" y="278"/>
                        <a:pt x="29" y="277"/>
                        <a:pt x="30" y="276"/>
                      </a:cubicBezTo>
                      <a:cubicBezTo>
                        <a:pt x="31" y="276"/>
                        <a:pt x="31" y="275"/>
                        <a:pt x="31" y="274"/>
                      </a:cubicBezTo>
                      <a:cubicBezTo>
                        <a:pt x="32" y="273"/>
                        <a:pt x="32" y="273"/>
                        <a:pt x="32" y="272"/>
                      </a:cubicBezTo>
                      <a:cubicBezTo>
                        <a:pt x="32" y="270"/>
                        <a:pt x="30" y="270"/>
                        <a:pt x="30" y="269"/>
                      </a:cubicBezTo>
                      <a:cubicBezTo>
                        <a:pt x="30" y="268"/>
                        <a:pt x="31" y="268"/>
                        <a:pt x="31" y="268"/>
                      </a:cubicBezTo>
                      <a:cubicBezTo>
                        <a:pt x="31" y="267"/>
                        <a:pt x="31" y="267"/>
                        <a:pt x="31" y="266"/>
                      </a:cubicBezTo>
                      <a:cubicBezTo>
                        <a:pt x="31" y="265"/>
                        <a:pt x="32" y="264"/>
                        <a:pt x="33" y="263"/>
                      </a:cubicBezTo>
                      <a:cubicBezTo>
                        <a:pt x="33" y="262"/>
                        <a:pt x="33" y="261"/>
                        <a:pt x="33" y="260"/>
                      </a:cubicBezTo>
                      <a:cubicBezTo>
                        <a:pt x="34" y="258"/>
                        <a:pt x="35" y="257"/>
                        <a:pt x="35" y="256"/>
                      </a:cubicBezTo>
                      <a:cubicBezTo>
                        <a:pt x="35" y="254"/>
                        <a:pt x="34" y="253"/>
                        <a:pt x="34" y="252"/>
                      </a:cubicBezTo>
                      <a:cubicBezTo>
                        <a:pt x="34" y="251"/>
                        <a:pt x="35" y="250"/>
                        <a:pt x="35" y="248"/>
                      </a:cubicBezTo>
                      <a:cubicBezTo>
                        <a:pt x="35" y="247"/>
                        <a:pt x="35" y="245"/>
                        <a:pt x="36" y="244"/>
                      </a:cubicBezTo>
                      <a:cubicBezTo>
                        <a:pt x="37" y="244"/>
                        <a:pt x="38" y="243"/>
                        <a:pt x="39" y="242"/>
                      </a:cubicBezTo>
                      <a:cubicBezTo>
                        <a:pt x="40" y="241"/>
                        <a:pt x="41" y="241"/>
                        <a:pt x="42" y="240"/>
                      </a:cubicBezTo>
                      <a:cubicBezTo>
                        <a:pt x="42" y="240"/>
                        <a:pt x="42" y="238"/>
                        <a:pt x="41" y="238"/>
                      </a:cubicBezTo>
                      <a:cubicBezTo>
                        <a:pt x="41" y="237"/>
                        <a:pt x="41" y="238"/>
                        <a:pt x="41" y="237"/>
                      </a:cubicBezTo>
                      <a:cubicBezTo>
                        <a:pt x="41" y="237"/>
                        <a:pt x="41" y="237"/>
                        <a:pt x="41" y="236"/>
                      </a:cubicBezTo>
                      <a:cubicBezTo>
                        <a:pt x="41" y="236"/>
                        <a:pt x="41" y="235"/>
                        <a:pt x="40" y="235"/>
                      </a:cubicBezTo>
                      <a:cubicBezTo>
                        <a:pt x="40" y="234"/>
                        <a:pt x="39" y="234"/>
                        <a:pt x="39" y="233"/>
                      </a:cubicBezTo>
                      <a:cubicBezTo>
                        <a:pt x="39" y="233"/>
                        <a:pt x="39" y="232"/>
                        <a:pt x="38" y="232"/>
                      </a:cubicBezTo>
                      <a:cubicBezTo>
                        <a:pt x="38" y="231"/>
                        <a:pt x="38" y="231"/>
                        <a:pt x="38" y="230"/>
                      </a:cubicBezTo>
                      <a:cubicBezTo>
                        <a:pt x="38" y="229"/>
                        <a:pt x="38" y="230"/>
                        <a:pt x="37" y="229"/>
                      </a:cubicBezTo>
                      <a:cubicBezTo>
                        <a:pt x="37" y="228"/>
                        <a:pt x="37" y="228"/>
                        <a:pt x="37" y="228"/>
                      </a:cubicBezTo>
                      <a:cubicBezTo>
                        <a:pt x="37" y="227"/>
                        <a:pt x="37" y="226"/>
                        <a:pt x="37" y="226"/>
                      </a:cubicBezTo>
                      <a:cubicBezTo>
                        <a:pt x="37" y="225"/>
                        <a:pt x="36" y="225"/>
                        <a:pt x="36" y="225"/>
                      </a:cubicBezTo>
                      <a:cubicBezTo>
                        <a:pt x="36" y="224"/>
                        <a:pt x="36" y="223"/>
                        <a:pt x="36" y="223"/>
                      </a:cubicBezTo>
                      <a:cubicBezTo>
                        <a:pt x="36" y="222"/>
                        <a:pt x="36" y="220"/>
                        <a:pt x="37" y="219"/>
                      </a:cubicBezTo>
                      <a:cubicBezTo>
                        <a:pt x="37" y="220"/>
                        <a:pt x="37" y="220"/>
                        <a:pt x="38" y="220"/>
                      </a:cubicBezTo>
                      <a:cubicBezTo>
                        <a:pt x="38" y="221"/>
                        <a:pt x="39" y="220"/>
                        <a:pt x="40" y="220"/>
                      </a:cubicBezTo>
                      <a:cubicBezTo>
                        <a:pt x="41" y="219"/>
                        <a:pt x="41" y="217"/>
                        <a:pt x="42" y="216"/>
                      </a:cubicBezTo>
                      <a:cubicBezTo>
                        <a:pt x="43" y="215"/>
                        <a:pt x="43" y="215"/>
                        <a:pt x="44" y="214"/>
                      </a:cubicBezTo>
                      <a:cubicBezTo>
                        <a:pt x="45" y="213"/>
                        <a:pt x="46" y="212"/>
                        <a:pt x="46" y="211"/>
                      </a:cubicBezTo>
                      <a:cubicBezTo>
                        <a:pt x="47" y="210"/>
                        <a:pt x="47" y="209"/>
                        <a:pt x="48" y="209"/>
                      </a:cubicBezTo>
                      <a:cubicBezTo>
                        <a:pt x="49" y="209"/>
                        <a:pt x="50" y="208"/>
                        <a:pt x="51" y="207"/>
                      </a:cubicBezTo>
                      <a:cubicBezTo>
                        <a:pt x="51" y="207"/>
                        <a:pt x="51" y="206"/>
                        <a:pt x="51" y="206"/>
                      </a:cubicBezTo>
                      <a:cubicBezTo>
                        <a:pt x="52" y="205"/>
                        <a:pt x="53" y="204"/>
                        <a:pt x="53" y="203"/>
                      </a:cubicBezTo>
                      <a:cubicBezTo>
                        <a:pt x="54" y="203"/>
                        <a:pt x="54" y="202"/>
                        <a:pt x="54" y="202"/>
                      </a:cubicBezTo>
                      <a:cubicBezTo>
                        <a:pt x="55" y="202"/>
                        <a:pt x="55" y="202"/>
                        <a:pt x="56" y="202"/>
                      </a:cubicBezTo>
                      <a:cubicBezTo>
                        <a:pt x="57" y="201"/>
                        <a:pt x="58" y="199"/>
                        <a:pt x="60" y="199"/>
                      </a:cubicBezTo>
                      <a:cubicBezTo>
                        <a:pt x="59" y="200"/>
                        <a:pt x="58" y="202"/>
                        <a:pt x="57" y="203"/>
                      </a:cubicBezTo>
                      <a:cubicBezTo>
                        <a:pt x="56" y="204"/>
                        <a:pt x="53" y="204"/>
                        <a:pt x="53" y="206"/>
                      </a:cubicBezTo>
                      <a:cubicBezTo>
                        <a:pt x="53" y="208"/>
                        <a:pt x="51" y="209"/>
                        <a:pt x="50" y="210"/>
                      </a:cubicBezTo>
                      <a:cubicBezTo>
                        <a:pt x="49" y="211"/>
                        <a:pt x="48" y="211"/>
                        <a:pt x="47" y="212"/>
                      </a:cubicBezTo>
                      <a:cubicBezTo>
                        <a:pt x="47" y="212"/>
                        <a:pt x="47" y="213"/>
                        <a:pt x="46" y="214"/>
                      </a:cubicBezTo>
                      <a:cubicBezTo>
                        <a:pt x="46" y="214"/>
                        <a:pt x="46" y="214"/>
                        <a:pt x="45" y="215"/>
                      </a:cubicBezTo>
                      <a:cubicBezTo>
                        <a:pt x="45" y="215"/>
                        <a:pt x="45" y="216"/>
                        <a:pt x="45" y="216"/>
                      </a:cubicBezTo>
                      <a:cubicBezTo>
                        <a:pt x="44" y="218"/>
                        <a:pt x="44" y="218"/>
                        <a:pt x="43" y="219"/>
                      </a:cubicBezTo>
                      <a:cubicBezTo>
                        <a:pt x="42" y="221"/>
                        <a:pt x="41" y="222"/>
                        <a:pt x="41" y="223"/>
                      </a:cubicBezTo>
                      <a:cubicBezTo>
                        <a:pt x="41" y="225"/>
                        <a:pt x="41" y="227"/>
                        <a:pt x="41" y="228"/>
                      </a:cubicBezTo>
                      <a:cubicBezTo>
                        <a:pt x="41" y="229"/>
                        <a:pt x="42" y="230"/>
                        <a:pt x="42" y="230"/>
                      </a:cubicBezTo>
                      <a:cubicBezTo>
                        <a:pt x="42" y="231"/>
                        <a:pt x="42" y="232"/>
                        <a:pt x="43" y="232"/>
                      </a:cubicBezTo>
                      <a:cubicBezTo>
                        <a:pt x="43" y="233"/>
                        <a:pt x="45" y="235"/>
                        <a:pt x="46" y="234"/>
                      </a:cubicBezTo>
                      <a:cubicBezTo>
                        <a:pt x="47" y="234"/>
                        <a:pt x="46" y="232"/>
                        <a:pt x="45" y="231"/>
                      </a:cubicBezTo>
                      <a:cubicBezTo>
                        <a:pt x="45" y="230"/>
                        <a:pt x="47" y="229"/>
                        <a:pt x="47" y="227"/>
                      </a:cubicBezTo>
                      <a:cubicBezTo>
                        <a:pt x="47" y="226"/>
                        <a:pt x="47" y="224"/>
                        <a:pt x="48" y="224"/>
                      </a:cubicBezTo>
                      <a:cubicBezTo>
                        <a:pt x="49" y="226"/>
                        <a:pt x="49" y="227"/>
                        <a:pt x="50" y="228"/>
                      </a:cubicBezTo>
                      <a:cubicBezTo>
                        <a:pt x="51" y="229"/>
                        <a:pt x="52" y="229"/>
                        <a:pt x="53" y="228"/>
                      </a:cubicBezTo>
                      <a:cubicBezTo>
                        <a:pt x="53" y="228"/>
                        <a:pt x="52" y="226"/>
                        <a:pt x="52" y="225"/>
                      </a:cubicBezTo>
                      <a:cubicBezTo>
                        <a:pt x="52" y="224"/>
                        <a:pt x="51" y="222"/>
                        <a:pt x="52" y="221"/>
                      </a:cubicBezTo>
                      <a:cubicBezTo>
                        <a:pt x="53" y="222"/>
                        <a:pt x="53" y="224"/>
                        <a:pt x="53" y="225"/>
                      </a:cubicBezTo>
                      <a:cubicBezTo>
                        <a:pt x="54" y="226"/>
                        <a:pt x="54" y="227"/>
                        <a:pt x="54" y="228"/>
                      </a:cubicBezTo>
                      <a:cubicBezTo>
                        <a:pt x="54" y="229"/>
                        <a:pt x="54" y="230"/>
                        <a:pt x="55" y="231"/>
                      </a:cubicBezTo>
                      <a:cubicBezTo>
                        <a:pt x="55" y="232"/>
                        <a:pt x="58" y="233"/>
                        <a:pt x="59" y="232"/>
                      </a:cubicBezTo>
                      <a:cubicBezTo>
                        <a:pt x="59" y="231"/>
                        <a:pt x="59" y="230"/>
                        <a:pt x="59" y="229"/>
                      </a:cubicBezTo>
                      <a:cubicBezTo>
                        <a:pt x="59" y="228"/>
                        <a:pt x="60" y="227"/>
                        <a:pt x="60" y="227"/>
                      </a:cubicBezTo>
                      <a:cubicBezTo>
                        <a:pt x="60" y="225"/>
                        <a:pt x="60" y="225"/>
                        <a:pt x="60" y="224"/>
                      </a:cubicBezTo>
                      <a:cubicBezTo>
                        <a:pt x="59" y="222"/>
                        <a:pt x="60" y="222"/>
                        <a:pt x="61" y="222"/>
                      </a:cubicBezTo>
                      <a:cubicBezTo>
                        <a:pt x="61" y="221"/>
                        <a:pt x="61" y="220"/>
                        <a:pt x="61" y="219"/>
                      </a:cubicBezTo>
                      <a:cubicBezTo>
                        <a:pt x="61" y="217"/>
                        <a:pt x="61" y="217"/>
                        <a:pt x="61" y="216"/>
                      </a:cubicBezTo>
                      <a:cubicBezTo>
                        <a:pt x="62" y="214"/>
                        <a:pt x="61" y="212"/>
                        <a:pt x="61" y="210"/>
                      </a:cubicBezTo>
                      <a:cubicBezTo>
                        <a:pt x="61" y="210"/>
                        <a:pt x="60" y="207"/>
                        <a:pt x="62" y="207"/>
                      </a:cubicBezTo>
                      <a:cubicBezTo>
                        <a:pt x="63" y="208"/>
                        <a:pt x="62" y="210"/>
                        <a:pt x="64" y="210"/>
                      </a:cubicBezTo>
                      <a:cubicBezTo>
                        <a:pt x="64" y="210"/>
                        <a:pt x="65" y="209"/>
                        <a:pt x="65" y="208"/>
                      </a:cubicBezTo>
                      <a:cubicBezTo>
                        <a:pt x="66" y="207"/>
                        <a:pt x="66" y="206"/>
                        <a:pt x="67" y="205"/>
                      </a:cubicBezTo>
                      <a:cubicBezTo>
                        <a:pt x="67" y="206"/>
                        <a:pt x="67" y="207"/>
                        <a:pt x="67" y="207"/>
                      </a:cubicBezTo>
                      <a:cubicBezTo>
                        <a:pt x="66" y="208"/>
                        <a:pt x="66" y="209"/>
                        <a:pt x="65" y="210"/>
                      </a:cubicBezTo>
                      <a:cubicBezTo>
                        <a:pt x="65" y="211"/>
                        <a:pt x="64" y="211"/>
                        <a:pt x="64" y="212"/>
                      </a:cubicBezTo>
                      <a:cubicBezTo>
                        <a:pt x="64" y="213"/>
                        <a:pt x="63" y="214"/>
                        <a:pt x="63" y="215"/>
                      </a:cubicBezTo>
                      <a:cubicBezTo>
                        <a:pt x="63" y="216"/>
                        <a:pt x="63" y="218"/>
                        <a:pt x="63" y="219"/>
                      </a:cubicBezTo>
                      <a:cubicBezTo>
                        <a:pt x="63" y="220"/>
                        <a:pt x="63" y="221"/>
                        <a:pt x="64" y="221"/>
                      </a:cubicBezTo>
                      <a:cubicBezTo>
                        <a:pt x="64" y="222"/>
                        <a:pt x="66" y="223"/>
                        <a:pt x="67" y="222"/>
                      </a:cubicBezTo>
                      <a:cubicBezTo>
                        <a:pt x="67" y="220"/>
                        <a:pt x="64" y="218"/>
                        <a:pt x="65" y="216"/>
                      </a:cubicBezTo>
                      <a:cubicBezTo>
                        <a:pt x="66" y="216"/>
                        <a:pt x="66" y="218"/>
                        <a:pt x="67" y="218"/>
                      </a:cubicBezTo>
                      <a:cubicBezTo>
                        <a:pt x="68" y="219"/>
                        <a:pt x="69" y="221"/>
                        <a:pt x="70" y="222"/>
                      </a:cubicBezTo>
                      <a:cubicBezTo>
                        <a:pt x="71" y="222"/>
                        <a:pt x="71" y="224"/>
                        <a:pt x="72" y="225"/>
                      </a:cubicBezTo>
                      <a:cubicBezTo>
                        <a:pt x="72" y="225"/>
                        <a:pt x="73" y="225"/>
                        <a:pt x="73" y="225"/>
                      </a:cubicBezTo>
                      <a:cubicBezTo>
                        <a:pt x="73" y="225"/>
                        <a:pt x="73" y="225"/>
                        <a:pt x="73" y="225"/>
                      </a:cubicBezTo>
                      <a:cubicBezTo>
                        <a:pt x="74" y="226"/>
                        <a:pt x="74" y="226"/>
                        <a:pt x="74" y="226"/>
                      </a:cubicBezTo>
                      <a:cubicBezTo>
                        <a:pt x="74" y="226"/>
                        <a:pt x="74" y="226"/>
                        <a:pt x="74" y="226"/>
                      </a:cubicBezTo>
                      <a:cubicBezTo>
                        <a:pt x="75" y="226"/>
                        <a:pt x="75" y="226"/>
                        <a:pt x="75" y="226"/>
                      </a:cubicBezTo>
                      <a:cubicBezTo>
                        <a:pt x="75" y="226"/>
                        <a:pt x="75" y="226"/>
                        <a:pt x="76" y="226"/>
                      </a:cubicBezTo>
                      <a:cubicBezTo>
                        <a:pt x="76" y="226"/>
                        <a:pt x="76" y="226"/>
                        <a:pt x="76" y="226"/>
                      </a:cubicBezTo>
                      <a:cubicBezTo>
                        <a:pt x="76" y="226"/>
                        <a:pt x="77" y="227"/>
                        <a:pt x="77" y="227"/>
                      </a:cubicBezTo>
                      <a:cubicBezTo>
                        <a:pt x="77" y="227"/>
                        <a:pt x="77" y="227"/>
                        <a:pt x="77" y="227"/>
                      </a:cubicBezTo>
                      <a:cubicBezTo>
                        <a:pt x="78" y="227"/>
                        <a:pt x="78" y="227"/>
                        <a:pt x="78" y="227"/>
                      </a:cubicBezTo>
                      <a:cubicBezTo>
                        <a:pt x="78" y="227"/>
                        <a:pt x="78" y="227"/>
                        <a:pt x="78" y="227"/>
                      </a:cubicBezTo>
                      <a:cubicBezTo>
                        <a:pt x="79" y="227"/>
                        <a:pt x="79" y="227"/>
                        <a:pt x="79" y="227"/>
                      </a:cubicBezTo>
                      <a:cubicBezTo>
                        <a:pt x="79" y="228"/>
                        <a:pt x="79" y="228"/>
                        <a:pt x="80" y="228"/>
                      </a:cubicBezTo>
                      <a:cubicBezTo>
                        <a:pt x="79" y="228"/>
                        <a:pt x="77" y="228"/>
                        <a:pt x="76" y="228"/>
                      </a:cubicBezTo>
                      <a:cubicBezTo>
                        <a:pt x="75" y="228"/>
                        <a:pt x="73" y="227"/>
                        <a:pt x="72" y="227"/>
                      </a:cubicBezTo>
                      <a:cubicBezTo>
                        <a:pt x="71" y="226"/>
                        <a:pt x="70" y="226"/>
                        <a:pt x="69" y="226"/>
                      </a:cubicBezTo>
                      <a:cubicBezTo>
                        <a:pt x="68" y="226"/>
                        <a:pt x="68" y="226"/>
                        <a:pt x="67" y="226"/>
                      </a:cubicBezTo>
                      <a:cubicBezTo>
                        <a:pt x="66" y="225"/>
                        <a:pt x="64" y="225"/>
                        <a:pt x="63" y="226"/>
                      </a:cubicBezTo>
                      <a:cubicBezTo>
                        <a:pt x="63" y="227"/>
                        <a:pt x="63" y="227"/>
                        <a:pt x="62" y="228"/>
                      </a:cubicBezTo>
                      <a:cubicBezTo>
                        <a:pt x="62" y="228"/>
                        <a:pt x="62" y="229"/>
                        <a:pt x="62" y="229"/>
                      </a:cubicBezTo>
                      <a:cubicBezTo>
                        <a:pt x="62" y="229"/>
                        <a:pt x="62" y="229"/>
                        <a:pt x="62" y="230"/>
                      </a:cubicBezTo>
                      <a:cubicBezTo>
                        <a:pt x="62" y="230"/>
                        <a:pt x="62" y="230"/>
                        <a:pt x="62" y="230"/>
                      </a:cubicBezTo>
                      <a:cubicBezTo>
                        <a:pt x="62" y="230"/>
                        <a:pt x="62" y="231"/>
                        <a:pt x="62" y="231"/>
                      </a:cubicBezTo>
                      <a:cubicBezTo>
                        <a:pt x="62" y="231"/>
                        <a:pt x="62" y="231"/>
                        <a:pt x="62" y="231"/>
                      </a:cubicBezTo>
                      <a:cubicBezTo>
                        <a:pt x="62" y="232"/>
                        <a:pt x="62" y="232"/>
                        <a:pt x="61" y="232"/>
                      </a:cubicBezTo>
                      <a:cubicBezTo>
                        <a:pt x="61" y="233"/>
                        <a:pt x="61" y="233"/>
                        <a:pt x="61" y="233"/>
                      </a:cubicBezTo>
                      <a:cubicBezTo>
                        <a:pt x="61" y="234"/>
                        <a:pt x="61" y="235"/>
                        <a:pt x="61" y="235"/>
                      </a:cubicBezTo>
                      <a:cubicBezTo>
                        <a:pt x="61" y="237"/>
                        <a:pt x="62" y="237"/>
                        <a:pt x="63" y="238"/>
                      </a:cubicBezTo>
                      <a:cubicBezTo>
                        <a:pt x="63" y="239"/>
                        <a:pt x="63" y="240"/>
                        <a:pt x="63" y="240"/>
                      </a:cubicBezTo>
                      <a:cubicBezTo>
                        <a:pt x="62" y="241"/>
                        <a:pt x="62" y="242"/>
                        <a:pt x="62" y="242"/>
                      </a:cubicBezTo>
                      <a:cubicBezTo>
                        <a:pt x="62" y="243"/>
                        <a:pt x="61" y="244"/>
                        <a:pt x="61" y="244"/>
                      </a:cubicBezTo>
                      <a:cubicBezTo>
                        <a:pt x="60" y="245"/>
                        <a:pt x="60" y="246"/>
                        <a:pt x="61" y="247"/>
                      </a:cubicBezTo>
                      <a:cubicBezTo>
                        <a:pt x="62" y="248"/>
                        <a:pt x="63" y="248"/>
                        <a:pt x="64" y="249"/>
                      </a:cubicBezTo>
                      <a:cubicBezTo>
                        <a:pt x="64" y="250"/>
                        <a:pt x="65" y="251"/>
                        <a:pt x="66" y="252"/>
                      </a:cubicBezTo>
                      <a:cubicBezTo>
                        <a:pt x="67" y="252"/>
                        <a:pt x="68" y="252"/>
                        <a:pt x="68" y="253"/>
                      </a:cubicBezTo>
                      <a:cubicBezTo>
                        <a:pt x="70" y="254"/>
                        <a:pt x="72" y="255"/>
                        <a:pt x="72" y="257"/>
                      </a:cubicBezTo>
                      <a:cubicBezTo>
                        <a:pt x="72" y="258"/>
                        <a:pt x="71" y="259"/>
                        <a:pt x="72" y="260"/>
                      </a:cubicBezTo>
                      <a:cubicBezTo>
                        <a:pt x="72" y="260"/>
                        <a:pt x="74" y="261"/>
                        <a:pt x="74" y="262"/>
                      </a:cubicBezTo>
                      <a:cubicBezTo>
                        <a:pt x="74" y="262"/>
                        <a:pt x="74" y="263"/>
                        <a:pt x="74" y="264"/>
                      </a:cubicBezTo>
                      <a:cubicBezTo>
                        <a:pt x="74" y="264"/>
                        <a:pt x="74" y="265"/>
                        <a:pt x="74" y="266"/>
                      </a:cubicBezTo>
                      <a:cubicBezTo>
                        <a:pt x="73" y="267"/>
                        <a:pt x="71" y="268"/>
                        <a:pt x="69" y="269"/>
                      </a:cubicBezTo>
                      <a:cubicBezTo>
                        <a:pt x="68" y="269"/>
                        <a:pt x="68" y="270"/>
                        <a:pt x="68" y="270"/>
                      </a:cubicBezTo>
                      <a:cubicBezTo>
                        <a:pt x="68" y="271"/>
                        <a:pt x="67" y="271"/>
                        <a:pt x="67" y="271"/>
                      </a:cubicBezTo>
                      <a:cubicBezTo>
                        <a:pt x="66" y="272"/>
                        <a:pt x="67" y="272"/>
                        <a:pt x="67" y="273"/>
                      </a:cubicBezTo>
                      <a:cubicBezTo>
                        <a:pt x="66" y="274"/>
                        <a:pt x="66" y="274"/>
                        <a:pt x="65" y="275"/>
                      </a:cubicBezTo>
                      <a:cubicBezTo>
                        <a:pt x="65" y="275"/>
                        <a:pt x="64" y="275"/>
                        <a:pt x="64" y="276"/>
                      </a:cubicBezTo>
                      <a:cubicBezTo>
                        <a:pt x="63" y="277"/>
                        <a:pt x="64" y="278"/>
                        <a:pt x="64" y="279"/>
                      </a:cubicBezTo>
                      <a:cubicBezTo>
                        <a:pt x="64" y="280"/>
                        <a:pt x="63" y="281"/>
                        <a:pt x="63" y="283"/>
                      </a:cubicBezTo>
                      <a:cubicBezTo>
                        <a:pt x="63" y="285"/>
                        <a:pt x="62" y="285"/>
                        <a:pt x="61" y="286"/>
                      </a:cubicBezTo>
                      <a:cubicBezTo>
                        <a:pt x="60" y="287"/>
                        <a:pt x="60" y="288"/>
                        <a:pt x="60" y="288"/>
                      </a:cubicBezTo>
                      <a:cubicBezTo>
                        <a:pt x="59" y="289"/>
                        <a:pt x="59" y="289"/>
                        <a:pt x="58" y="290"/>
                      </a:cubicBezTo>
                      <a:cubicBezTo>
                        <a:pt x="58" y="290"/>
                        <a:pt x="58" y="290"/>
                        <a:pt x="57" y="291"/>
                      </a:cubicBezTo>
                      <a:cubicBezTo>
                        <a:pt x="56" y="292"/>
                        <a:pt x="55" y="292"/>
                        <a:pt x="55" y="294"/>
                      </a:cubicBezTo>
                      <a:cubicBezTo>
                        <a:pt x="55" y="295"/>
                        <a:pt x="55" y="296"/>
                        <a:pt x="55" y="297"/>
                      </a:cubicBezTo>
                      <a:cubicBezTo>
                        <a:pt x="55" y="298"/>
                        <a:pt x="54" y="298"/>
                        <a:pt x="54" y="299"/>
                      </a:cubicBezTo>
                      <a:cubicBezTo>
                        <a:pt x="53" y="300"/>
                        <a:pt x="54" y="302"/>
                        <a:pt x="54" y="303"/>
                      </a:cubicBezTo>
                      <a:cubicBezTo>
                        <a:pt x="54" y="304"/>
                        <a:pt x="54" y="305"/>
                        <a:pt x="55" y="306"/>
                      </a:cubicBezTo>
                      <a:cubicBezTo>
                        <a:pt x="55" y="307"/>
                        <a:pt x="56" y="307"/>
                        <a:pt x="56" y="308"/>
                      </a:cubicBezTo>
                      <a:cubicBezTo>
                        <a:pt x="56" y="310"/>
                        <a:pt x="55" y="312"/>
                        <a:pt x="54" y="310"/>
                      </a:cubicBezTo>
                      <a:cubicBezTo>
                        <a:pt x="53" y="309"/>
                        <a:pt x="53" y="308"/>
                        <a:pt x="53" y="307"/>
                      </a:cubicBezTo>
                      <a:cubicBezTo>
                        <a:pt x="53" y="306"/>
                        <a:pt x="53" y="305"/>
                        <a:pt x="52" y="304"/>
                      </a:cubicBezTo>
                      <a:cubicBezTo>
                        <a:pt x="52" y="304"/>
                        <a:pt x="52" y="303"/>
                        <a:pt x="52" y="303"/>
                      </a:cubicBezTo>
                      <a:cubicBezTo>
                        <a:pt x="52" y="302"/>
                        <a:pt x="50" y="302"/>
                        <a:pt x="49" y="303"/>
                      </a:cubicBezTo>
                      <a:cubicBezTo>
                        <a:pt x="48" y="303"/>
                        <a:pt x="47" y="303"/>
                        <a:pt x="47" y="305"/>
                      </a:cubicBezTo>
                      <a:cubicBezTo>
                        <a:pt x="47" y="306"/>
                        <a:pt x="47" y="307"/>
                        <a:pt x="47" y="308"/>
                      </a:cubicBezTo>
                      <a:cubicBezTo>
                        <a:pt x="47" y="308"/>
                        <a:pt x="47" y="309"/>
                        <a:pt x="47" y="310"/>
                      </a:cubicBezTo>
                      <a:cubicBezTo>
                        <a:pt x="47" y="311"/>
                        <a:pt x="48" y="312"/>
                        <a:pt x="48" y="313"/>
                      </a:cubicBezTo>
                      <a:cubicBezTo>
                        <a:pt x="49" y="314"/>
                        <a:pt x="49" y="316"/>
                        <a:pt x="50" y="317"/>
                      </a:cubicBezTo>
                      <a:cubicBezTo>
                        <a:pt x="51" y="318"/>
                        <a:pt x="52" y="318"/>
                        <a:pt x="52" y="319"/>
                      </a:cubicBezTo>
                      <a:cubicBezTo>
                        <a:pt x="53" y="320"/>
                        <a:pt x="53" y="320"/>
                        <a:pt x="53" y="320"/>
                      </a:cubicBezTo>
                      <a:cubicBezTo>
                        <a:pt x="54" y="321"/>
                        <a:pt x="54" y="321"/>
                        <a:pt x="54" y="322"/>
                      </a:cubicBezTo>
                      <a:cubicBezTo>
                        <a:pt x="54" y="322"/>
                        <a:pt x="55" y="323"/>
                        <a:pt x="56" y="323"/>
                      </a:cubicBezTo>
                      <a:cubicBezTo>
                        <a:pt x="57" y="324"/>
                        <a:pt x="58" y="325"/>
                        <a:pt x="59" y="327"/>
                      </a:cubicBezTo>
                      <a:cubicBezTo>
                        <a:pt x="59" y="328"/>
                        <a:pt x="57" y="329"/>
                        <a:pt x="58" y="331"/>
                      </a:cubicBezTo>
                      <a:cubicBezTo>
                        <a:pt x="59" y="331"/>
                        <a:pt x="60" y="333"/>
                        <a:pt x="60" y="333"/>
                      </a:cubicBezTo>
                      <a:cubicBezTo>
                        <a:pt x="63" y="334"/>
                        <a:pt x="62" y="330"/>
                        <a:pt x="62" y="329"/>
                      </a:cubicBezTo>
                      <a:cubicBezTo>
                        <a:pt x="62" y="328"/>
                        <a:pt x="61" y="327"/>
                        <a:pt x="61" y="326"/>
                      </a:cubicBezTo>
                      <a:cubicBezTo>
                        <a:pt x="60" y="325"/>
                        <a:pt x="59" y="323"/>
                        <a:pt x="59" y="321"/>
                      </a:cubicBezTo>
                      <a:cubicBezTo>
                        <a:pt x="59" y="321"/>
                        <a:pt x="58" y="320"/>
                        <a:pt x="59" y="319"/>
                      </a:cubicBezTo>
                      <a:cubicBezTo>
                        <a:pt x="59" y="319"/>
                        <a:pt x="59" y="319"/>
                        <a:pt x="60" y="318"/>
                      </a:cubicBezTo>
                      <a:cubicBezTo>
                        <a:pt x="61" y="317"/>
                        <a:pt x="61" y="316"/>
                        <a:pt x="63" y="315"/>
                      </a:cubicBezTo>
                      <a:cubicBezTo>
                        <a:pt x="63" y="315"/>
                        <a:pt x="65" y="314"/>
                        <a:pt x="65" y="315"/>
                      </a:cubicBezTo>
                      <a:cubicBezTo>
                        <a:pt x="66" y="316"/>
                        <a:pt x="66" y="317"/>
                        <a:pt x="68" y="318"/>
                      </a:cubicBezTo>
                      <a:cubicBezTo>
                        <a:pt x="68" y="318"/>
                        <a:pt x="69" y="318"/>
                        <a:pt x="69" y="319"/>
                      </a:cubicBezTo>
                      <a:cubicBezTo>
                        <a:pt x="70" y="319"/>
                        <a:pt x="70" y="320"/>
                        <a:pt x="71" y="320"/>
                      </a:cubicBezTo>
                      <a:cubicBezTo>
                        <a:pt x="73" y="321"/>
                        <a:pt x="74" y="321"/>
                        <a:pt x="75" y="322"/>
                      </a:cubicBezTo>
                      <a:cubicBezTo>
                        <a:pt x="76" y="323"/>
                        <a:pt x="76" y="324"/>
                        <a:pt x="77" y="325"/>
                      </a:cubicBezTo>
                      <a:cubicBezTo>
                        <a:pt x="77" y="326"/>
                        <a:pt x="78" y="326"/>
                        <a:pt x="78" y="326"/>
                      </a:cubicBezTo>
                      <a:cubicBezTo>
                        <a:pt x="79" y="327"/>
                        <a:pt x="79" y="327"/>
                        <a:pt x="79" y="328"/>
                      </a:cubicBezTo>
                      <a:cubicBezTo>
                        <a:pt x="80" y="329"/>
                        <a:pt x="82" y="329"/>
                        <a:pt x="83" y="329"/>
                      </a:cubicBezTo>
                      <a:cubicBezTo>
                        <a:pt x="84" y="329"/>
                        <a:pt x="85" y="330"/>
                        <a:pt x="86" y="329"/>
                      </a:cubicBezTo>
                      <a:cubicBezTo>
                        <a:pt x="87" y="328"/>
                        <a:pt x="87" y="327"/>
                        <a:pt x="87" y="326"/>
                      </a:cubicBezTo>
                      <a:cubicBezTo>
                        <a:pt x="86" y="325"/>
                        <a:pt x="87" y="324"/>
                        <a:pt x="87" y="323"/>
                      </a:cubicBezTo>
                      <a:cubicBezTo>
                        <a:pt x="87" y="323"/>
                        <a:pt x="86" y="323"/>
                        <a:pt x="86" y="322"/>
                      </a:cubicBezTo>
                      <a:cubicBezTo>
                        <a:pt x="86" y="321"/>
                        <a:pt x="87" y="321"/>
                        <a:pt x="87" y="320"/>
                      </a:cubicBezTo>
                      <a:cubicBezTo>
                        <a:pt x="87" y="319"/>
                        <a:pt x="86" y="319"/>
                        <a:pt x="86" y="318"/>
                      </a:cubicBezTo>
                      <a:cubicBezTo>
                        <a:pt x="84" y="317"/>
                        <a:pt x="84" y="316"/>
                        <a:pt x="84" y="315"/>
                      </a:cubicBezTo>
                      <a:cubicBezTo>
                        <a:pt x="84" y="315"/>
                        <a:pt x="83" y="314"/>
                        <a:pt x="83" y="314"/>
                      </a:cubicBezTo>
                      <a:cubicBezTo>
                        <a:pt x="83" y="313"/>
                        <a:pt x="84" y="312"/>
                        <a:pt x="85" y="312"/>
                      </a:cubicBezTo>
                      <a:cubicBezTo>
                        <a:pt x="85" y="312"/>
                        <a:pt x="85" y="313"/>
                        <a:pt x="85" y="313"/>
                      </a:cubicBezTo>
                      <a:cubicBezTo>
                        <a:pt x="86" y="314"/>
                        <a:pt x="86" y="314"/>
                        <a:pt x="86" y="314"/>
                      </a:cubicBezTo>
                      <a:cubicBezTo>
                        <a:pt x="87" y="315"/>
                        <a:pt x="87" y="315"/>
                        <a:pt x="87" y="315"/>
                      </a:cubicBezTo>
                      <a:cubicBezTo>
                        <a:pt x="88" y="316"/>
                        <a:pt x="88" y="316"/>
                        <a:pt x="89" y="316"/>
                      </a:cubicBezTo>
                      <a:cubicBezTo>
                        <a:pt x="90" y="317"/>
                        <a:pt x="91" y="317"/>
                        <a:pt x="92" y="316"/>
                      </a:cubicBezTo>
                      <a:cubicBezTo>
                        <a:pt x="92" y="316"/>
                        <a:pt x="92" y="315"/>
                        <a:pt x="93" y="315"/>
                      </a:cubicBezTo>
                      <a:cubicBezTo>
                        <a:pt x="93" y="315"/>
                        <a:pt x="93" y="316"/>
                        <a:pt x="93" y="316"/>
                      </a:cubicBezTo>
                      <a:cubicBezTo>
                        <a:pt x="94" y="317"/>
                        <a:pt x="93" y="318"/>
                        <a:pt x="93" y="319"/>
                      </a:cubicBezTo>
                      <a:cubicBezTo>
                        <a:pt x="94" y="320"/>
                        <a:pt x="95" y="320"/>
                        <a:pt x="95" y="321"/>
                      </a:cubicBezTo>
                      <a:cubicBezTo>
                        <a:pt x="96" y="321"/>
                        <a:pt x="97" y="322"/>
                        <a:pt x="98" y="322"/>
                      </a:cubicBezTo>
                      <a:cubicBezTo>
                        <a:pt x="99" y="322"/>
                        <a:pt x="99" y="321"/>
                        <a:pt x="99" y="320"/>
                      </a:cubicBezTo>
                      <a:cubicBezTo>
                        <a:pt x="99" y="319"/>
                        <a:pt x="99" y="317"/>
                        <a:pt x="100" y="317"/>
                      </a:cubicBezTo>
                      <a:cubicBezTo>
                        <a:pt x="101" y="318"/>
                        <a:pt x="101" y="319"/>
                        <a:pt x="101" y="320"/>
                      </a:cubicBezTo>
                      <a:cubicBezTo>
                        <a:pt x="101" y="321"/>
                        <a:pt x="101" y="322"/>
                        <a:pt x="102" y="323"/>
                      </a:cubicBezTo>
                      <a:cubicBezTo>
                        <a:pt x="102" y="323"/>
                        <a:pt x="104" y="323"/>
                        <a:pt x="105" y="322"/>
                      </a:cubicBezTo>
                      <a:cubicBezTo>
                        <a:pt x="105" y="322"/>
                        <a:pt x="106" y="322"/>
                        <a:pt x="106" y="321"/>
                      </a:cubicBezTo>
                      <a:cubicBezTo>
                        <a:pt x="107" y="321"/>
                        <a:pt x="107" y="321"/>
                        <a:pt x="108" y="320"/>
                      </a:cubicBezTo>
                      <a:cubicBezTo>
                        <a:pt x="108" y="320"/>
                        <a:pt x="108" y="320"/>
                        <a:pt x="109" y="319"/>
                      </a:cubicBezTo>
                      <a:cubicBezTo>
                        <a:pt x="110" y="319"/>
                        <a:pt x="110" y="319"/>
                        <a:pt x="111" y="319"/>
                      </a:cubicBezTo>
                      <a:cubicBezTo>
                        <a:pt x="111" y="318"/>
                        <a:pt x="111" y="317"/>
                        <a:pt x="111" y="316"/>
                      </a:cubicBezTo>
                      <a:cubicBezTo>
                        <a:pt x="111" y="315"/>
                        <a:pt x="111" y="315"/>
                        <a:pt x="111" y="314"/>
                      </a:cubicBezTo>
                      <a:cubicBezTo>
                        <a:pt x="111" y="314"/>
                        <a:pt x="111" y="313"/>
                        <a:pt x="111" y="313"/>
                      </a:cubicBezTo>
                      <a:cubicBezTo>
                        <a:pt x="113" y="313"/>
                        <a:pt x="111" y="315"/>
                        <a:pt x="114" y="315"/>
                      </a:cubicBezTo>
                      <a:cubicBezTo>
                        <a:pt x="114" y="315"/>
                        <a:pt x="115" y="315"/>
                        <a:pt x="116" y="315"/>
                      </a:cubicBezTo>
                      <a:cubicBezTo>
                        <a:pt x="117" y="314"/>
                        <a:pt x="117" y="313"/>
                        <a:pt x="118" y="313"/>
                      </a:cubicBezTo>
                      <a:cubicBezTo>
                        <a:pt x="119" y="313"/>
                        <a:pt x="122" y="315"/>
                        <a:pt x="123" y="312"/>
                      </a:cubicBezTo>
                      <a:cubicBezTo>
                        <a:pt x="123" y="312"/>
                        <a:pt x="124" y="311"/>
                        <a:pt x="124" y="310"/>
                      </a:cubicBezTo>
                      <a:cubicBezTo>
                        <a:pt x="124" y="309"/>
                        <a:pt x="123" y="309"/>
                        <a:pt x="123" y="309"/>
                      </a:cubicBezTo>
                      <a:cubicBezTo>
                        <a:pt x="122" y="308"/>
                        <a:pt x="122" y="306"/>
                        <a:pt x="123" y="305"/>
                      </a:cubicBezTo>
                      <a:cubicBezTo>
                        <a:pt x="123" y="305"/>
                        <a:pt x="123" y="304"/>
                        <a:pt x="124" y="304"/>
                      </a:cubicBezTo>
                      <a:cubicBezTo>
                        <a:pt x="124" y="304"/>
                        <a:pt x="125" y="305"/>
                        <a:pt x="125" y="305"/>
                      </a:cubicBezTo>
                      <a:cubicBezTo>
                        <a:pt x="125" y="305"/>
                        <a:pt x="125" y="305"/>
                        <a:pt x="126" y="304"/>
                      </a:cubicBezTo>
                      <a:cubicBezTo>
                        <a:pt x="126" y="304"/>
                        <a:pt x="127" y="304"/>
                        <a:pt x="128" y="304"/>
                      </a:cubicBezTo>
                      <a:cubicBezTo>
                        <a:pt x="129" y="304"/>
                        <a:pt x="129" y="304"/>
                        <a:pt x="130" y="304"/>
                      </a:cubicBezTo>
                      <a:cubicBezTo>
                        <a:pt x="131" y="304"/>
                        <a:pt x="132" y="305"/>
                        <a:pt x="133" y="305"/>
                      </a:cubicBezTo>
                      <a:cubicBezTo>
                        <a:pt x="134" y="305"/>
                        <a:pt x="136" y="305"/>
                        <a:pt x="137" y="305"/>
                      </a:cubicBezTo>
                      <a:cubicBezTo>
                        <a:pt x="138" y="305"/>
                        <a:pt x="139" y="305"/>
                        <a:pt x="140" y="304"/>
                      </a:cubicBezTo>
                      <a:cubicBezTo>
                        <a:pt x="141" y="304"/>
                        <a:pt x="142" y="305"/>
                        <a:pt x="143" y="305"/>
                      </a:cubicBezTo>
                      <a:cubicBezTo>
                        <a:pt x="144" y="305"/>
                        <a:pt x="145" y="305"/>
                        <a:pt x="145" y="304"/>
                      </a:cubicBezTo>
                      <a:cubicBezTo>
                        <a:pt x="146" y="304"/>
                        <a:pt x="146" y="304"/>
                        <a:pt x="146" y="304"/>
                      </a:cubicBezTo>
                      <a:cubicBezTo>
                        <a:pt x="146" y="304"/>
                        <a:pt x="146" y="304"/>
                        <a:pt x="146" y="304"/>
                      </a:cubicBezTo>
                      <a:cubicBezTo>
                        <a:pt x="146" y="304"/>
                        <a:pt x="147" y="303"/>
                        <a:pt x="148" y="304"/>
                      </a:cubicBezTo>
                      <a:cubicBezTo>
                        <a:pt x="148" y="304"/>
                        <a:pt x="148" y="304"/>
                        <a:pt x="148" y="304"/>
                      </a:cubicBezTo>
                      <a:cubicBezTo>
                        <a:pt x="148" y="304"/>
                        <a:pt x="148" y="304"/>
                        <a:pt x="148" y="303"/>
                      </a:cubicBezTo>
                      <a:close/>
                      <a:moveTo>
                        <a:pt x="112" y="88"/>
                      </a:moveTo>
                      <a:cubicBezTo>
                        <a:pt x="112" y="88"/>
                        <a:pt x="112" y="89"/>
                        <a:pt x="112" y="89"/>
                      </a:cubicBezTo>
                      <a:cubicBezTo>
                        <a:pt x="112" y="89"/>
                        <a:pt x="112" y="88"/>
                        <a:pt x="112" y="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139">
                  <a:extLst>
                    <a:ext uri="{FF2B5EF4-FFF2-40B4-BE49-F238E27FC236}">
                      <a16:creationId xmlns:a16="http://schemas.microsoft.com/office/drawing/2014/main" xmlns="" id="{4295BEEE-343D-47B2-BFA4-38CEAE03B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" y="222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140">
                  <a:extLst>
                    <a:ext uri="{FF2B5EF4-FFF2-40B4-BE49-F238E27FC236}">
                      <a16:creationId xmlns:a16="http://schemas.microsoft.com/office/drawing/2014/main" xmlns="" id="{50AA354B-15E9-41BA-9BAC-E3D84779D8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2210"/>
                  <a:ext cx="0" cy="6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7" name="Freeform 35">
                <a:extLst>
                  <a:ext uri="{FF2B5EF4-FFF2-40B4-BE49-F238E27FC236}">
                    <a16:creationId xmlns:a16="http://schemas.microsoft.com/office/drawing/2014/main" xmlns="" id="{D6FD2941-50BD-48E4-B411-3FF6A2899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8120" y="1683902"/>
                <a:ext cx="1145309" cy="1737248"/>
              </a:xfrm>
              <a:custGeom>
                <a:avLst/>
                <a:gdLst>
                  <a:gd name="T0" fmla="*/ 1419 w 1419"/>
                  <a:gd name="T1" fmla="*/ 1018 h 1844"/>
                  <a:gd name="T2" fmla="*/ 0 w 1419"/>
                  <a:gd name="T3" fmla="*/ 1844 h 1844"/>
                  <a:gd name="T4" fmla="*/ 0 w 1419"/>
                  <a:gd name="T5" fmla="*/ 0 h 1844"/>
                  <a:gd name="T6" fmla="*/ 1419 w 1419"/>
                  <a:gd name="T7" fmla="*/ 0 h 1844"/>
                  <a:gd name="T8" fmla="*/ 1419 w 1419"/>
                  <a:gd name="T9" fmla="*/ 1018 h 1844"/>
                  <a:gd name="T10" fmla="*/ 1419 w 1419"/>
                  <a:gd name="T11" fmla="*/ 1018 h 1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19" h="1844">
                    <a:moveTo>
                      <a:pt x="1419" y="1018"/>
                    </a:moveTo>
                    <a:lnTo>
                      <a:pt x="0" y="1844"/>
                    </a:lnTo>
                    <a:lnTo>
                      <a:pt x="0" y="0"/>
                    </a:lnTo>
                    <a:lnTo>
                      <a:pt x="1419" y="0"/>
                    </a:lnTo>
                    <a:lnTo>
                      <a:pt x="1419" y="1018"/>
                    </a:lnTo>
                    <a:lnTo>
                      <a:pt x="1419" y="10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72000" tIns="108000" rIns="3600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2000505000000020004" pitchFamily="2" charset="0"/>
                    <a:ea typeface="+mn-ea"/>
                    <a:cs typeface="+mn-cs"/>
                  </a:rPr>
                  <a:t>Mobile Property managers</a:t>
                </a:r>
                <a:endParaRPr kumimoji="0" lang="en-US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  <p:sp>
          <p:nvSpPr>
            <p:cNvPr id="563" name="Freeform 39">
              <a:extLst/>
            </p:cNvPr>
            <p:cNvSpPr>
              <a:spLocks noEditPoints="1"/>
            </p:cNvSpPr>
            <p:nvPr/>
          </p:nvSpPr>
          <p:spPr bwMode="auto">
            <a:xfrm flipH="1">
              <a:off x="7107391" y="2537626"/>
              <a:ext cx="96852" cy="96285"/>
            </a:xfrm>
            <a:custGeom>
              <a:avLst/>
              <a:gdLst>
                <a:gd name="T0" fmla="*/ 32 w 65"/>
                <a:gd name="T1" fmla="*/ 0 h 65"/>
                <a:gd name="T2" fmla="*/ 0 w 65"/>
                <a:gd name="T3" fmla="*/ 32 h 65"/>
                <a:gd name="T4" fmla="*/ 0 w 65"/>
                <a:gd name="T5" fmla="*/ 36 h 65"/>
                <a:gd name="T6" fmla="*/ 32 w 65"/>
                <a:gd name="T7" fmla="*/ 65 h 65"/>
                <a:gd name="T8" fmla="*/ 64 w 65"/>
                <a:gd name="T9" fmla="*/ 35 h 65"/>
                <a:gd name="T10" fmla="*/ 65 w 65"/>
                <a:gd name="T11" fmla="*/ 32 h 65"/>
                <a:gd name="T12" fmla="*/ 32 w 65"/>
                <a:gd name="T13" fmla="*/ 0 h 65"/>
                <a:gd name="T14" fmla="*/ 16 w 65"/>
                <a:gd name="T15" fmla="*/ 20 h 65"/>
                <a:gd name="T16" fmla="*/ 23 w 65"/>
                <a:gd name="T17" fmla="*/ 27 h 65"/>
                <a:gd name="T18" fmla="*/ 21 w 65"/>
                <a:gd name="T19" fmla="*/ 29 h 65"/>
                <a:gd name="T20" fmla="*/ 12 w 65"/>
                <a:gd name="T21" fmla="*/ 29 h 65"/>
                <a:gd name="T22" fmla="*/ 16 w 65"/>
                <a:gd name="T23" fmla="*/ 20 h 65"/>
                <a:gd name="T24" fmla="*/ 12 w 65"/>
                <a:gd name="T25" fmla="*/ 35 h 65"/>
                <a:gd name="T26" fmla="*/ 21 w 65"/>
                <a:gd name="T27" fmla="*/ 35 h 65"/>
                <a:gd name="T28" fmla="*/ 23 w 65"/>
                <a:gd name="T29" fmla="*/ 38 h 65"/>
                <a:gd name="T30" fmla="*/ 16 w 65"/>
                <a:gd name="T31" fmla="*/ 44 h 65"/>
                <a:gd name="T32" fmla="*/ 12 w 65"/>
                <a:gd name="T33" fmla="*/ 35 h 65"/>
                <a:gd name="T34" fmla="*/ 29 w 65"/>
                <a:gd name="T35" fmla="*/ 52 h 65"/>
                <a:gd name="T36" fmla="*/ 20 w 65"/>
                <a:gd name="T37" fmla="*/ 48 h 65"/>
                <a:gd name="T38" fmla="*/ 27 w 65"/>
                <a:gd name="T39" fmla="*/ 42 h 65"/>
                <a:gd name="T40" fmla="*/ 29 w 65"/>
                <a:gd name="T41" fmla="*/ 43 h 65"/>
                <a:gd name="T42" fmla="*/ 29 w 65"/>
                <a:gd name="T43" fmla="*/ 52 h 65"/>
                <a:gd name="T44" fmla="*/ 29 w 65"/>
                <a:gd name="T45" fmla="*/ 21 h 65"/>
                <a:gd name="T46" fmla="*/ 27 w 65"/>
                <a:gd name="T47" fmla="*/ 23 h 65"/>
                <a:gd name="T48" fmla="*/ 20 w 65"/>
                <a:gd name="T49" fmla="*/ 16 h 65"/>
                <a:gd name="T50" fmla="*/ 29 w 65"/>
                <a:gd name="T51" fmla="*/ 12 h 65"/>
                <a:gd name="T52" fmla="*/ 29 w 65"/>
                <a:gd name="T53" fmla="*/ 21 h 65"/>
                <a:gd name="T54" fmla="*/ 35 w 65"/>
                <a:gd name="T55" fmla="*/ 12 h 65"/>
                <a:gd name="T56" fmla="*/ 45 w 65"/>
                <a:gd name="T57" fmla="*/ 16 h 65"/>
                <a:gd name="T58" fmla="*/ 38 w 65"/>
                <a:gd name="T59" fmla="*/ 23 h 65"/>
                <a:gd name="T60" fmla="*/ 35 w 65"/>
                <a:gd name="T61" fmla="*/ 21 h 65"/>
                <a:gd name="T62" fmla="*/ 35 w 65"/>
                <a:gd name="T63" fmla="*/ 12 h 65"/>
                <a:gd name="T64" fmla="*/ 35 w 65"/>
                <a:gd name="T65" fmla="*/ 52 h 65"/>
                <a:gd name="T66" fmla="*/ 35 w 65"/>
                <a:gd name="T67" fmla="*/ 43 h 65"/>
                <a:gd name="T68" fmla="*/ 38 w 65"/>
                <a:gd name="T69" fmla="*/ 42 h 65"/>
                <a:gd name="T70" fmla="*/ 44 w 65"/>
                <a:gd name="T71" fmla="*/ 48 h 65"/>
                <a:gd name="T72" fmla="*/ 35 w 65"/>
                <a:gd name="T73" fmla="*/ 52 h 65"/>
                <a:gd name="T74" fmla="*/ 48 w 65"/>
                <a:gd name="T75" fmla="*/ 45 h 65"/>
                <a:gd name="T76" fmla="*/ 42 w 65"/>
                <a:gd name="T77" fmla="*/ 38 h 65"/>
                <a:gd name="T78" fmla="*/ 43 w 65"/>
                <a:gd name="T79" fmla="*/ 35 h 65"/>
                <a:gd name="T80" fmla="*/ 52 w 65"/>
                <a:gd name="T81" fmla="*/ 35 h 65"/>
                <a:gd name="T82" fmla="*/ 48 w 65"/>
                <a:gd name="T83" fmla="*/ 45 h 65"/>
                <a:gd name="T84" fmla="*/ 43 w 65"/>
                <a:gd name="T85" fmla="*/ 29 h 65"/>
                <a:gd name="T86" fmla="*/ 42 w 65"/>
                <a:gd name="T87" fmla="*/ 27 h 65"/>
                <a:gd name="T88" fmla="*/ 48 w 65"/>
                <a:gd name="T89" fmla="*/ 20 h 65"/>
                <a:gd name="T90" fmla="*/ 52 w 65"/>
                <a:gd name="T91" fmla="*/ 29 h 65"/>
                <a:gd name="T92" fmla="*/ 43 w 65"/>
                <a:gd name="T93" fmla="*/ 29 h 65"/>
                <a:gd name="T94" fmla="*/ 43 w 65"/>
                <a:gd name="T95" fmla="*/ 29 h 65"/>
                <a:gd name="T96" fmla="*/ 43 w 65"/>
                <a:gd name="T97" fmla="*/ 2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2" y="52"/>
                    <a:pt x="16" y="65"/>
                    <a:pt x="32" y="65"/>
                  </a:cubicBezTo>
                  <a:cubicBezTo>
                    <a:pt x="49" y="65"/>
                    <a:pt x="63" y="52"/>
                    <a:pt x="64" y="35"/>
                  </a:cubicBezTo>
                  <a:cubicBezTo>
                    <a:pt x="65" y="34"/>
                    <a:pt x="65" y="33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16" y="20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6"/>
                    <a:pt x="14" y="23"/>
                    <a:pt x="16" y="20"/>
                  </a:cubicBezTo>
                  <a:close/>
                  <a:moveTo>
                    <a:pt x="12" y="35"/>
                  </a:moveTo>
                  <a:cubicBezTo>
                    <a:pt x="21" y="35"/>
                    <a:pt x="21" y="35"/>
                    <a:pt x="21" y="35"/>
                  </a:cubicBezTo>
                  <a:cubicBezTo>
                    <a:pt x="22" y="36"/>
                    <a:pt x="22" y="37"/>
                    <a:pt x="23" y="38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4" y="42"/>
                    <a:pt x="13" y="39"/>
                    <a:pt x="12" y="35"/>
                  </a:cubicBezTo>
                  <a:close/>
                  <a:moveTo>
                    <a:pt x="29" y="52"/>
                  </a:moveTo>
                  <a:cubicBezTo>
                    <a:pt x="26" y="52"/>
                    <a:pt x="23" y="50"/>
                    <a:pt x="20" y="48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8" y="43"/>
                    <a:pt x="29" y="43"/>
                  </a:cubicBezTo>
                  <a:lnTo>
                    <a:pt x="29" y="52"/>
                  </a:lnTo>
                  <a:close/>
                  <a:moveTo>
                    <a:pt x="29" y="21"/>
                  </a:moveTo>
                  <a:cubicBezTo>
                    <a:pt x="28" y="22"/>
                    <a:pt x="27" y="22"/>
                    <a:pt x="27" y="2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4"/>
                    <a:pt x="26" y="13"/>
                    <a:pt x="29" y="12"/>
                  </a:cubicBezTo>
                  <a:lnTo>
                    <a:pt x="29" y="21"/>
                  </a:lnTo>
                  <a:close/>
                  <a:moveTo>
                    <a:pt x="35" y="12"/>
                  </a:moveTo>
                  <a:cubicBezTo>
                    <a:pt x="39" y="13"/>
                    <a:pt x="42" y="14"/>
                    <a:pt x="45" y="16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6" y="22"/>
                    <a:pt x="35" y="21"/>
                  </a:cubicBezTo>
                  <a:lnTo>
                    <a:pt x="35" y="12"/>
                  </a:lnTo>
                  <a:close/>
                  <a:moveTo>
                    <a:pt x="35" y="52"/>
                  </a:move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7" y="42"/>
                    <a:pt x="38" y="42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2" y="50"/>
                    <a:pt x="39" y="52"/>
                    <a:pt x="35" y="52"/>
                  </a:cubicBezTo>
                  <a:close/>
                  <a:moveTo>
                    <a:pt x="48" y="45"/>
                  </a:moveTo>
                  <a:cubicBezTo>
                    <a:pt x="42" y="38"/>
                    <a:pt x="42" y="38"/>
                    <a:pt x="42" y="38"/>
                  </a:cubicBezTo>
                  <a:cubicBezTo>
                    <a:pt x="42" y="37"/>
                    <a:pt x="43" y="36"/>
                    <a:pt x="43" y="35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2" y="39"/>
                    <a:pt x="51" y="42"/>
                    <a:pt x="48" y="45"/>
                  </a:cubicBezTo>
                  <a:close/>
                  <a:moveTo>
                    <a:pt x="43" y="29"/>
                  </a:moveTo>
                  <a:cubicBezTo>
                    <a:pt x="43" y="28"/>
                    <a:pt x="42" y="27"/>
                    <a:pt x="42" y="27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51" y="23"/>
                    <a:pt x="52" y="26"/>
                    <a:pt x="52" y="29"/>
                  </a:cubicBezTo>
                  <a:lnTo>
                    <a:pt x="43" y="29"/>
                  </a:lnTo>
                  <a:close/>
                  <a:moveTo>
                    <a:pt x="43" y="29"/>
                  </a:moveTo>
                  <a:cubicBezTo>
                    <a:pt x="43" y="29"/>
                    <a:pt x="43" y="29"/>
                    <a:pt x="43" y="29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564" name="Freeform 40">
              <a:extLst/>
            </p:cNvPr>
            <p:cNvSpPr>
              <a:spLocks noEditPoints="1"/>
            </p:cNvSpPr>
            <p:nvPr/>
          </p:nvSpPr>
          <p:spPr bwMode="auto">
            <a:xfrm flipH="1">
              <a:off x="6704125" y="2537626"/>
              <a:ext cx="95153" cy="96285"/>
            </a:xfrm>
            <a:custGeom>
              <a:avLst/>
              <a:gdLst>
                <a:gd name="T0" fmla="*/ 32 w 64"/>
                <a:gd name="T1" fmla="*/ 0 h 65"/>
                <a:gd name="T2" fmla="*/ 0 w 64"/>
                <a:gd name="T3" fmla="*/ 32 h 65"/>
                <a:gd name="T4" fmla="*/ 0 w 64"/>
                <a:gd name="T5" fmla="*/ 36 h 65"/>
                <a:gd name="T6" fmla="*/ 32 w 64"/>
                <a:gd name="T7" fmla="*/ 65 h 65"/>
                <a:gd name="T8" fmla="*/ 64 w 64"/>
                <a:gd name="T9" fmla="*/ 35 h 65"/>
                <a:gd name="T10" fmla="*/ 64 w 64"/>
                <a:gd name="T11" fmla="*/ 32 h 65"/>
                <a:gd name="T12" fmla="*/ 32 w 64"/>
                <a:gd name="T13" fmla="*/ 0 h 65"/>
                <a:gd name="T14" fmla="*/ 16 w 64"/>
                <a:gd name="T15" fmla="*/ 20 h 65"/>
                <a:gd name="T16" fmla="*/ 22 w 64"/>
                <a:gd name="T17" fmla="*/ 27 h 65"/>
                <a:gd name="T18" fmla="*/ 21 w 64"/>
                <a:gd name="T19" fmla="*/ 29 h 65"/>
                <a:gd name="T20" fmla="*/ 12 w 64"/>
                <a:gd name="T21" fmla="*/ 29 h 65"/>
                <a:gd name="T22" fmla="*/ 16 w 64"/>
                <a:gd name="T23" fmla="*/ 20 h 65"/>
                <a:gd name="T24" fmla="*/ 12 w 64"/>
                <a:gd name="T25" fmla="*/ 35 h 65"/>
                <a:gd name="T26" fmla="*/ 21 w 64"/>
                <a:gd name="T27" fmla="*/ 35 h 65"/>
                <a:gd name="T28" fmla="*/ 22 w 64"/>
                <a:gd name="T29" fmla="*/ 38 h 65"/>
                <a:gd name="T30" fmla="*/ 16 w 64"/>
                <a:gd name="T31" fmla="*/ 44 h 65"/>
                <a:gd name="T32" fmla="*/ 12 w 64"/>
                <a:gd name="T33" fmla="*/ 35 h 65"/>
                <a:gd name="T34" fmla="*/ 29 w 64"/>
                <a:gd name="T35" fmla="*/ 52 h 65"/>
                <a:gd name="T36" fmla="*/ 20 w 64"/>
                <a:gd name="T37" fmla="*/ 48 h 65"/>
                <a:gd name="T38" fmla="*/ 26 w 64"/>
                <a:gd name="T39" fmla="*/ 42 h 65"/>
                <a:gd name="T40" fmla="*/ 29 w 64"/>
                <a:gd name="T41" fmla="*/ 43 h 65"/>
                <a:gd name="T42" fmla="*/ 29 w 64"/>
                <a:gd name="T43" fmla="*/ 52 h 65"/>
                <a:gd name="T44" fmla="*/ 29 w 64"/>
                <a:gd name="T45" fmla="*/ 21 h 65"/>
                <a:gd name="T46" fmla="*/ 26 w 64"/>
                <a:gd name="T47" fmla="*/ 23 h 65"/>
                <a:gd name="T48" fmla="*/ 20 w 64"/>
                <a:gd name="T49" fmla="*/ 16 h 65"/>
                <a:gd name="T50" fmla="*/ 29 w 64"/>
                <a:gd name="T51" fmla="*/ 12 h 65"/>
                <a:gd name="T52" fmla="*/ 29 w 64"/>
                <a:gd name="T53" fmla="*/ 21 h 65"/>
                <a:gd name="T54" fmla="*/ 35 w 64"/>
                <a:gd name="T55" fmla="*/ 12 h 65"/>
                <a:gd name="T56" fmla="*/ 44 w 64"/>
                <a:gd name="T57" fmla="*/ 16 h 65"/>
                <a:gd name="T58" fmla="*/ 38 w 64"/>
                <a:gd name="T59" fmla="*/ 23 h 65"/>
                <a:gd name="T60" fmla="*/ 35 w 64"/>
                <a:gd name="T61" fmla="*/ 21 h 65"/>
                <a:gd name="T62" fmla="*/ 35 w 64"/>
                <a:gd name="T63" fmla="*/ 12 h 65"/>
                <a:gd name="T64" fmla="*/ 35 w 64"/>
                <a:gd name="T65" fmla="*/ 52 h 65"/>
                <a:gd name="T66" fmla="*/ 35 w 64"/>
                <a:gd name="T67" fmla="*/ 43 h 65"/>
                <a:gd name="T68" fmla="*/ 38 w 64"/>
                <a:gd name="T69" fmla="*/ 42 h 65"/>
                <a:gd name="T70" fmla="*/ 44 w 64"/>
                <a:gd name="T71" fmla="*/ 48 h 65"/>
                <a:gd name="T72" fmla="*/ 35 w 64"/>
                <a:gd name="T73" fmla="*/ 52 h 65"/>
                <a:gd name="T74" fmla="*/ 48 w 64"/>
                <a:gd name="T75" fmla="*/ 45 h 65"/>
                <a:gd name="T76" fmla="*/ 42 w 64"/>
                <a:gd name="T77" fmla="*/ 38 h 65"/>
                <a:gd name="T78" fmla="*/ 43 w 64"/>
                <a:gd name="T79" fmla="*/ 35 h 65"/>
                <a:gd name="T80" fmla="*/ 52 w 64"/>
                <a:gd name="T81" fmla="*/ 35 h 65"/>
                <a:gd name="T82" fmla="*/ 48 w 64"/>
                <a:gd name="T83" fmla="*/ 45 h 65"/>
                <a:gd name="T84" fmla="*/ 43 w 64"/>
                <a:gd name="T85" fmla="*/ 29 h 65"/>
                <a:gd name="T86" fmla="*/ 42 w 64"/>
                <a:gd name="T87" fmla="*/ 27 h 65"/>
                <a:gd name="T88" fmla="*/ 48 w 64"/>
                <a:gd name="T89" fmla="*/ 20 h 65"/>
                <a:gd name="T90" fmla="*/ 52 w 64"/>
                <a:gd name="T91" fmla="*/ 29 h 65"/>
                <a:gd name="T92" fmla="*/ 43 w 64"/>
                <a:gd name="T93" fmla="*/ 29 h 65"/>
                <a:gd name="T94" fmla="*/ 43 w 64"/>
                <a:gd name="T95" fmla="*/ 29 h 65"/>
                <a:gd name="T96" fmla="*/ 43 w 64"/>
                <a:gd name="T97" fmla="*/ 2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2" y="52"/>
                    <a:pt x="15" y="65"/>
                    <a:pt x="32" y="65"/>
                  </a:cubicBezTo>
                  <a:cubicBezTo>
                    <a:pt x="49" y="65"/>
                    <a:pt x="63" y="52"/>
                    <a:pt x="64" y="35"/>
                  </a:cubicBezTo>
                  <a:cubicBezTo>
                    <a:pt x="64" y="34"/>
                    <a:pt x="64" y="33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16" y="20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1" y="28"/>
                    <a:pt x="21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6"/>
                    <a:pt x="14" y="23"/>
                    <a:pt x="16" y="20"/>
                  </a:cubicBezTo>
                  <a:close/>
                  <a:moveTo>
                    <a:pt x="12" y="35"/>
                  </a:moveTo>
                  <a:cubicBezTo>
                    <a:pt x="21" y="35"/>
                    <a:pt x="21" y="35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4" y="42"/>
                    <a:pt x="12" y="39"/>
                    <a:pt x="12" y="35"/>
                  </a:cubicBezTo>
                  <a:close/>
                  <a:moveTo>
                    <a:pt x="29" y="52"/>
                  </a:moveTo>
                  <a:cubicBezTo>
                    <a:pt x="26" y="52"/>
                    <a:pt x="22" y="50"/>
                    <a:pt x="20" y="48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7" y="42"/>
                    <a:pt x="28" y="43"/>
                    <a:pt x="29" y="43"/>
                  </a:cubicBezTo>
                  <a:lnTo>
                    <a:pt x="29" y="52"/>
                  </a:lnTo>
                  <a:close/>
                  <a:moveTo>
                    <a:pt x="29" y="21"/>
                  </a:moveTo>
                  <a:cubicBezTo>
                    <a:pt x="28" y="22"/>
                    <a:pt x="27" y="22"/>
                    <a:pt x="26" y="2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2" y="14"/>
                    <a:pt x="26" y="13"/>
                    <a:pt x="29" y="12"/>
                  </a:cubicBezTo>
                  <a:lnTo>
                    <a:pt x="29" y="21"/>
                  </a:lnTo>
                  <a:close/>
                  <a:moveTo>
                    <a:pt x="35" y="12"/>
                  </a:moveTo>
                  <a:cubicBezTo>
                    <a:pt x="38" y="13"/>
                    <a:pt x="42" y="14"/>
                    <a:pt x="44" y="16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6" y="22"/>
                    <a:pt x="35" y="21"/>
                  </a:cubicBezTo>
                  <a:lnTo>
                    <a:pt x="35" y="12"/>
                  </a:lnTo>
                  <a:close/>
                  <a:moveTo>
                    <a:pt x="35" y="52"/>
                  </a:moveTo>
                  <a:cubicBezTo>
                    <a:pt x="35" y="43"/>
                    <a:pt x="35" y="43"/>
                    <a:pt x="35" y="43"/>
                  </a:cubicBezTo>
                  <a:cubicBezTo>
                    <a:pt x="36" y="43"/>
                    <a:pt x="37" y="42"/>
                    <a:pt x="38" y="42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1" y="50"/>
                    <a:pt x="38" y="52"/>
                    <a:pt x="35" y="52"/>
                  </a:cubicBezTo>
                  <a:close/>
                  <a:moveTo>
                    <a:pt x="48" y="45"/>
                  </a:moveTo>
                  <a:cubicBezTo>
                    <a:pt x="42" y="38"/>
                    <a:pt x="42" y="38"/>
                    <a:pt x="42" y="38"/>
                  </a:cubicBezTo>
                  <a:cubicBezTo>
                    <a:pt x="42" y="37"/>
                    <a:pt x="43" y="36"/>
                    <a:pt x="43" y="35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2" y="39"/>
                    <a:pt x="50" y="42"/>
                    <a:pt x="48" y="45"/>
                  </a:cubicBezTo>
                  <a:close/>
                  <a:moveTo>
                    <a:pt x="43" y="29"/>
                  </a:moveTo>
                  <a:cubicBezTo>
                    <a:pt x="43" y="28"/>
                    <a:pt x="42" y="27"/>
                    <a:pt x="42" y="27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50" y="23"/>
                    <a:pt x="52" y="26"/>
                    <a:pt x="52" y="29"/>
                  </a:cubicBezTo>
                  <a:lnTo>
                    <a:pt x="43" y="29"/>
                  </a:lnTo>
                  <a:close/>
                  <a:moveTo>
                    <a:pt x="43" y="29"/>
                  </a:moveTo>
                  <a:cubicBezTo>
                    <a:pt x="43" y="29"/>
                    <a:pt x="43" y="29"/>
                    <a:pt x="43" y="29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565" name="Freeform 41">
              <a:extLst/>
            </p:cNvPr>
            <p:cNvSpPr>
              <a:spLocks noEditPoints="1"/>
            </p:cNvSpPr>
            <p:nvPr/>
          </p:nvSpPr>
          <p:spPr bwMode="auto">
            <a:xfrm flipH="1">
              <a:off x="6644655" y="2385835"/>
              <a:ext cx="611129" cy="211261"/>
            </a:xfrm>
            <a:custGeom>
              <a:avLst/>
              <a:gdLst>
                <a:gd name="T0" fmla="*/ 409 w 412"/>
                <a:gd name="T1" fmla="*/ 93 h 143"/>
                <a:gd name="T2" fmla="*/ 403 w 412"/>
                <a:gd name="T3" fmla="*/ 87 h 143"/>
                <a:gd name="T4" fmla="*/ 403 w 412"/>
                <a:gd name="T5" fmla="*/ 68 h 143"/>
                <a:gd name="T6" fmla="*/ 398 w 412"/>
                <a:gd name="T7" fmla="*/ 54 h 143"/>
                <a:gd name="T8" fmla="*/ 375 w 412"/>
                <a:gd name="T9" fmla="*/ 29 h 143"/>
                <a:gd name="T10" fmla="*/ 365 w 412"/>
                <a:gd name="T11" fmla="*/ 18 h 143"/>
                <a:gd name="T12" fmla="*/ 186 w 412"/>
                <a:gd name="T13" fmla="*/ 18 h 143"/>
                <a:gd name="T14" fmla="*/ 102 w 412"/>
                <a:gd name="T15" fmla="*/ 51 h 143"/>
                <a:gd name="T16" fmla="*/ 11 w 412"/>
                <a:gd name="T17" fmla="*/ 84 h 143"/>
                <a:gd name="T18" fmla="*/ 2 w 412"/>
                <a:gd name="T19" fmla="*/ 112 h 143"/>
                <a:gd name="T20" fmla="*/ 22 w 412"/>
                <a:gd name="T21" fmla="*/ 140 h 143"/>
                <a:gd name="T22" fmla="*/ 29 w 412"/>
                <a:gd name="T23" fmla="*/ 141 h 143"/>
                <a:gd name="T24" fmla="*/ 29 w 412"/>
                <a:gd name="T25" fmla="*/ 140 h 143"/>
                <a:gd name="T26" fmla="*/ 28 w 412"/>
                <a:gd name="T27" fmla="*/ 135 h 143"/>
                <a:gd name="T28" fmla="*/ 67 w 412"/>
                <a:gd name="T29" fmla="*/ 96 h 143"/>
                <a:gd name="T30" fmla="*/ 106 w 412"/>
                <a:gd name="T31" fmla="*/ 135 h 143"/>
                <a:gd name="T32" fmla="*/ 106 w 412"/>
                <a:gd name="T33" fmla="*/ 139 h 143"/>
                <a:gd name="T34" fmla="*/ 105 w 412"/>
                <a:gd name="T35" fmla="*/ 142 h 143"/>
                <a:gd name="T36" fmla="*/ 302 w 412"/>
                <a:gd name="T37" fmla="*/ 143 h 143"/>
                <a:gd name="T38" fmla="*/ 301 w 412"/>
                <a:gd name="T39" fmla="*/ 140 h 143"/>
                <a:gd name="T40" fmla="*/ 301 w 412"/>
                <a:gd name="T41" fmla="*/ 135 h 143"/>
                <a:gd name="T42" fmla="*/ 340 w 412"/>
                <a:gd name="T43" fmla="*/ 96 h 143"/>
                <a:gd name="T44" fmla="*/ 379 w 412"/>
                <a:gd name="T45" fmla="*/ 135 h 143"/>
                <a:gd name="T46" fmla="*/ 379 w 412"/>
                <a:gd name="T47" fmla="*/ 139 h 143"/>
                <a:gd name="T48" fmla="*/ 378 w 412"/>
                <a:gd name="T49" fmla="*/ 143 h 143"/>
                <a:gd name="T50" fmla="*/ 381 w 412"/>
                <a:gd name="T51" fmla="*/ 143 h 143"/>
                <a:gd name="T52" fmla="*/ 392 w 412"/>
                <a:gd name="T53" fmla="*/ 137 h 143"/>
                <a:gd name="T54" fmla="*/ 412 w 412"/>
                <a:gd name="T55" fmla="*/ 105 h 143"/>
                <a:gd name="T56" fmla="*/ 412 w 412"/>
                <a:gd name="T57" fmla="*/ 99 h 143"/>
                <a:gd name="T58" fmla="*/ 409 w 412"/>
                <a:gd name="T59" fmla="*/ 93 h 143"/>
                <a:gd name="T60" fmla="*/ 141 w 412"/>
                <a:gd name="T61" fmla="*/ 54 h 143"/>
                <a:gd name="T62" fmla="*/ 144 w 412"/>
                <a:gd name="T63" fmla="*/ 42 h 143"/>
                <a:gd name="T64" fmla="*/ 266 w 412"/>
                <a:gd name="T65" fmla="*/ 21 h 143"/>
                <a:gd name="T66" fmla="*/ 266 w 412"/>
                <a:gd name="T67" fmla="*/ 56 h 143"/>
                <a:gd name="T68" fmla="*/ 144 w 412"/>
                <a:gd name="T69" fmla="*/ 66 h 143"/>
                <a:gd name="T70" fmla="*/ 141 w 412"/>
                <a:gd name="T71" fmla="*/ 54 h 143"/>
                <a:gd name="T72" fmla="*/ 336 w 412"/>
                <a:gd name="T73" fmla="*/ 51 h 143"/>
                <a:gd name="T74" fmla="*/ 279 w 412"/>
                <a:gd name="T75" fmla="*/ 55 h 143"/>
                <a:gd name="T76" fmla="*/ 279 w 412"/>
                <a:gd name="T77" fmla="*/ 22 h 143"/>
                <a:gd name="T78" fmla="*/ 340 w 412"/>
                <a:gd name="T79" fmla="*/ 31 h 143"/>
                <a:gd name="T80" fmla="*/ 345 w 412"/>
                <a:gd name="T81" fmla="*/ 36 h 143"/>
                <a:gd name="T82" fmla="*/ 344 w 412"/>
                <a:gd name="T83" fmla="*/ 42 h 143"/>
                <a:gd name="T84" fmla="*/ 336 w 412"/>
                <a:gd name="T85" fmla="*/ 51 h 143"/>
                <a:gd name="T86" fmla="*/ 336 w 412"/>
                <a:gd name="T87" fmla="*/ 51 h 143"/>
                <a:gd name="T88" fmla="*/ 336 w 412"/>
                <a:gd name="T89" fmla="*/ 5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2" h="143">
                  <a:moveTo>
                    <a:pt x="409" y="93"/>
                  </a:moveTo>
                  <a:cubicBezTo>
                    <a:pt x="403" y="87"/>
                    <a:pt x="403" y="87"/>
                    <a:pt x="403" y="87"/>
                  </a:cubicBezTo>
                  <a:cubicBezTo>
                    <a:pt x="403" y="68"/>
                    <a:pt x="403" y="68"/>
                    <a:pt x="403" y="68"/>
                  </a:cubicBezTo>
                  <a:cubicBezTo>
                    <a:pt x="403" y="63"/>
                    <a:pt x="401" y="58"/>
                    <a:pt x="398" y="54"/>
                  </a:cubicBezTo>
                  <a:cubicBezTo>
                    <a:pt x="375" y="29"/>
                    <a:pt x="375" y="29"/>
                    <a:pt x="375" y="29"/>
                  </a:cubicBezTo>
                  <a:cubicBezTo>
                    <a:pt x="375" y="24"/>
                    <a:pt x="371" y="19"/>
                    <a:pt x="365" y="18"/>
                  </a:cubicBezTo>
                  <a:cubicBezTo>
                    <a:pt x="338" y="13"/>
                    <a:pt x="253" y="0"/>
                    <a:pt x="186" y="18"/>
                  </a:cubicBezTo>
                  <a:cubicBezTo>
                    <a:pt x="144" y="29"/>
                    <a:pt x="102" y="51"/>
                    <a:pt x="102" y="51"/>
                  </a:cubicBezTo>
                  <a:cubicBezTo>
                    <a:pt x="102" y="51"/>
                    <a:pt x="29" y="61"/>
                    <a:pt x="11" y="84"/>
                  </a:cubicBezTo>
                  <a:cubicBezTo>
                    <a:pt x="5" y="92"/>
                    <a:pt x="3" y="102"/>
                    <a:pt x="2" y="112"/>
                  </a:cubicBezTo>
                  <a:cubicBezTo>
                    <a:pt x="0" y="125"/>
                    <a:pt x="9" y="137"/>
                    <a:pt x="22" y="140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29" y="141"/>
                    <a:pt x="29" y="140"/>
                    <a:pt x="29" y="140"/>
                  </a:cubicBezTo>
                  <a:cubicBezTo>
                    <a:pt x="28" y="138"/>
                    <a:pt x="28" y="137"/>
                    <a:pt x="28" y="135"/>
                  </a:cubicBezTo>
                  <a:cubicBezTo>
                    <a:pt x="28" y="114"/>
                    <a:pt x="46" y="96"/>
                    <a:pt x="67" y="96"/>
                  </a:cubicBezTo>
                  <a:cubicBezTo>
                    <a:pt x="89" y="96"/>
                    <a:pt x="106" y="114"/>
                    <a:pt x="106" y="135"/>
                  </a:cubicBezTo>
                  <a:cubicBezTo>
                    <a:pt x="106" y="136"/>
                    <a:pt x="106" y="137"/>
                    <a:pt x="106" y="139"/>
                  </a:cubicBezTo>
                  <a:cubicBezTo>
                    <a:pt x="106" y="140"/>
                    <a:pt x="106" y="141"/>
                    <a:pt x="105" y="142"/>
                  </a:cubicBezTo>
                  <a:cubicBezTo>
                    <a:pt x="302" y="143"/>
                    <a:pt x="302" y="143"/>
                    <a:pt x="302" y="143"/>
                  </a:cubicBezTo>
                  <a:cubicBezTo>
                    <a:pt x="302" y="142"/>
                    <a:pt x="302" y="141"/>
                    <a:pt x="301" y="140"/>
                  </a:cubicBezTo>
                  <a:cubicBezTo>
                    <a:pt x="301" y="138"/>
                    <a:pt x="301" y="137"/>
                    <a:pt x="301" y="135"/>
                  </a:cubicBezTo>
                  <a:cubicBezTo>
                    <a:pt x="301" y="114"/>
                    <a:pt x="319" y="96"/>
                    <a:pt x="340" y="96"/>
                  </a:cubicBezTo>
                  <a:cubicBezTo>
                    <a:pt x="361" y="96"/>
                    <a:pt x="379" y="114"/>
                    <a:pt x="379" y="135"/>
                  </a:cubicBezTo>
                  <a:cubicBezTo>
                    <a:pt x="379" y="136"/>
                    <a:pt x="379" y="137"/>
                    <a:pt x="379" y="139"/>
                  </a:cubicBezTo>
                  <a:cubicBezTo>
                    <a:pt x="379" y="140"/>
                    <a:pt x="378" y="142"/>
                    <a:pt x="378" y="143"/>
                  </a:cubicBezTo>
                  <a:cubicBezTo>
                    <a:pt x="381" y="143"/>
                    <a:pt x="381" y="143"/>
                    <a:pt x="381" y="143"/>
                  </a:cubicBezTo>
                  <a:cubicBezTo>
                    <a:pt x="392" y="137"/>
                    <a:pt x="392" y="137"/>
                    <a:pt x="392" y="137"/>
                  </a:cubicBezTo>
                  <a:cubicBezTo>
                    <a:pt x="404" y="130"/>
                    <a:pt x="411" y="118"/>
                    <a:pt x="412" y="105"/>
                  </a:cubicBezTo>
                  <a:cubicBezTo>
                    <a:pt x="412" y="99"/>
                    <a:pt x="412" y="99"/>
                    <a:pt x="412" y="99"/>
                  </a:cubicBezTo>
                  <a:cubicBezTo>
                    <a:pt x="412" y="97"/>
                    <a:pt x="411" y="94"/>
                    <a:pt x="409" y="93"/>
                  </a:cubicBezTo>
                  <a:close/>
                  <a:moveTo>
                    <a:pt x="141" y="54"/>
                  </a:moveTo>
                  <a:cubicBezTo>
                    <a:pt x="144" y="42"/>
                    <a:pt x="144" y="42"/>
                    <a:pt x="144" y="42"/>
                  </a:cubicBezTo>
                  <a:cubicBezTo>
                    <a:pt x="144" y="42"/>
                    <a:pt x="189" y="18"/>
                    <a:pt x="266" y="21"/>
                  </a:cubicBezTo>
                  <a:cubicBezTo>
                    <a:pt x="266" y="56"/>
                    <a:pt x="266" y="56"/>
                    <a:pt x="266" y="56"/>
                  </a:cubicBezTo>
                  <a:cubicBezTo>
                    <a:pt x="144" y="66"/>
                    <a:pt x="144" y="66"/>
                    <a:pt x="144" y="66"/>
                  </a:cubicBezTo>
                  <a:cubicBezTo>
                    <a:pt x="144" y="66"/>
                    <a:pt x="144" y="58"/>
                    <a:pt x="141" y="54"/>
                  </a:cubicBezTo>
                  <a:close/>
                  <a:moveTo>
                    <a:pt x="336" y="51"/>
                  </a:moveTo>
                  <a:cubicBezTo>
                    <a:pt x="279" y="55"/>
                    <a:pt x="279" y="55"/>
                    <a:pt x="279" y="55"/>
                  </a:cubicBezTo>
                  <a:cubicBezTo>
                    <a:pt x="279" y="22"/>
                    <a:pt x="279" y="22"/>
                    <a:pt x="279" y="22"/>
                  </a:cubicBezTo>
                  <a:cubicBezTo>
                    <a:pt x="298" y="23"/>
                    <a:pt x="318" y="26"/>
                    <a:pt x="340" y="31"/>
                  </a:cubicBezTo>
                  <a:cubicBezTo>
                    <a:pt x="343" y="32"/>
                    <a:pt x="344" y="33"/>
                    <a:pt x="345" y="36"/>
                  </a:cubicBezTo>
                  <a:cubicBezTo>
                    <a:pt x="346" y="38"/>
                    <a:pt x="345" y="40"/>
                    <a:pt x="344" y="42"/>
                  </a:cubicBezTo>
                  <a:lnTo>
                    <a:pt x="336" y="51"/>
                  </a:lnTo>
                  <a:close/>
                  <a:moveTo>
                    <a:pt x="336" y="51"/>
                  </a:moveTo>
                  <a:cubicBezTo>
                    <a:pt x="336" y="51"/>
                    <a:pt x="336" y="51"/>
                    <a:pt x="336" y="5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39916" y="1683902"/>
            <a:ext cx="1145309" cy="1737248"/>
            <a:chOff x="7639916" y="1683902"/>
            <a:chExt cx="1145309" cy="17372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3FD0B29-56A2-46F8-B584-3D25F9E9EF27}"/>
                </a:ext>
              </a:extLst>
            </p:cNvPr>
            <p:cNvGrpSpPr/>
            <p:nvPr/>
          </p:nvGrpSpPr>
          <p:grpSpPr>
            <a:xfrm>
              <a:off x="7639916" y="1683902"/>
              <a:ext cx="1145309" cy="1737248"/>
              <a:chOff x="7639916" y="1683902"/>
              <a:chExt cx="1145309" cy="1737248"/>
            </a:xfrm>
          </p:grpSpPr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xmlns="" id="{9B33956F-EEB0-4D73-9B3A-4DD3CEE6991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727852" y="2806326"/>
                <a:ext cx="193068" cy="331040"/>
                <a:chOff x="2068" y="0"/>
                <a:chExt cx="2523" cy="4326"/>
              </a:xfrm>
              <a:solidFill>
                <a:schemeClr val="bg2"/>
              </a:solidFill>
            </p:grpSpPr>
            <p:sp>
              <p:nvSpPr>
                <p:cNvPr id="433" name="Freeform 6">
                  <a:extLst>
                    <a:ext uri="{FF2B5EF4-FFF2-40B4-BE49-F238E27FC236}">
                      <a16:creationId xmlns:a16="http://schemas.microsoft.com/office/drawing/2014/main" xmlns="" id="{3B0A5CE5-BA2A-44C5-8CD3-A51F93788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0" y="3572"/>
                  <a:ext cx="72" cy="34"/>
                </a:xfrm>
                <a:custGeom>
                  <a:avLst/>
                  <a:gdLst>
                    <a:gd name="T0" fmla="*/ 1 w 13"/>
                    <a:gd name="T1" fmla="*/ 3 h 6"/>
                    <a:gd name="T2" fmla="*/ 4 w 13"/>
                    <a:gd name="T3" fmla="*/ 6 h 6"/>
                    <a:gd name="T4" fmla="*/ 10 w 13"/>
                    <a:gd name="T5" fmla="*/ 6 h 6"/>
                    <a:gd name="T6" fmla="*/ 9 w 13"/>
                    <a:gd name="T7" fmla="*/ 2 h 6"/>
                    <a:gd name="T8" fmla="*/ 7 w 13"/>
                    <a:gd name="T9" fmla="*/ 1 h 6"/>
                    <a:gd name="T10" fmla="*/ 6 w 13"/>
                    <a:gd name="T11" fmla="*/ 2 h 6"/>
                    <a:gd name="T12" fmla="*/ 5 w 13"/>
                    <a:gd name="T13" fmla="*/ 1 h 6"/>
                    <a:gd name="T14" fmla="*/ 4 w 13"/>
                    <a:gd name="T15" fmla="*/ 0 h 6"/>
                    <a:gd name="T16" fmla="*/ 1 w 13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">
                      <a:moveTo>
                        <a:pt x="1" y="3"/>
                      </a:moveTo>
                      <a:cubicBezTo>
                        <a:pt x="1" y="5"/>
                        <a:pt x="2" y="5"/>
                        <a:pt x="4" y="6"/>
                      </a:cubicBezTo>
                      <a:cubicBezTo>
                        <a:pt x="6" y="6"/>
                        <a:pt x="8" y="6"/>
                        <a:pt x="10" y="6"/>
                      </a:cubicBezTo>
                      <a:cubicBezTo>
                        <a:pt x="13" y="5"/>
                        <a:pt x="11" y="2"/>
                        <a:pt x="9" y="2"/>
                      </a:cubicBezTo>
                      <a:cubicBezTo>
                        <a:pt x="8" y="1"/>
                        <a:pt x="8" y="1"/>
                        <a:pt x="7" y="1"/>
                      </a:cubicBezTo>
                      <a:cubicBezTo>
                        <a:pt x="7" y="1"/>
                        <a:pt x="7" y="2"/>
                        <a:pt x="6" y="2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2" y="0"/>
                        <a:pt x="0" y="1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 7">
                  <a:extLst>
                    <a:ext uri="{FF2B5EF4-FFF2-40B4-BE49-F238E27FC236}">
                      <a16:creationId xmlns:a16="http://schemas.microsoft.com/office/drawing/2014/main" xmlns="" id="{A51D23E7-D5E2-4689-B712-98D3EAAD66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2" y="374"/>
                  <a:ext cx="229" cy="357"/>
                </a:xfrm>
                <a:custGeom>
                  <a:avLst/>
                  <a:gdLst>
                    <a:gd name="T0" fmla="*/ 2 w 41"/>
                    <a:gd name="T1" fmla="*/ 56 h 64"/>
                    <a:gd name="T2" fmla="*/ 4 w 41"/>
                    <a:gd name="T3" fmla="*/ 55 h 64"/>
                    <a:gd name="T4" fmla="*/ 6 w 41"/>
                    <a:gd name="T5" fmla="*/ 53 h 64"/>
                    <a:gd name="T6" fmla="*/ 10 w 41"/>
                    <a:gd name="T7" fmla="*/ 50 h 64"/>
                    <a:gd name="T8" fmla="*/ 7 w 41"/>
                    <a:gd name="T9" fmla="*/ 46 h 64"/>
                    <a:gd name="T10" fmla="*/ 4 w 41"/>
                    <a:gd name="T11" fmla="*/ 45 h 64"/>
                    <a:gd name="T12" fmla="*/ 1 w 41"/>
                    <a:gd name="T13" fmla="*/ 42 h 64"/>
                    <a:gd name="T14" fmla="*/ 3 w 41"/>
                    <a:gd name="T15" fmla="*/ 40 h 64"/>
                    <a:gd name="T16" fmla="*/ 3 w 41"/>
                    <a:gd name="T17" fmla="*/ 38 h 64"/>
                    <a:gd name="T18" fmla="*/ 0 w 41"/>
                    <a:gd name="T19" fmla="*/ 33 h 64"/>
                    <a:gd name="T20" fmla="*/ 0 w 41"/>
                    <a:gd name="T21" fmla="*/ 30 h 64"/>
                    <a:gd name="T22" fmla="*/ 3 w 41"/>
                    <a:gd name="T23" fmla="*/ 27 h 64"/>
                    <a:gd name="T24" fmla="*/ 3 w 41"/>
                    <a:gd name="T25" fmla="*/ 24 h 64"/>
                    <a:gd name="T26" fmla="*/ 6 w 41"/>
                    <a:gd name="T27" fmla="*/ 23 h 64"/>
                    <a:gd name="T28" fmla="*/ 8 w 41"/>
                    <a:gd name="T29" fmla="*/ 26 h 64"/>
                    <a:gd name="T30" fmla="*/ 10 w 41"/>
                    <a:gd name="T31" fmla="*/ 30 h 64"/>
                    <a:gd name="T32" fmla="*/ 11 w 41"/>
                    <a:gd name="T33" fmla="*/ 31 h 64"/>
                    <a:gd name="T34" fmla="*/ 13 w 41"/>
                    <a:gd name="T35" fmla="*/ 26 h 64"/>
                    <a:gd name="T36" fmla="*/ 17 w 41"/>
                    <a:gd name="T37" fmla="*/ 28 h 64"/>
                    <a:gd name="T38" fmla="*/ 16 w 41"/>
                    <a:gd name="T39" fmla="*/ 24 h 64"/>
                    <a:gd name="T40" fmla="*/ 14 w 41"/>
                    <a:gd name="T41" fmla="*/ 20 h 64"/>
                    <a:gd name="T42" fmla="*/ 17 w 41"/>
                    <a:gd name="T43" fmla="*/ 15 h 64"/>
                    <a:gd name="T44" fmla="*/ 23 w 41"/>
                    <a:gd name="T45" fmla="*/ 13 h 64"/>
                    <a:gd name="T46" fmla="*/ 34 w 41"/>
                    <a:gd name="T47" fmla="*/ 4 h 64"/>
                    <a:gd name="T48" fmla="*/ 39 w 41"/>
                    <a:gd name="T49" fmla="*/ 0 h 64"/>
                    <a:gd name="T50" fmla="*/ 40 w 41"/>
                    <a:gd name="T51" fmla="*/ 6 h 64"/>
                    <a:gd name="T52" fmla="*/ 39 w 41"/>
                    <a:gd name="T53" fmla="*/ 12 h 64"/>
                    <a:gd name="T54" fmla="*/ 40 w 41"/>
                    <a:gd name="T55" fmla="*/ 15 h 64"/>
                    <a:gd name="T56" fmla="*/ 36 w 41"/>
                    <a:gd name="T57" fmla="*/ 19 h 64"/>
                    <a:gd name="T58" fmla="*/ 34 w 41"/>
                    <a:gd name="T59" fmla="*/ 21 h 64"/>
                    <a:gd name="T60" fmla="*/ 34 w 41"/>
                    <a:gd name="T61" fmla="*/ 25 h 64"/>
                    <a:gd name="T62" fmla="*/ 33 w 41"/>
                    <a:gd name="T63" fmla="*/ 27 h 64"/>
                    <a:gd name="T64" fmla="*/ 32 w 41"/>
                    <a:gd name="T65" fmla="*/ 30 h 64"/>
                    <a:gd name="T66" fmla="*/ 30 w 41"/>
                    <a:gd name="T67" fmla="*/ 33 h 64"/>
                    <a:gd name="T68" fmla="*/ 28 w 41"/>
                    <a:gd name="T69" fmla="*/ 33 h 64"/>
                    <a:gd name="T70" fmla="*/ 26 w 41"/>
                    <a:gd name="T71" fmla="*/ 35 h 64"/>
                    <a:gd name="T72" fmla="*/ 32 w 41"/>
                    <a:gd name="T73" fmla="*/ 37 h 64"/>
                    <a:gd name="T74" fmla="*/ 31 w 41"/>
                    <a:gd name="T75" fmla="*/ 42 h 64"/>
                    <a:gd name="T76" fmla="*/ 25 w 41"/>
                    <a:gd name="T77" fmla="*/ 42 h 64"/>
                    <a:gd name="T78" fmla="*/ 27 w 41"/>
                    <a:gd name="T79" fmla="*/ 44 h 64"/>
                    <a:gd name="T80" fmla="*/ 25 w 41"/>
                    <a:gd name="T81" fmla="*/ 48 h 64"/>
                    <a:gd name="T82" fmla="*/ 20 w 41"/>
                    <a:gd name="T83" fmla="*/ 48 h 64"/>
                    <a:gd name="T84" fmla="*/ 18 w 41"/>
                    <a:gd name="T85" fmla="*/ 43 h 64"/>
                    <a:gd name="T86" fmla="*/ 19 w 41"/>
                    <a:gd name="T87" fmla="*/ 40 h 64"/>
                    <a:gd name="T88" fmla="*/ 18 w 41"/>
                    <a:gd name="T89" fmla="*/ 39 h 64"/>
                    <a:gd name="T90" fmla="*/ 15 w 41"/>
                    <a:gd name="T91" fmla="*/ 45 h 64"/>
                    <a:gd name="T92" fmla="*/ 18 w 41"/>
                    <a:gd name="T93" fmla="*/ 51 h 64"/>
                    <a:gd name="T94" fmla="*/ 15 w 41"/>
                    <a:gd name="T95" fmla="*/ 51 h 64"/>
                    <a:gd name="T96" fmla="*/ 15 w 41"/>
                    <a:gd name="T97" fmla="*/ 55 h 64"/>
                    <a:gd name="T98" fmla="*/ 13 w 41"/>
                    <a:gd name="T99" fmla="*/ 58 h 64"/>
                    <a:gd name="T100" fmla="*/ 10 w 41"/>
                    <a:gd name="T101" fmla="*/ 59 h 64"/>
                    <a:gd name="T102" fmla="*/ 8 w 41"/>
                    <a:gd name="T103" fmla="*/ 61 h 64"/>
                    <a:gd name="T104" fmla="*/ 5 w 41"/>
                    <a:gd name="T105" fmla="*/ 63 h 64"/>
                    <a:gd name="T106" fmla="*/ 3 w 41"/>
                    <a:gd name="T107" fmla="*/ 62 h 64"/>
                    <a:gd name="T108" fmla="*/ 0 w 41"/>
                    <a:gd name="T109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" h="64">
                      <a:moveTo>
                        <a:pt x="0" y="57"/>
                      </a:moveTo>
                      <a:cubicBezTo>
                        <a:pt x="0" y="57"/>
                        <a:pt x="1" y="57"/>
                        <a:pt x="2" y="56"/>
                      </a:cubicBezTo>
                      <a:cubicBezTo>
                        <a:pt x="2" y="56"/>
                        <a:pt x="2" y="56"/>
                        <a:pt x="3" y="55"/>
                      </a:cubicBezTo>
                      <a:cubicBezTo>
                        <a:pt x="3" y="55"/>
                        <a:pt x="4" y="55"/>
                        <a:pt x="4" y="55"/>
                      </a:cubicBezTo>
                      <a:cubicBezTo>
                        <a:pt x="4" y="54"/>
                        <a:pt x="4" y="54"/>
                        <a:pt x="5" y="54"/>
                      </a:cubicBezTo>
                      <a:cubicBezTo>
                        <a:pt x="5" y="53"/>
                        <a:pt x="6" y="54"/>
                        <a:pt x="6" y="53"/>
                      </a:cubicBezTo>
                      <a:cubicBezTo>
                        <a:pt x="7" y="52"/>
                        <a:pt x="6" y="52"/>
                        <a:pt x="6" y="51"/>
                      </a:cubicBezTo>
                      <a:cubicBezTo>
                        <a:pt x="6" y="50"/>
                        <a:pt x="9" y="50"/>
                        <a:pt x="10" y="50"/>
                      </a:cubicBezTo>
                      <a:cubicBezTo>
                        <a:pt x="11" y="49"/>
                        <a:pt x="11" y="48"/>
                        <a:pt x="10" y="47"/>
                      </a:cubicBezTo>
                      <a:cubicBezTo>
                        <a:pt x="9" y="46"/>
                        <a:pt x="8" y="47"/>
                        <a:pt x="7" y="46"/>
                      </a:cubicBezTo>
                      <a:cubicBezTo>
                        <a:pt x="7" y="46"/>
                        <a:pt x="7" y="46"/>
                        <a:pt x="6" y="46"/>
                      </a:cubicBezTo>
                      <a:cubicBezTo>
                        <a:pt x="6" y="46"/>
                        <a:pt x="5" y="45"/>
                        <a:pt x="4" y="45"/>
                      </a:cubicBezTo>
                      <a:cubicBezTo>
                        <a:pt x="3" y="45"/>
                        <a:pt x="2" y="45"/>
                        <a:pt x="1" y="44"/>
                      </a:cubicBezTo>
                      <a:cubicBezTo>
                        <a:pt x="0" y="44"/>
                        <a:pt x="0" y="43"/>
                        <a:pt x="1" y="42"/>
                      </a:cubicBezTo>
                      <a:cubicBezTo>
                        <a:pt x="2" y="42"/>
                        <a:pt x="2" y="41"/>
                        <a:pt x="3" y="41"/>
                      </a:cubicBezTo>
                      <a:cubicBezTo>
                        <a:pt x="3" y="41"/>
                        <a:pt x="3" y="40"/>
                        <a:pt x="3" y="40"/>
                      </a:cubicBezTo>
                      <a:cubicBezTo>
                        <a:pt x="4" y="39"/>
                        <a:pt x="5" y="39"/>
                        <a:pt x="5" y="38"/>
                      </a:cubicBezTo>
                      <a:cubicBezTo>
                        <a:pt x="5" y="38"/>
                        <a:pt x="4" y="38"/>
                        <a:pt x="3" y="38"/>
                      </a:cubicBezTo>
                      <a:cubicBezTo>
                        <a:pt x="2" y="37"/>
                        <a:pt x="1" y="36"/>
                        <a:pt x="1" y="35"/>
                      </a:cubicBezTo>
                      <a:cubicBezTo>
                        <a:pt x="0" y="35"/>
                        <a:pt x="0" y="34"/>
                        <a:pt x="0" y="33"/>
                      </a:cubicBezTo>
                      <a:cubicBezTo>
                        <a:pt x="0" y="32"/>
                        <a:pt x="0" y="32"/>
                        <a:pt x="0" y="31"/>
                      </a:cubicBezTo>
                      <a:cubicBezTo>
                        <a:pt x="0" y="31"/>
                        <a:pt x="0" y="30"/>
                        <a:pt x="0" y="30"/>
                      </a:cubicBezTo>
                      <a:cubicBezTo>
                        <a:pt x="0" y="29"/>
                        <a:pt x="0" y="27"/>
                        <a:pt x="1" y="27"/>
                      </a:cubicBezTo>
                      <a:cubicBezTo>
                        <a:pt x="2" y="27"/>
                        <a:pt x="2" y="27"/>
                        <a:pt x="3" y="27"/>
                      </a:cubicBezTo>
                      <a:cubicBezTo>
                        <a:pt x="3" y="26"/>
                        <a:pt x="3" y="26"/>
                        <a:pt x="3" y="25"/>
                      </a:cubicBezTo>
                      <a:cubicBezTo>
                        <a:pt x="2" y="25"/>
                        <a:pt x="3" y="24"/>
                        <a:pt x="3" y="24"/>
                      </a:cubicBezTo>
                      <a:cubicBezTo>
                        <a:pt x="3" y="23"/>
                        <a:pt x="3" y="23"/>
                        <a:pt x="4" y="23"/>
                      </a:cubicBezTo>
                      <a:cubicBezTo>
                        <a:pt x="4" y="22"/>
                        <a:pt x="5" y="23"/>
                        <a:pt x="6" y="23"/>
                      </a:cubicBezTo>
                      <a:cubicBezTo>
                        <a:pt x="7" y="23"/>
                        <a:pt x="7" y="23"/>
                        <a:pt x="8" y="23"/>
                      </a:cubicBezTo>
                      <a:cubicBezTo>
                        <a:pt x="9" y="24"/>
                        <a:pt x="9" y="25"/>
                        <a:pt x="8" y="26"/>
                      </a:cubicBezTo>
                      <a:cubicBezTo>
                        <a:pt x="8" y="26"/>
                        <a:pt x="8" y="27"/>
                        <a:pt x="8" y="27"/>
                      </a:cubicBezTo>
                      <a:cubicBezTo>
                        <a:pt x="9" y="28"/>
                        <a:pt x="10" y="28"/>
                        <a:pt x="10" y="30"/>
                      </a:cubicBezTo>
                      <a:cubicBezTo>
                        <a:pt x="10" y="30"/>
                        <a:pt x="9" y="32"/>
                        <a:pt x="10" y="33"/>
                      </a:cubicBezTo>
                      <a:cubicBezTo>
                        <a:pt x="11" y="33"/>
                        <a:pt x="11" y="32"/>
                        <a:pt x="11" y="31"/>
                      </a:cubicBezTo>
                      <a:cubicBezTo>
                        <a:pt x="11" y="30"/>
                        <a:pt x="10" y="28"/>
                        <a:pt x="11" y="27"/>
                      </a:cubicBezTo>
                      <a:cubicBezTo>
                        <a:pt x="12" y="26"/>
                        <a:pt x="12" y="26"/>
                        <a:pt x="13" y="26"/>
                      </a:cubicBezTo>
                      <a:cubicBezTo>
                        <a:pt x="14" y="27"/>
                        <a:pt x="15" y="27"/>
                        <a:pt x="15" y="27"/>
                      </a:cubicBezTo>
                      <a:cubicBezTo>
                        <a:pt x="16" y="27"/>
                        <a:pt x="17" y="28"/>
                        <a:pt x="17" y="28"/>
                      </a:cubicBezTo>
                      <a:cubicBezTo>
                        <a:pt x="17" y="28"/>
                        <a:pt x="17" y="28"/>
                        <a:pt x="17" y="28"/>
                      </a:cubicBezTo>
                      <a:cubicBezTo>
                        <a:pt x="17" y="26"/>
                        <a:pt x="16" y="25"/>
                        <a:pt x="16" y="24"/>
                      </a:cubicBezTo>
                      <a:cubicBezTo>
                        <a:pt x="15" y="24"/>
                        <a:pt x="15" y="23"/>
                        <a:pt x="14" y="22"/>
                      </a:cubicBezTo>
                      <a:cubicBezTo>
                        <a:pt x="14" y="22"/>
                        <a:pt x="14" y="21"/>
                        <a:pt x="14" y="20"/>
                      </a:cubicBezTo>
                      <a:cubicBezTo>
                        <a:pt x="14" y="19"/>
                        <a:pt x="15" y="19"/>
                        <a:pt x="15" y="18"/>
                      </a:cubicBezTo>
                      <a:cubicBezTo>
                        <a:pt x="16" y="17"/>
                        <a:pt x="16" y="16"/>
                        <a:pt x="17" y="15"/>
                      </a:cubicBezTo>
                      <a:cubicBezTo>
                        <a:pt x="18" y="14"/>
                        <a:pt x="20" y="13"/>
                        <a:pt x="21" y="13"/>
                      </a:cubicBezTo>
                      <a:cubicBezTo>
                        <a:pt x="22" y="13"/>
                        <a:pt x="23" y="13"/>
                        <a:pt x="23" y="13"/>
                      </a:cubicBezTo>
                      <a:cubicBezTo>
                        <a:pt x="25" y="12"/>
                        <a:pt x="26" y="12"/>
                        <a:pt x="26" y="11"/>
                      </a:cubicBezTo>
                      <a:cubicBezTo>
                        <a:pt x="29" y="8"/>
                        <a:pt x="32" y="6"/>
                        <a:pt x="34" y="4"/>
                      </a:cubicBezTo>
                      <a:cubicBezTo>
                        <a:pt x="35" y="3"/>
                        <a:pt x="36" y="2"/>
                        <a:pt x="38" y="1"/>
                      </a:cubicBezTo>
                      <a:cubicBezTo>
                        <a:pt x="38" y="0"/>
                        <a:pt x="39" y="0"/>
                        <a:pt x="39" y="0"/>
                      </a:cubicBezTo>
                      <a:cubicBezTo>
                        <a:pt x="40" y="1"/>
                        <a:pt x="40" y="2"/>
                        <a:pt x="40" y="3"/>
                      </a:cubicBezTo>
                      <a:cubicBezTo>
                        <a:pt x="40" y="4"/>
                        <a:pt x="40" y="5"/>
                        <a:pt x="40" y="6"/>
                      </a:cubicBezTo>
                      <a:cubicBezTo>
                        <a:pt x="40" y="7"/>
                        <a:pt x="41" y="7"/>
                        <a:pt x="41" y="8"/>
                      </a:cubicBezTo>
                      <a:cubicBezTo>
                        <a:pt x="41" y="10"/>
                        <a:pt x="40" y="10"/>
                        <a:pt x="39" y="12"/>
                      </a:cubicBezTo>
                      <a:cubicBezTo>
                        <a:pt x="39" y="13"/>
                        <a:pt x="39" y="13"/>
                        <a:pt x="40" y="13"/>
                      </a:cubicBezTo>
                      <a:cubicBezTo>
                        <a:pt x="40" y="14"/>
                        <a:pt x="40" y="14"/>
                        <a:pt x="40" y="15"/>
                      </a:cubicBezTo>
                      <a:cubicBezTo>
                        <a:pt x="40" y="16"/>
                        <a:pt x="38" y="17"/>
                        <a:pt x="37" y="17"/>
                      </a:cubicBezTo>
                      <a:cubicBezTo>
                        <a:pt x="36" y="18"/>
                        <a:pt x="35" y="18"/>
                        <a:pt x="36" y="19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5" y="21"/>
                        <a:pt x="35" y="21"/>
                        <a:pt x="34" y="21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4" y="23"/>
                        <a:pt x="32" y="24"/>
                        <a:pt x="34" y="25"/>
                      </a:cubicBezTo>
                      <a:cubicBezTo>
                        <a:pt x="34" y="25"/>
                        <a:pt x="34" y="25"/>
                        <a:pt x="35" y="25"/>
                      </a:cubicBezTo>
                      <a:cubicBezTo>
                        <a:pt x="35" y="26"/>
                        <a:pt x="34" y="27"/>
                        <a:pt x="33" y="27"/>
                      </a:cubicBezTo>
                      <a:cubicBezTo>
                        <a:pt x="33" y="27"/>
                        <a:pt x="32" y="28"/>
                        <a:pt x="32" y="28"/>
                      </a:cubicBezTo>
                      <a:cubicBezTo>
                        <a:pt x="32" y="29"/>
                        <a:pt x="32" y="29"/>
                        <a:pt x="32" y="30"/>
                      </a:cubicBezTo>
                      <a:cubicBezTo>
                        <a:pt x="32" y="31"/>
                        <a:pt x="32" y="31"/>
                        <a:pt x="31" y="32"/>
                      </a:cubicBezTo>
                      <a:cubicBezTo>
                        <a:pt x="31" y="32"/>
                        <a:pt x="31" y="32"/>
                        <a:pt x="30" y="33"/>
                      </a:cubicBezTo>
                      <a:cubicBezTo>
                        <a:pt x="30" y="33"/>
                        <a:pt x="30" y="33"/>
                        <a:pt x="29" y="33"/>
                      </a:cubicBezTo>
                      <a:cubicBezTo>
                        <a:pt x="29" y="33"/>
                        <a:pt x="29" y="33"/>
                        <a:pt x="28" y="33"/>
                      </a:cubicBezTo>
                      <a:cubicBezTo>
                        <a:pt x="27" y="33"/>
                        <a:pt x="26" y="34"/>
                        <a:pt x="26" y="34"/>
                      </a:cubicBezTo>
                      <a:cubicBezTo>
                        <a:pt x="25" y="35"/>
                        <a:pt x="26" y="35"/>
                        <a:pt x="26" y="35"/>
                      </a:cubicBezTo>
                      <a:cubicBezTo>
                        <a:pt x="28" y="35"/>
                        <a:pt x="29" y="34"/>
                        <a:pt x="30" y="35"/>
                      </a:cubicBezTo>
                      <a:cubicBezTo>
                        <a:pt x="31" y="35"/>
                        <a:pt x="32" y="36"/>
                        <a:pt x="32" y="37"/>
                      </a:cubicBezTo>
                      <a:cubicBezTo>
                        <a:pt x="32" y="37"/>
                        <a:pt x="32" y="38"/>
                        <a:pt x="32" y="39"/>
                      </a:cubicBezTo>
                      <a:cubicBezTo>
                        <a:pt x="32" y="40"/>
                        <a:pt x="32" y="41"/>
                        <a:pt x="31" y="42"/>
                      </a:cubicBezTo>
                      <a:cubicBezTo>
                        <a:pt x="30" y="42"/>
                        <a:pt x="29" y="42"/>
                        <a:pt x="28" y="42"/>
                      </a:cubicBezTo>
                      <a:cubicBezTo>
                        <a:pt x="27" y="42"/>
                        <a:pt x="26" y="42"/>
                        <a:pt x="25" y="42"/>
                      </a:cubicBezTo>
                      <a:cubicBezTo>
                        <a:pt x="25" y="43"/>
                        <a:pt x="25" y="42"/>
                        <a:pt x="25" y="43"/>
                      </a:cubicBezTo>
                      <a:cubicBezTo>
                        <a:pt x="26" y="43"/>
                        <a:pt x="27" y="43"/>
                        <a:pt x="27" y="44"/>
                      </a:cubicBezTo>
                      <a:cubicBezTo>
                        <a:pt x="28" y="45"/>
                        <a:pt x="28" y="46"/>
                        <a:pt x="27" y="47"/>
                      </a:cubicBezTo>
                      <a:cubicBezTo>
                        <a:pt x="27" y="47"/>
                        <a:pt x="26" y="48"/>
                        <a:pt x="25" y="48"/>
                      </a:cubicBezTo>
                      <a:cubicBezTo>
                        <a:pt x="24" y="48"/>
                        <a:pt x="24" y="49"/>
                        <a:pt x="24" y="49"/>
                      </a:cubicBezTo>
                      <a:cubicBezTo>
                        <a:pt x="22" y="49"/>
                        <a:pt x="21" y="49"/>
                        <a:pt x="20" y="48"/>
                      </a:cubicBezTo>
                      <a:cubicBezTo>
                        <a:pt x="20" y="47"/>
                        <a:pt x="18" y="47"/>
                        <a:pt x="18" y="46"/>
                      </a:cubicBezTo>
                      <a:cubicBezTo>
                        <a:pt x="17" y="44"/>
                        <a:pt x="18" y="44"/>
                        <a:pt x="18" y="43"/>
                      </a:cubicBezTo>
                      <a:cubicBezTo>
                        <a:pt x="18" y="42"/>
                        <a:pt x="18" y="42"/>
                        <a:pt x="18" y="41"/>
                      </a:cubicBezTo>
                      <a:cubicBezTo>
                        <a:pt x="18" y="41"/>
                        <a:pt x="19" y="40"/>
                        <a:pt x="19" y="40"/>
                      </a:cubicBezTo>
                      <a:cubicBezTo>
                        <a:pt x="20" y="39"/>
                        <a:pt x="21" y="39"/>
                        <a:pt x="21" y="38"/>
                      </a:cubicBezTo>
                      <a:cubicBezTo>
                        <a:pt x="20" y="38"/>
                        <a:pt x="19" y="38"/>
                        <a:pt x="18" y="39"/>
                      </a:cubicBezTo>
                      <a:cubicBezTo>
                        <a:pt x="17" y="40"/>
                        <a:pt x="16" y="40"/>
                        <a:pt x="15" y="41"/>
                      </a:cubicBezTo>
                      <a:cubicBezTo>
                        <a:pt x="14" y="42"/>
                        <a:pt x="15" y="44"/>
                        <a:pt x="15" y="45"/>
                      </a:cubicBezTo>
                      <a:cubicBezTo>
                        <a:pt x="15" y="46"/>
                        <a:pt x="16" y="47"/>
                        <a:pt x="17" y="48"/>
                      </a:cubicBezTo>
                      <a:cubicBezTo>
                        <a:pt x="18" y="48"/>
                        <a:pt x="18" y="50"/>
                        <a:pt x="18" y="51"/>
                      </a:cubicBezTo>
                      <a:cubicBezTo>
                        <a:pt x="18" y="52"/>
                        <a:pt x="18" y="52"/>
                        <a:pt x="17" y="52"/>
                      </a:cubicBezTo>
                      <a:cubicBezTo>
                        <a:pt x="16" y="52"/>
                        <a:pt x="16" y="52"/>
                        <a:pt x="15" y="51"/>
                      </a:cubicBezTo>
                      <a:cubicBezTo>
                        <a:pt x="13" y="51"/>
                        <a:pt x="14" y="52"/>
                        <a:pt x="14" y="53"/>
                      </a:cubicBezTo>
                      <a:cubicBezTo>
                        <a:pt x="15" y="54"/>
                        <a:pt x="15" y="54"/>
                        <a:pt x="15" y="55"/>
                      </a:cubicBezTo>
                      <a:cubicBezTo>
                        <a:pt x="15" y="56"/>
                        <a:pt x="14" y="56"/>
                        <a:pt x="14" y="56"/>
                      </a:cubicBezTo>
                      <a:cubicBezTo>
                        <a:pt x="13" y="57"/>
                        <a:pt x="13" y="57"/>
                        <a:pt x="13" y="58"/>
                      </a:cubicBezTo>
                      <a:cubicBezTo>
                        <a:pt x="12" y="58"/>
                        <a:pt x="12" y="58"/>
                        <a:pt x="11" y="57"/>
                      </a:cubicBezTo>
                      <a:cubicBezTo>
                        <a:pt x="10" y="57"/>
                        <a:pt x="10" y="58"/>
                        <a:pt x="10" y="59"/>
                      </a:cubicBezTo>
                      <a:cubicBezTo>
                        <a:pt x="9" y="59"/>
                        <a:pt x="10" y="61"/>
                        <a:pt x="9" y="61"/>
                      </a:cubicBezTo>
                      <a:cubicBezTo>
                        <a:pt x="9" y="61"/>
                        <a:pt x="8" y="61"/>
                        <a:pt x="8" y="61"/>
                      </a:cubicBezTo>
                      <a:cubicBezTo>
                        <a:pt x="7" y="62"/>
                        <a:pt x="7" y="62"/>
                        <a:pt x="6" y="62"/>
                      </a:cubicBezTo>
                      <a:cubicBezTo>
                        <a:pt x="6" y="63"/>
                        <a:pt x="5" y="63"/>
                        <a:pt x="5" y="63"/>
                      </a:cubicBezTo>
                      <a:cubicBezTo>
                        <a:pt x="4" y="64"/>
                        <a:pt x="5" y="64"/>
                        <a:pt x="4" y="63"/>
                      </a:cubicBezTo>
                      <a:cubicBezTo>
                        <a:pt x="4" y="63"/>
                        <a:pt x="3" y="63"/>
                        <a:pt x="3" y="62"/>
                      </a:cubicBezTo>
                      <a:cubicBezTo>
                        <a:pt x="3" y="62"/>
                        <a:pt x="3" y="61"/>
                        <a:pt x="2" y="61"/>
                      </a:cubicBezTo>
                      <a:cubicBezTo>
                        <a:pt x="1" y="60"/>
                        <a:pt x="0" y="58"/>
                        <a:pt x="0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 8">
                  <a:extLst>
                    <a:ext uri="{FF2B5EF4-FFF2-40B4-BE49-F238E27FC236}">
                      <a16:creationId xmlns:a16="http://schemas.microsoft.com/office/drawing/2014/main" xmlns="" id="{F567936F-FDC5-4EE9-BBDC-FEA9B4E40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3" y="497"/>
                  <a:ext cx="33" cy="33"/>
                </a:xfrm>
                <a:custGeom>
                  <a:avLst/>
                  <a:gdLst>
                    <a:gd name="T0" fmla="*/ 0 w 6"/>
                    <a:gd name="T1" fmla="*/ 4 h 6"/>
                    <a:gd name="T2" fmla="*/ 2 w 6"/>
                    <a:gd name="T3" fmla="*/ 3 h 6"/>
                    <a:gd name="T4" fmla="*/ 5 w 6"/>
                    <a:gd name="T5" fmla="*/ 1 h 6"/>
                    <a:gd name="T6" fmla="*/ 6 w 6"/>
                    <a:gd name="T7" fmla="*/ 2 h 6"/>
                    <a:gd name="T8" fmla="*/ 4 w 6"/>
                    <a:gd name="T9" fmla="*/ 5 h 6"/>
                    <a:gd name="T10" fmla="*/ 2 w 6"/>
                    <a:gd name="T11" fmla="*/ 6 h 6"/>
                    <a:gd name="T12" fmla="*/ 0 w 6"/>
                    <a:gd name="T13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0" y="4"/>
                      </a:move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2"/>
                        <a:pt x="4" y="1"/>
                        <a:pt x="5" y="1"/>
                      </a:cubicBezTo>
                      <a:cubicBezTo>
                        <a:pt x="6" y="0"/>
                        <a:pt x="6" y="1"/>
                        <a:pt x="6" y="2"/>
                      </a:cubicBezTo>
                      <a:cubicBezTo>
                        <a:pt x="5" y="3"/>
                        <a:pt x="4" y="4"/>
                        <a:pt x="4" y="5"/>
                      </a:cubicBezTo>
                      <a:cubicBezTo>
                        <a:pt x="3" y="5"/>
                        <a:pt x="3" y="6"/>
                        <a:pt x="2" y="6"/>
                      </a:cubicBezTo>
                      <a:cubicBezTo>
                        <a:pt x="1" y="6"/>
                        <a:pt x="0" y="5"/>
                        <a:pt x="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Freeform 9">
                  <a:extLst>
                    <a:ext uri="{FF2B5EF4-FFF2-40B4-BE49-F238E27FC236}">
                      <a16:creationId xmlns:a16="http://schemas.microsoft.com/office/drawing/2014/main" xmlns="" id="{8D63136C-9288-4B55-9893-FFF67D41EF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0" y="748"/>
                  <a:ext cx="117" cy="84"/>
                </a:xfrm>
                <a:custGeom>
                  <a:avLst/>
                  <a:gdLst>
                    <a:gd name="T0" fmla="*/ 14 w 21"/>
                    <a:gd name="T1" fmla="*/ 0 h 15"/>
                    <a:gd name="T2" fmla="*/ 12 w 21"/>
                    <a:gd name="T3" fmla="*/ 1 h 15"/>
                    <a:gd name="T4" fmla="*/ 11 w 21"/>
                    <a:gd name="T5" fmla="*/ 3 h 15"/>
                    <a:gd name="T6" fmla="*/ 9 w 21"/>
                    <a:gd name="T7" fmla="*/ 2 h 15"/>
                    <a:gd name="T8" fmla="*/ 8 w 21"/>
                    <a:gd name="T9" fmla="*/ 3 h 15"/>
                    <a:gd name="T10" fmla="*/ 6 w 21"/>
                    <a:gd name="T11" fmla="*/ 4 h 15"/>
                    <a:gd name="T12" fmla="*/ 5 w 21"/>
                    <a:gd name="T13" fmla="*/ 3 h 15"/>
                    <a:gd name="T14" fmla="*/ 3 w 21"/>
                    <a:gd name="T15" fmla="*/ 4 h 15"/>
                    <a:gd name="T16" fmla="*/ 1 w 21"/>
                    <a:gd name="T17" fmla="*/ 5 h 15"/>
                    <a:gd name="T18" fmla="*/ 1 w 21"/>
                    <a:gd name="T19" fmla="*/ 8 h 15"/>
                    <a:gd name="T20" fmla="*/ 2 w 21"/>
                    <a:gd name="T21" fmla="*/ 10 h 15"/>
                    <a:gd name="T22" fmla="*/ 3 w 21"/>
                    <a:gd name="T23" fmla="*/ 10 h 15"/>
                    <a:gd name="T24" fmla="*/ 5 w 21"/>
                    <a:gd name="T25" fmla="*/ 9 h 15"/>
                    <a:gd name="T26" fmla="*/ 5 w 21"/>
                    <a:gd name="T27" fmla="*/ 10 h 15"/>
                    <a:gd name="T28" fmla="*/ 6 w 21"/>
                    <a:gd name="T29" fmla="*/ 10 h 15"/>
                    <a:gd name="T30" fmla="*/ 7 w 21"/>
                    <a:gd name="T31" fmla="*/ 11 h 15"/>
                    <a:gd name="T32" fmla="*/ 8 w 21"/>
                    <a:gd name="T33" fmla="*/ 12 h 15"/>
                    <a:gd name="T34" fmla="*/ 9 w 21"/>
                    <a:gd name="T35" fmla="*/ 13 h 15"/>
                    <a:gd name="T36" fmla="*/ 9 w 21"/>
                    <a:gd name="T37" fmla="*/ 14 h 15"/>
                    <a:gd name="T38" fmla="*/ 11 w 21"/>
                    <a:gd name="T39" fmla="*/ 14 h 15"/>
                    <a:gd name="T40" fmla="*/ 13 w 21"/>
                    <a:gd name="T41" fmla="*/ 15 h 15"/>
                    <a:gd name="T42" fmla="*/ 15 w 21"/>
                    <a:gd name="T43" fmla="*/ 15 h 15"/>
                    <a:gd name="T44" fmla="*/ 16 w 21"/>
                    <a:gd name="T45" fmla="*/ 12 h 15"/>
                    <a:gd name="T46" fmla="*/ 13 w 21"/>
                    <a:gd name="T47" fmla="*/ 12 h 15"/>
                    <a:gd name="T48" fmla="*/ 10 w 21"/>
                    <a:gd name="T49" fmla="*/ 11 h 15"/>
                    <a:gd name="T50" fmla="*/ 15 w 21"/>
                    <a:gd name="T51" fmla="*/ 10 h 15"/>
                    <a:gd name="T52" fmla="*/ 18 w 21"/>
                    <a:gd name="T53" fmla="*/ 9 h 15"/>
                    <a:gd name="T54" fmla="*/ 17 w 21"/>
                    <a:gd name="T55" fmla="*/ 8 h 15"/>
                    <a:gd name="T56" fmla="*/ 15 w 21"/>
                    <a:gd name="T57" fmla="*/ 5 h 15"/>
                    <a:gd name="T58" fmla="*/ 15 w 21"/>
                    <a:gd name="T59" fmla="*/ 4 h 15"/>
                    <a:gd name="T60" fmla="*/ 15 w 21"/>
                    <a:gd name="T61" fmla="*/ 4 h 15"/>
                    <a:gd name="T62" fmla="*/ 17 w 21"/>
                    <a:gd name="T63" fmla="*/ 5 h 15"/>
                    <a:gd name="T64" fmla="*/ 19 w 21"/>
                    <a:gd name="T65" fmla="*/ 6 h 15"/>
                    <a:gd name="T66" fmla="*/ 20 w 21"/>
                    <a:gd name="T67" fmla="*/ 4 h 15"/>
                    <a:gd name="T68" fmla="*/ 18 w 21"/>
                    <a:gd name="T69" fmla="*/ 3 h 15"/>
                    <a:gd name="T70" fmla="*/ 14 w 21"/>
                    <a:gd name="T7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1" h="15">
                      <a:moveTo>
                        <a:pt x="14" y="0"/>
                      </a:moveTo>
                      <a:cubicBezTo>
                        <a:pt x="13" y="0"/>
                        <a:pt x="13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1" y="4"/>
                        <a:pt x="10" y="2"/>
                        <a:pt x="9" y="2"/>
                      </a:cubicBezTo>
                      <a:cubicBezTo>
                        <a:pt x="8" y="2"/>
                        <a:pt x="8" y="3"/>
                        <a:pt x="8" y="3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6" y="4"/>
                        <a:pt x="5" y="3"/>
                        <a:pt x="5" y="3"/>
                      </a:cubicBezTo>
                      <a:cubicBezTo>
                        <a:pt x="4" y="3"/>
                        <a:pt x="3" y="3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1" y="6"/>
                        <a:pt x="0" y="7"/>
                        <a:pt x="1" y="8"/>
                      </a:cubicBezTo>
                      <a:cubicBezTo>
                        <a:pt x="1" y="9"/>
                        <a:pt x="2" y="9"/>
                        <a:pt x="2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4" y="10"/>
                        <a:pt x="4" y="9"/>
                        <a:pt x="5" y="9"/>
                      </a:cubicBezTo>
                      <a:cubicBezTo>
                        <a:pt x="5" y="9"/>
                        <a:pt x="5" y="9"/>
                        <a:pt x="5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1"/>
                        <a:pt x="7" y="11"/>
                      </a:cubicBezTo>
                      <a:cubicBezTo>
                        <a:pt x="7" y="12"/>
                        <a:pt x="8" y="11"/>
                        <a:pt x="8" y="12"/>
                      </a:cubicBezTo>
                      <a:cubicBezTo>
                        <a:pt x="9" y="12"/>
                        <a:pt x="9" y="13"/>
                        <a:pt x="9" y="13"/>
                      </a:cubicBezTo>
                      <a:cubicBezTo>
                        <a:pt x="9" y="13"/>
                        <a:pt x="9" y="14"/>
                        <a:pt x="9" y="14"/>
                      </a:cubicBezTo>
                      <a:cubicBezTo>
                        <a:pt x="9" y="14"/>
                        <a:pt x="10" y="14"/>
                        <a:pt x="11" y="14"/>
                      </a:cubicBezTo>
                      <a:cubicBezTo>
                        <a:pt x="11" y="15"/>
                        <a:pt x="12" y="15"/>
                        <a:pt x="13" y="15"/>
                      </a:cubicBezTo>
                      <a:cubicBezTo>
                        <a:pt x="13" y="15"/>
                        <a:pt x="15" y="15"/>
                        <a:pt x="15" y="15"/>
                      </a:cubicBezTo>
                      <a:cubicBezTo>
                        <a:pt x="16" y="14"/>
                        <a:pt x="17" y="13"/>
                        <a:pt x="16" y="12"/>
                      </a:cubicBezTo>
                      <a:cubicBezTo>
                        <a:pt x="15" y="12"/>
                        <a:pt x="14" y="12"/>
                        <a:pt x="13" y="12"/>
                      </a:cubicBezTo>
                      <a:cubicBezTo>
                        <a:pt x="12" y="12"/>
                        <a:pt x="10" y="11"/>
                        <a:pt x="10" y="11"/>
                      </a:cubicBezTo>
                      <a:cubicBezTo>
                        <a:pt x="10" y="10"/>
                        <a:pt x="14" y="10"/>
                        <a:pt x="15" y="10"/>
                      </a:cubicBezTo>
                      <a:cubicBezTo>
                        <a:pt x="16" y="11"/>
                        <a:pt x="18" y="11"/>
                        <a:pt x="18" y="9"/>
                      </a:cubicBezTo>
                      <a:cubicBezTo>
                        <a:pt x="18" y="9"/>
                        <a:pt x="17" y="8"/>
                        <a:pt x="17" y="8"/>
                      </a:cubicBezTo>
                      <a:cubicBezTo>
                        <a:pt x="16" y="7"/>
                        <a:pt x="16" y="6"/>
                        <a:pt x="15" y="5"/>
                      </a:cubicBezTo>
                      <a:cubicBezTo>
                        <a:pt x="15" y="5"/>
                        <a:pt x="15" y="5"/>
                        <a:pt x="15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6" y="4"/>
                        <a:pt x="16" y="5"/>
                        <a:pt x="17" y="5"/>
                      </a:cubicBezTo>
                      <a:cubicBezTo>
                        <a:pt x="17" y="6"/>
                        <a:pt x="18" y="6"/>
                        <a:pt x="19" y="6"/>
                      </a:cubicBezTo>
                      <a:cubicBezTo>
                        <a:pt x="20" y="7"/>
                        <a:pt x="21" y="5"/>
                        <a:pt x="20" y="4"/>
                      </a:cubicBezTo>
                      <a:cubicBezTo>
                        <a:pt x="20" y="3"/>
                        <a:pt x="19" y="3"/>
                        <a:pt x="18" y="3"/>
                      </a:cubicBezTo>
                      <a:cubicBezTo>
                        <a:pt x="16" y="3"/>
                        <a:pt x="17" y="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 10">
                  <a:extLst>
                    <a:ext uri="{FF2B5EF4-FFF2-40B4-BE49-F238E27FC236}">
                      <a16:creationId xmlns:a16="http://schemas.microsoft.com/office/drawing/2014/main" xmlns="" id="{D09E7F48-0156-47C7-BDF9-A2911FCDCA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837"/>
                  <a:ext cx="50" cy="45"/>
                </a:xfrm>
                <a:custGeom>
                  <a:avLst/>
                  <a:gdLst>
                    <a:gd name="T0" fmla="*/ 5 w 9"/>
                    <a:gd name="T1" fmla="*/ 1 h 8"/>
                    <a:gd name="T2" fmla="*/ 3 w 9"/>
                    <a:gd name="T3" fmla="*/ 1 h 8"/>
                    <a:gd name="T4" fmla="*/ 2 w 9"/>
                    <a:gd name="T5" fmla="*/ 1 h 8"/>
                    <a:gd name="T6" fmla="*/ 1 w 9"/>
                    <a:gd name="T7" fmla="*/ 2 h 8"/>
                    <a:gd name="T8" fmla="*/ 0 w 9"/>
                    <a:gd name="T9" fmla="*/ 4 h 8"/>
                    <a:gd name="T10" fmla="*/ 2 w 9"/>
                    <a:gd name="T11" fmla="*/ 6 h 8"/>
                    <a:gd name="T12" fmla="*/ 7 w 9"/>
                    <a:gd name="T13" fmla="*/ 8 h 8"/>
                    <a:gd name="T14" fmla="*/ 9 w 9"/>
                    <a:gd name="T15" fmla="*/ 6 h 8"/>
                    <a:gd name="T16" fmla="*/ 7 w 9"/>
                    <a:gd name="T17" fmla="*/ 5 h 8"/>
                    <a:gd name="T18" fmla="*/ 8 w 9"/>
                    <a:gd name="T19" fmla="*/ 3 h 8"/>
                    <a:gd name="T20" fmla="*/ 8 w 9"/>
                    <a:gd name="T21" fmla="*/ 2 h 8"/>
                    <a:gd name="T22" fmla="*/ 5 w 9"/>
                    <a:gd name="T23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8">
                      <a:moveTo>
                        <a:pt x="5" y="1"/>
                      </a:moveTo>
                      <a:cubicBezTo>
                        <a:pt x="4" y="1"/>
                        <a:pt x="4" y="0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5"/>
                        <a:pt x="1" y="6"/>
                        <a:pt x="2" y="6"/>
                      </a:cubicBezTo>
                      <a:cubicBezTo>
                        <a:pt x="3" y="7"/>
                        <a:pt x="5" y="8"/>
                        <a:pt x="7" y="8"/>
                      </a:cubicBezTo>
                      <a:cubicBezTo>
                        <a:pt x="7" y="8"/>
                        <a:pt x="9" y="7"/>
                        <a:pt x="9" y="6"/>
                      </a:cubicBezTo>
                      <a:cubicBezTo>
                        <a:pt x="9" y="6"/>
                        <a:pt x="8" y="6"/>
                        <a:pt x="7" y="5"/>
                      </a:cubicBezTo>
                      <a:cubicBezTo>
                        <a:pt x="7" y="4"/>
                        <a:pt x="8" y="4"/>
                        <a:pt x="8" y="3"/>
                      </a:cubicBez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2"/>
                        <a:pt x="6" y="1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 11">
                  <a:extLst>
                    <a:ext uri="{FF2B5EF4-FFF2-40B4-BE49-F238E27FC236}">
                      <a16:creationId xmlns:a16="http://schemas.microsoft.com/office/drawing/2014/main" xmlns="" id="{417FF9DE-F666-44AA-AC1C-6DEDC3B21A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" y="876"/>
                  <a:ext cx="73" cy="145"/>
                </a:xfrm>
                <a:custGeom>
                  <a:avLst/>
                  <a:gdLst>
                    <a:gd name="T0" fmla="*/ 5 w 13"/>
                    <a:gd name="T1" fmla="*/ 1 h 26"/>
                    <a:gd name="T2" fmla="*/ 2 w 13"/>
                    <a:gd name="T3" fmla="*/ 1 h 26"/>
                    <a:gd name="T4" fmla="*/ 2 w 13"/>
                    <a:gd name="T5" fmla="*/ 5 h 26"/>
                    <a:gd name="T6" fmla="*/ 3 w 13"/>
                    <a:gd name="T7" fmla="*/ 7 h 26"/>
                    <a:gd name="T8" fmla="*/ 2 w 13"/>
                    <a:gd name="T9" fmla="*/ 9 h 26"/>
                    <a:gd name="T10" fmla="*/ 2 w 13"/>
                    <a:gd name="T11" fmla="*/ 12 h 26"/>
                    <a:gd name="T12" fmla="*/ 1 w 13"/>
                    <a:gd name="T13" fmla="*/ 13 h 26"/>
                    <a:gd name="T14" fmla="*/ 0 w 13"/>
                    <a:gd name="T15" fmla="*/ 14 h 26"/>
                    <a:gd name="T16" fmla="*/ 0 w 13"/>
                    <a:gd name="T17" fmla="*/ 14 h 26"/>
                    <a:gd name="T18" fmla="*/ 2 w 13"/>
                    <a:gd name="T19" fmla="*/ 15 h 26"/>
                    <a:gd name="T20" fmla="*/ 2 w 13"/>
                    <a:gd name="T21" fmla="*/ 18 h 26"/>
                    <a:gd name="T22" fmla="*/ 2 w 13"/>
                    <a:gd name="T23" fmla="*/ 20 h 26"/>
                    <a:gd name="T24" fmla="*/ 2 w 13"/>
                    <a:gd name="T25" fmla="*/ 22 h 26"/>
                    <a:gd name="T26" fmla="*/ 3 w 13"/>
                    <a:gd name="T27" fmla="*/ 23 h 26"/>
                    <a:gd name="T28" fmla="*/ 4 w 13"/>
                    <a:gd name="T29" fmla="*/ 25 h 26"/>
                    <a:gd name="T30" fmla="*/ 7 w 13"/>
                    <a:gd name="T31" fmla="*/ 25 h 26"/>
                    <a:gd name="T32" fmla="*/ 10 w 13"/>
                    <a:gd name="T33" fmla="*/ 25 h 26"/>
                    <a:gd name="T34" fmla="*/ 6 w 13"/>
                    <a:gd name="T35" fmla="*/ 21 h 26"/>
                    <a:gd name="T36" fmla="*/ 8 w 13"/>
                    <a:gd name="T37" fmla="*/ 21 h 26"/>
                    <a:gd name="T38" fmla="*/ 9 w 13"/>
                    <a:gd name="T39" fmla="*/ 18 h 26"/>
                    <a:gd name="T40" fmla="*/ 8 w 13"/>
                    <a:gd name="T41" fmla="*/ 17 h 26"/>
                    <a:gd name="T42" fmla="*/ 7 w 13"/>
                    <a:gd name="T43" fmla="*/ 15 h 26"/>
                    <a:gd name="T44" fmla="*/ 8 w 13"/>
                    <a:gd name="T45" fmla="*/ 15 h 26"/>
                    <a:gd name="T46" fmla="*/ 9 w 13"/>
                    <a:gd name="T47" fmla="*/ 13 h 26"/>
                    <a:gd name="T48" fmla="*/ 10 w 13"/>
                    <a:gd name="T49" fmla="*/ 12 h 26"/>
                    <a:gd name="T50" fmla="*/ 10 w 13"/>
                    <a:gd name="T51" fmla="*/ 11 h 26"/>
                    <a:gd name="T52" fmla="*/ 11 w 13"/>
                    <a:gd name="T53" fmla="*/ 11 h 26"/>
                    <a:gd name="T54" fmla="*/ 8 w 13"/>
                    <a:gd name="T55" fmla="*/ 7 h 26"/>
                    <a:gd name="T56" fmla="*/ 7 w 13"/>
                    <a:gd name="T57" fmla="*/ 6 h 26"/>
                    <a:gd name="T58" fmla="*/ 5 w 13"/>
                    <a:gd name="T59" fmla="*/ 4 h 26"/>
                    <a:gd name="T60" fmla="*/ 4 w 13"/>
                    <a:gd name="T61" fmla="*/ 3 h 26"/>
                    <a:gd name="T62" fmla="*/ 10 w 13"/>
                    <a:gd name="T63" fmla="*/ 6 h 26"/>
                    <a:gd name="T64" fmla="*/ 8 w 13"/>
                    <a:gd name="T65" fmla="*/ 3 h 26"/>
                    <a:gd name="T66" fmla="*/ 5 w 13"/>
                    <a:gd name="T67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3" h="26">
                      <a:moveTo>
                        <a:pt x="5" y="1"/>
                      </a:moveTo>
                      <a:cubicBezTo>
                        <a:pt x="4" y="1"/>
                        <a:pt x="3" y="0"/>
                        <a:pt x="2" y="1"/>
                      </a:cubicBezTo>
                      <a:cubicBezTo>
                        <a:pt x="1" y="2"/>
                        <a:pt x="2" y="4"/>
                        <a:pt x="2" y="5"/>
                      </a:cubicBez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8"/>
                        <a:pt x="2" y="8"/>
                        <a:pt x="2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1" y="12"/>
                        <a:pt x="1" y="12"/>
                        <a:pt x="1" y="13"/>
                      </a:cubicBezTo>
                      <a:cubicBezTo>
                        <a:pt x="1" y="13"/>
                        <a:pt x="0" y="13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" y="15"/>
                        <a:pt x="1" y="15"/>
                        <a:pt x="2" y="15"/>
                      </a:cubicBezTo>
                      <a:cubicBezTo>
                        <a:pt x="2" y="16"/>
                        <a:pt x="2" y="17"/>
                        <a:pt x="2" y="18"/>
                      </a:cubicBezTo>
                      <a:cubicBezTo>
                        <a:pt x="2" y="19"/>
                        <a:pt x="2" y="20"/>
                        <a:pt x="2" y="20"/>
                      </a:cubicBezTo>
                      <a:cubicBezTo>
                        <a:pt x="2" y="21"/>
                        <a:pt x="2" y="21"/>
                        <a:pt x="2" y="22"/>
                      </a:cubicBezTo>
                      <a:cubicBezTo>
                        <a:pt x="2" y="22"/>
                        <a:pt x="3" y="23"/>
                        <a:pt x="3" y="23"/>
                      </a:cubicBezTo>
                      <a:cubicBezTo>
                        <a:pt x="3" y="24"/>
                        <a:pt x="3" y="24"/>
                        <a:pt x="4" y="25"/>
                      </a:cubicBezTo>
                      <a:cubicBezTo>
                        <a:pt x="4" y="26"/>
                        <a:pt x="6" y="25"/>
                        <a:pt x="7" y="25"/>
                      </a:cubicBezTo>
                      <a:cubicBezTo>
                        <a:pt x="8" y="25"/>
                        <a:pt x="9" y="26"/>
                        <a:pt x="10" y="25"/>
                      </a:cubicBezTo>
                      <a:cubicBezTo>
                        <a:pt x="11" y="23"/>
                        <a:pt x="6" y="22"/>
                        <a:pt x="6" y="21"/>
                      </a:cubicBezTo>
                      <a:cubicBezTo>
                        <a:pt x="7" y="21"/>
                        <a:pt x="8" y="22"/>
                        <a:pt x="8" y="21"/>
                      </a:cubicBezTo>
                      <a:cubicBezTo>
                        <a:pt x="9" y="20"/>
                        <a:pt x="9" y="19"/>
                        <a:pt x="9" y="18"/>
                      </a:cubicBezTo>
                      <a:cubicBezTo>
                        <a:pt x="8" y="18"/>
                        <a:pt x="8" y="17"/>
                        <a:pt x="8" y="17"/>
                      </a:cubicBezTo>
                      <a:cubicBezTo>
                        <a:pt x="7" y="16"/>
                        <a:pt x="6" y="16"/>
                        <a:pt x="7" y="15"/>
                      </a:cubicBezTo>
                      <a:cubicBezTo>
                        <a:pt x="7" y="15"/>
                        <a:pt x="8" y="15"/>
                        <a:pt x="8" y="15"/>
                      </a:cubicBezTo>
                      <a:cubicBezTo>
                        <a:pt x="9" y="15"/>
                        <a:pt x="9" y="14"/>
                        <a:pt x="9" y="13"/>
                      </a:cubicBezTo>
                      <a:cubicBezTo>
                        <a:pt x="9" y="12"/>
                        <a:pt x="9" y="12"/>
                        <a:pt x="10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1"/>
                        <a:pt x="11" y="11"/>
                      </a:cubicBezTo>
                      <a:cubicBezTo>
                        <a:pt x="13" y="10"/>
                        <a:pt x="9" y="8"/>
                        <a:pt x="8" y="7"/>
                      </a:cubicBezTo>
                      <a:cubicBezTo>
                        <a:pt x="8" y="7"/>
                        <a:pt x="8" y="6"/>
                        <a:pt x="7" y="6"/>
                      </a:cubicBezTo>
                      <a:cubicBezTo>
                        <a:pt x="7" y="5"/>
                        <a:pt x="6" y="5"/>
                        <a:pt x="5" y="4"/>
                      </a:cubicBezTo>
                      <a:cubicBezTo>
                        <a:pt x="5" y="4"/>
                        <a:pt x="4" y="4"/>
                        <a:pt x="4" y="3"/>
                      </a:cubicBezTo>
                      <a:cubicBezTo>
                        <a:pt x="6" y="3"/>
                        <a:pt x="8" y="7"/>
                        <a:pt x="10" y="6"/>
                      </a:cubicBezTo>
                      <a:cubicBezTo>
                        <a:pt x="10" y="4"/>
                        <a:pt x="9" y="4"/>
                        <a:pt x="8" y="3"/>
                      </a:cubicBezTo>
                      <a:cubicBezTo>
                        <a:pt x="7" y="2"/>
                        <a:pt x="7" y="1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12">
                  <a:extLst>
                    <a:ext uri="{FF2B5EF4-FFF2-40B4-BE49-F238E27FC236}">
                      <a16:creationId xmlns:a16="http://schemas.microsoft.com/office/drawing/2014/main" xmlns="" id="{26CC2FBC-646E-4F4C-82D5-6D9001CDAA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8" y="1038"/>
                  <a:ext cx="50" cy="67"/>
                </a:xfrm>
                <a:custGeom>
                  <a:avLst/>
                  <a:gdLst>
                    <a:gd name="T0" fmla="*/ 4 w 9"/>
                    <a:gd name="T1" fmla="*/ 2 h 12"/>
                    <a:gd name="T2" fmla="*/ 1 w 9"/>
                    <a:gd name="T3" fmla="*/ 5 h 12"/>
                    <a:gd name="T4" fmla="*/ 1 w 9"/>
                    <a:gd name="T5" fmla="*/ 7 h 12"/>
                    <a:gd name="T6" fmla="*/ 1 w 9"/>
                    <a:gd name="T7" fmla="*/ 8 h 12"/>
                    <a:gd name="T8" fmla="*/ 0 w 9"/>
                    <a:gd name="T9" fmla="*/ 10 h 12"/>
                    <a:gd name="T10" fmla="*/ 2 w 9"/>
                    <a:gd name="T11" fmla="*/ 12 h 12"/>
                    <a:gd name="T12" fmla="*/ 2 w 9"/>
                    <a:gd name="T13" fmla="*/ 11 h 12"/>
                    <a:gd name="T14" fmla="*/ 3 w 9"/>
                    <a:gd name="T15" fmla="*/ 10 h 12"/>
                    <a:gd name="T16" fmla="*/ 5 w 9"/>
                    <a:gd name="T17" fmla="*/ 9 h 12"/>
                    <a:gd name="T18" fmla="*/ 7 w 9"/>
                    <a:gd name="T19" fmla="*/ 7 h 12"/>
                    <a:gd name="T20" fmla="*/ 8 w 9"/>
                    <a:gd name="T21" fmla="*/ 5 h 12"/>
                    <a:gd name="T22" fmla="*/ 8 w 9"/>
                    <a:gd name="T23" fmla="*/ 4 h 12"/>
                    <a:gd name="T24" fmla="*/ 7 w 9"/>
                    <a:gd name="T25" fmla="*/ 2 h 12"/>
                    <a:gd name="T26" fmla="*/ 7 w 9"/>
                    <a:gd name="T27" fmla="*/ 0 h 12"/>
                    <a:gd name="T28" fmla="*/ 4 w 9"/>
                    <a:gd name="T29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" h="12">
                      <a:moveTo>
                        <a:pt x="4" y="2"/>
                      </a:moveTo>
                      <a:cubicBezTo>
                        <a:pt x="3" y="3"/>
                        <a:pt x="2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9"/>
                        <a:pt x="0" y="9"/>
                        <a:pt x="0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ubicBezTo>
                        <a:pt x="2" y="12"/>
                        <a:pt x="2" y="11"/>
                        <a:pt x="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9"/>
                        <a:pt x="4" y="9"/>
                        <a:pt x="5" y="9"/>
                      </a:cubicBezTo>
                      <a:cubicBezTo>
                        <a:pt x="6" y="9"/>
                        <a:pt x="6" y="8"/>
                        <a:pt x="7" y="7"/>
                      </a:cubicBezTo>
                      <a:cubicBezTo>
                        <a:pt x="7" y="6"/>
                        <a:pt x="8" y="6"/>
                        <a:pt x="8" y="5"/>
                      </a:cubicBezTo>
                      <a:cubicBezTo>
                        <a:pt x="9" y="4"/>
                        <a:pt x="8" y="4"/>
                        <a:pt x="8" y="4"/>
                      </a:cubicBezTo>
                      <a:cubicBezTo>
                        <a:pt x="7" y="3"/>
                        <a:pt x="7" y="3"/>
                        <a:pt x="7" y="2"/>
                      </a:cubicBezTo>
                      <a:cubicBezTo>
                        <a:pt x="7" y="2"/>
                        <a:pt x="7" y="1"/>
                        <a:pt x="7" y="0"/>
                      </a:cubicBezTo>
                      <a:cubicBezTo>
                        <a:pt x="5" y="0"/>
                        <a:pt x="5" y="2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13">
                  <a:extLst>
                    <a:ext uri="{FF2B5EF4-FFF2-40B4-BE49-F238E27FC236}">
                      <a16:creationId xmlns:a16="http://schemas.microsoft.com/office/drawing/2014/main" xmlns="" id="{F1A33B24-D80D-479D-B2AD-BB722DE851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" y="754"/>
                  <a:ext cx="274" cy="307"/>
                </a:xfrm>
                <a:custGeom>
                  <a:avLst/>
                  <a:gdLst>
                    <a:gd name="T0" fmla="*/ 48 w 49"/>
                    <a:gd name="T1" fmla="*/ 42 h 55"/>
                    <a:gd name="T2" fmla="*/ 49 w 49"/>
                    <a:gd name="T3" fmla="*/ 38 h 55"/>
                    <a:gd name="T4" fmla="*/ 47 w 49"/>
                    <a:gd name="T5" fmla="*/ 34 h 55"/>
                    <a:gd name="T6" fmla="*/ 42 w 49"/>
                    <a:gd name="T7" fmla="*/ 36 h 55"/>
                    <a:gd name="T8" fmla="*/ 37 w 49"/>
                    <a:gd name="T9" fmla="*/ 36 h 55"/>
                    <a:gd name="T10" fmla="*/ 35 w 49"/>
                    <a:gd name="T11" fmla="*/ 35 h 55"/>
                    <a:gd name="T12" fmla="*/ 33 w 49"/>
                    <a:gd name="T13" fmla="*/ 35 h 55"/>
                    <a:gd name="T14" fmla="*/ 31 w 49"/>
                    <a:gd name="T15" fmla="*/ 32 h 55"/>
                    <a:gd name="T16" fmla="*/ 28 w 49"/>
                    <a:gd name="T17" fmla="*/ 31 h 55"/>
                    <a:gd name="T18" fmla="*/ 27 w 49"/>
                    <a:gd name="T19" fmla="*/ 28 h 55"/>
                    <a:gd name="T20" fmla="*/ 26 w 49"/>
                    <a:gd name="T21" fmla="*/ 23 h 55"/>
                    <a:gd name="T22" fmla="*/ 28 w 49"/>
                    <a:gd name="T23" fmla="*/ 19 h 55"/>
                    <a:gd name="T24" fmla="*/ 28 w 49"/>
                    <a:gd name="T25" fmla="*/ 10 h 55"/>
                    <a:gd name="T26" fmla="*/ 26 w 49"/>
                    <a:gd name="T27" fmla="*/ 6 h 55"/>
                    <a:gd name="T28" fmla="*/ 24 w 49"/>
                    <a:gd name="T29" fmla="*/ 4 h 55"/>
                    <a:gd name="T30" fmla="*/ 21 w 49"/>
                    <a:gd name="T31" fmla="*/ 1 h 55"/>
                    <a:gd name="T32" fmla="*/ 17 w 49"/>
                    <a:gd name="T33" fmla="*/ 7 h 55"/>
                    <a:gd name="T34" fmla="*/ 18 w 49"/>
                    <a:gd name="T35" fmla="*/ 9 h 55"/>
                    <a:gd name="T36" fmla="*/ 18 w 49"/>
                    <a:gd name="T37" fmla="*/ 12 h 55"/>
                    <a:gd name="T38" fmla="*/ 18 w 49"/>
                    <a:gd name="T39" fmla="*/ 14 h 55"/>
                    <a:gd name="T40" fmla="*/ 19 w 49"/>
                    <a:gd name="T41" fmla="*/ 18 h 55"/>
                    <a:gd name="T42" fmla="*/ 16 w 49"/>
                    <a:gd name="T43" fmla="*/ 17 h 55"/>
                    <a:gd name="T44" fmla="*/ 14 w 49"/>
                    <a:gd name="T45" fmla="*/ 15 h 55"/>
                    <a:gd name="T46" fmla="*/ 10 w 49"/>
                    <a:gd name="T47" fmla="*/ 10 h 55"/>
                    <a:gd name="T48" fmla="*/ 7 w 49"/>
                    <a:gd name="T49" fmla="*/ 7 h 55"/>
                    <a:gd name="T50" fmla="*/ 6 w 49"/>
                    <a:gd name="T51" fmla="*/ 11 h 55"/>
                    <a:gd name="T52" fmla="*/ 8 w 49"/>
                    <a:gd name="T53" fmla="*/ 13 h 55"/>
                    <a:gd name="T54" fmla="*/ 6 w 49"/>
                    <a:gd name="T55" fmla="*/ 16 h 55"/>
                    <a:gd name="T56" fmla="*/ 7 w 49"/>
                    <a:gd name="T57" fmla="*/ 19 h 55"/>
                    <a:gd name="T58" fmla="*/ 4 w 49"/>
                    <a:gd name="T59" fmla="*/ 17 h 55"/>
                    <a:gd name="T60" fmla="*/ 1 w 49"/>
                    <a:gd name="T61" fmla="*/ 15 h 55"/>
                    <a:gd name="T62" fmla="*/ 1 w 49"/>
                    <a:gd name="T63" fmla="*/ 19 h 55"/>
                    <a:gd name="T64" fmla="*/ 1 w 49"/>
                    <a:gd name="T65" fmla="*/ 22 h 55"/>
                    <a:gd name="T66" fmla="*/ 3 w 49"/>
                    <a:gd name="T67" fmla="*/ 26 h 55"/>
                    <a:gd name="T68" fmla="*/ 8 w 49"/>
                    <a:gd name="T69" fmla="*/ 29 h 55"/>
                    <a:gd name="T70" fmla="*/ 9 w 49"/>
                    <a:gd name="T71" fmla="*/ 25 h 55"/>
                    <a:gd name="T72" fmla="*/ 11 w 49"/>
                    <a:gd name="T73" fmla="*/ 24 h 55"/>
                    <a:gd name="T74" fmla="*/ 14 w 49"/>
                    <a:gd name="T75" fmla="*/ 27 h 55"/>
                    <a:gd name="T76" fmla="*/ 18 w 49"/>
                    <a:gd name="T77" fmla="*/ 30 h 55"/>
                    <a:gd name="T78" fmla="*/ 16 w 49"/>
                    <a:gd name="T79" fmla="*/ 31 h 55"/>
                    <a:gd name="T80" fmla="*/ 14 w 49"/>
                    <a:gd name="T81" fmla="*/ 34 h 55"/>
                    <a:gd name="T82" fmla="*/ 15 w 49"/>
                    <a:gd name="T83" fmla="*/ 37 h 55"/>
                    <a:gd name="T84" fmla="*/ 18 w 49"/>
                    <a:gd name="T85" fmla="*/ 38 h 55"/>
                    <a:gd name="T86" fmla="*/ 21 w 49"/>
                    <a:gd name="T87" fmla="*/ 42 h 55"/>
                    <a:gd name="T88" fmla="*/ 22 w 49"/>
                    <a:gd name="T89" fmla="*/ 43 h 55"/>
                    <a:gd name="T90" fmla="*/ 24 w 49"/>
                    <a:gd name="T91" fmla="*/ 44 h 55"/>
                    <a:gd name="T92" fmla="*/ 26 w 49"/>
                    <a:gd name="T93" fmla="*/ 43 h 55"/>
                    <a:gd name="T94" fmla="*/ 28 w 49"/>
                    <a:gd name="T95" fmla="*/ 42 h 55"/>
                    <a:gd name="T96" fmla="*/ 29 w 49"/>
                    <a:gd name="T97" fmla="*/ 46 h 55"/>
                    <a:gd name="T98" fmla="*/ 32 w 49"/>
                    <a:gd name="T99" fmla="*/ 41 h 55"/>
                    <a:gd name="T100" fmla="*/ 34 w 49"/>
                    <a:gd name="T101" fmla="*/ 43 h 55"/>
                    <a:gd name="T102" fmla="*/ 39 w 49"/>
                    <a:gd name="T103" fmla="*/ 43 h 55"/>
                    <a:gd name="T104" fmla="*/ 35 w 49"/>
                    <a:gd name="T105" fmla="*/ 45 h 55"/>
                    <a:gd name="T106" fmla="*/ 33 w 49"/>
                    <a:gd name="T107" fmla="*/ 49 h 55"/>
                    <a:gd name="T108" fmla="*/ 32 w 49"/>
                    <a:gd name="T109" fmla="*/ 54 h 55"/>
                    <a:gd name="T110" fmla="*/ 37 w 49"/>
                    <a:gd name="T111" fmla="*/ 53 h 55"/>
                    <a:gd name="T112" fmla="*/ 39 w 49"/>
                    <a:gd name="T113" fmla="*/ 51 h 55"/>
                    <a:gd name="T114" fmla="*/ 42 w 49"/>
                    <a:gd name="T115" fmla="*/ 47 h 55"/>
                    <a:gd name="T116" fmla="*/ 45 w 49"/>
                    <a:gd name="T117" fmla="*/ 4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9" h="55">
                      <a:moveTo>
                        <a:pt x="45" y="43"/>
                      </a:moveTo>
                      <a:cubicBezTo>
                        <a:pt x="46" y="43"/>
                        <a:pt x="47" y="43"/>
                        <a:pt x="48" y="42"/>
                      </a:cubicBezTo>
                      <a:cubicBezTo>
                        <a:pt x="48" y="42"/>
                        <a:pt x="49" y="41"/>
                        <a:pt x="49" y="40"/>
                      </a:cubicBezTo>
                      <a:cubicBezTo>
                        <a:pt x="49" y="40"/>
                        <a:pt x="49" y="38"/>
                        <a:pt x="49" y="38"/>
                      </a:cubicBezTo>
                      <a:cubicBezTo>
                        <a:pt x="49" y="37"/>
                        <a:pt x="48" y="37"/>
                        <a:pt x="48" y="36"/>
                      </a:cubicBezTo>
                      <a:cubicBezTo>
                        <a:pt x="48" y="35"/>
                        <a:pt x="48" y="34"/>
                        <a:pt x="47" y="34"/>
                      </a:cubicBezTo>
                      <a:cubicBezTo>
                        <a:pt x="46" y="34"/>
                        <a:pt x="45" y="35"/>
                        <a:pt x="45" y="35"/>
                      </a:cubicBezTo>
                      <a:cubicBezTo>
                        <a:pt x="44" y="35"/>
                        <a:pt x="43" y="35"/>
                        <a:pt x="42" y="36"/>
                      </a:cubicBezTo>
                      <a:cubicBezTo>
                        <a:pt x="41" y="36"/>
                        <a:pt x="41" y="37"/>
                        <a:pt x="40" y="37"/>
                      </a:cubicBezTo>
                      <a:cubicBezTo>
                        <a:pt x="39" y="37"/>
                        <a:pt x="38" y="37"/>
                        <a:pt x="37" y="36"/>
                      </a:cubicBezTo>
                      <a:cubicBezTo>
                        <a:pt x="37" y="36"/>
                        <a:pt x="37" y="35"/>
                        <a:pt x="36" y="35"/>
                      </a:cubicBezTo>
                      <a:cubicBezTo>
                        <a:pt x="36" y="35"/>
                        <a:pt x="35" y="35"/>
                        <a:pt x="35" y="35"/>
                      </a:cubicBezTo>
                      <a:cubicBezTo>
                        <a:pt x="35" y="35"/>
                        <a:pt x="34" y="35"/>
                        <a:pt x="34" y="35"/>
                      </a:cubicBezTo>
                      <a:cubicBezTo>
                        <a:pt x="34" y="35"/>
                        <a:pt x="33" y="35"/>
                        <a:pt x="33" y="35"/>
                      </a:cubicBezTo>
                      <a:cubicBezTo>
                        <a:pt x="32" y="35"/>
                        <a:pt x="31" y="35"/>
                        <a:pt x="31" y="34"/>
                      </a:cubicBezTo>
                      <a:cubicBezTo>
                        <a:pt x="31" y="33"/>
                        <a:pt x="32" y="32"/>
                        <a:pt x="31" y="32"/>
                      </a:cubicBezTo>
                      <a:cubicBezTo>
                        <a:pt x="30" y="31"/>
                        <a:pt x="29" y="32"/>
                        <a:pt x="28" y="32"/>
                      </a:cubicBezTo>
                      <a:cubicBezTo>
                        <a:pt x="27" y="31"/>
                        <a:pt x="27" y="31"/>
                        <a:pt x="28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9"/>
                        <a:pt x="28" y="29"/>
                        <a:pt x="27" y="28"/>
                      </a:cubicBezTo>
                      <a:cubicBezTo>
                        <a:pt x="27" y="27"/>
                        <a:pt x="28" y="26"/>
                        <a:pt x="28" y="25"/>
                      </a:cubicBezTo>
                      <a:cubicBezTo>
                        <a:pt x="28" y="24"/>
                        <a:pt x="27" y="24"/>
                        <a:pt x="26" y="23"/>
                      </a:cubicBezTo>
                      <a:cubicBezTo>
                        <a:pt x="26" y="22"/>
                        <a:pt x="27" y="22"/>
                        <a:pt x="28" y="21"/>
                      </a:cubicBezTo>
                      <a:cubicBezTo>
                        <a:pt x="28" y="20"/>
                        <a:pt x="28" y="20"/>
                        <a:pt x="28" y="19"/>
                      </a:cubicBezTo>
                      <a:cubicBezTo>
                        <a:pt x="28" y="18"/>
                        <a:pt x="28" y="17"/>
                        <a:pt x="28" y="16"/>
                      </a:cubicBezTo>
                      <a:cubicBezTo>
                        <a:pt x="28" y="14"/>
                        <a:pt x="28" y="12"/>
                        <a:pt x="28" y="10"/>
                      </a:cubicBezTo>
                      <a:cubicBezTo>
                        <a:pt x="28" y="10"/>
                        <a:pt x="28" y="9"/>
                        <a:pt x="27" y="8"/>
                      </a:cubicBezTo>
                      <a:cubicBezTo>
                        <a:pt x="27" y="7"/>
                        <a:pt x="26" y="7"/>
                        <a:pt x="26" y="6"/>
                      </a:cubicBezTo>
                      <a:cubicBezTo>
                        <a:pt x="25" y="6"/>
                        <a:pt x="25" y="5"/>
                        <a:pt x="24" y="5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3"/>
                        <a:pt x="23" y="3"/>
                        <a:pt x="23" y="2"/>
                      </a:cubicBezTo>
                      <a:cubicBezTo>
                        <a:pt x="22" y="2"/>
                        <a:pt x="22" y="1"/>
                        <a:pt x="21" y="1"/>
                      </a:cubicBezTo>
                      <a:cubicBezTo>
                        <a:pt x="20" y="0"/>
                        <a:pt x="18" y="2"/>
                        <a:pt x="17" y="3"/>
                      </a:cubicBezTo>
                      <a:cubicBezTo>
                        <a:pt x="15" y="4"/>
                        <a:pt x="16" y="6"/>
                        <a:pt x="17" y="7"/>
                      </a:cubicBezTo>
                      <a:cubicBezTo>
                        <a:pt x="17" y="7"/>
                        <a:pt x="17" y="8"/>
                        <a:pt x="17" y="8"/>
                      </a:cubicBezTo>
                      <a:cubicBezTo>
                        <a:pt x="17" y="9"/>
                        <a:pt x="18" y="8"/>
                        <a:pt x="18" y="9"/>
                      </a:cubicBezTo>
                      <a:cubicBezTo>
                        <a:pt x="19" y="9"/>
                        <a:pt x="18" y="10"/>
                        <a:pt x="18" y="10"/>
                      </a:cubicBezTo>
                      <a:cubicBezTo>
                        <a:pt x="18" y="11"/>
                        <a:pt x="17" y="11"/>
                        <a:pt x="18" y="12"/>
                      </a:cubicBezTo>
                      <a:cubicBezTo>
                        <a:pt x="18" y="12"/>
                        <a:pt x="18" y="13"/>
                        <a:pt x="18" y="13"/>
                      </a:cubicBezTo>
                      <a:cubicBezTo>
                        <a:pt x="18" y="13"/>
                        <a:pt x="18" y="14"/>
                        <a:pt x="18" y="14"/>
                      </a:cubicBezTo>
                      <a:cubicBezTo>
                        <a:pt x="18" y="15"/>
                        <a:pt x="19" y="15"/>
                        <a:pt x="19" y="15"/>
                      </a:cubicBezTo>
                      <a:cubicBezTo>
                        <a:pt x="19" y="15"/>
                        <a:pt x="20" y="17"/>
                        <a:pt x="19" y="18"/>
                      </a:cubicBezTo>
                      <a:cubicBezTo>
                        <a:pt x="19" y="17"/>
                        <a:pt x="18" y="16"/>
                        <a:pt x="17" y="16"/>
                      </a:cubicBezTo>
                      <a:cubicBezTo>
                        <a:pt x="17" y="15"/>
                        <a:pt x="16" y="16"/>
                        <a:pt x="16" y="17"/>
                      </a:cubicBezTo>
                      <a:cubicBezTo>
                        <a:pt x="15" y="17"/>
                        <a:pt x="14" y="16"/>
                        <a:pt x="14" y="16"/>
                      </a:cubicBezTo>
                      <a:cubicBezTo>
                        <a:pt x="14" y="16"/>
                        <a:pt x="14" y="15"/>
                        <a:pt x="14" y="15"/>
                      </a:cubicBezTo>
                      <a:cubicBezTo>
                        <a:pt x="14" y="14"/>
                        <a:pt x="12" y="14"/>
                        <a:pt x="11" y="13"/>
                      </a:cubicBezTo>
                      <a:cubicBezTo>
                        <a:pt x="11" y="12"/>
                        <a:pt x="10" y="11"/>
                        <a:pt x="10" y="10"/>
                      </a:cubicBezTo>
                      <a:cubicBezTo>
                        <a:pt x="10" y="9"/>
                        <a:pt x="9" y="9"/>
                        <a:pt x="9" y="8"/>
                      </a:cubicBezTo>
                      <a:cubicBezTo>
                        <a:pt x="9" y="8"/>
                        <a:pt x="8" y="6"/>
                        <a:pt x="7" y="7"/>
                      </a:cubicBezTo>
                      <a:cubicBezTo>
                        <a:pt x="6" y="7"/>
                        <a:pt x="7" y="9"/>
                        <a:pt x="7" y="9"/>
                      </a:cubicBezTo>
                      <a:cubicBezTo>
                        <a:pt x="7" y="10"/>
                        <a:pt x="6" y="10"/>
                        <a:pt x="6" y="11"/>
                      </a:cubicBezTo>
                      <a:cubicBezTo>
                        <a:pt x="6" y="11"/>
                        <a:pt x="6" y="11"/>
                        <a:pt x="6" y="12"/>
                      </a:cubicBezTo>
                      <a:cubicBezTo>
                        <a:pt x="6" y="12"/>
                        <a:pt x="7" y="12"/>
                        <a:pt x="8" y="13"/>
                      </a:cubicBezTo>
                      <a:cubicBezTo>
                        <a:pt x="8" y="13"/>
                        <a:pt x="8" y="14"/>
                        <a:pt x="9" y="15"/>
                      </a:cubicBezTo>
                      <a:cubicBezTo>
                        <a:pt x="8" y="15"/>
                        <a:pt x="6" y="15"/>
                        <a:pt x="6" y="16"/>
                      </a:cubicBezTo>
                      <a:cubicBezTo>
                        <a:pt x="6" y="17"/>
                        <a:pt x="7" y="17"/>
                        <a:pt x="7" y="17"/>
                      </a:cubicBezTo>
                      <a:cubicBezTo>
                        <a:pt x="7" y="18"/>
                        <a:pt x="7" y="18"/>
                        <a:pt x="7" y="19"/>
                      </a:cubicBezTo>
                      <a:cubicBezTo>
                        <a:pt x="6" y="20"/>
                        <a:pt x="6" y="19"/>
                        <a:pt x="5" y="18"/>
                      </a:cubicBezTo>
                      <a:cubicBezTo>
                        <a:pt x="5" y="17"/>
                        <a:pt x="4" y="17"/>
                        <a:pt x="4" y="17"/>
                      </a:cubicBezTo>
                      <a:cubicBezTo>
                        <a:pt x="4" y="16"/>
                        <a:pt x="3" y="15"/>
                        <a:pt x="3" y="15"/>
                      </a:cubicBezTo>
                      <a:cubicBezTo>
                        <a:pt x="2" y="15"/>
                        <a:pt x="2" y="15"/>
                        <a:pt x="1" y="15"/>
                      </a:cubicBezTo>
                      <a:cubicBezTo>
                        <a:pt x="1" y="16"/>
                        <a:pt x="1" y="17"/>
                        <a:pt x="2" y="17"/>
                      </a:cubicBezTo>
                      <a:cubicBezTo>
                        <a:pt x="2" y="18"/>
                        <a:pt x="2" y="18"/>
                        <a:pt x="1" y="19"/>
                      </a:cubicBezTo>
                      <a:cubicBezTo>
                        <a:pt x="1" y="19"/>
                        <a:pt x="0" y="19"/>
                        <a:pt x="0" y="20"/>
                      </a:cubicBezTo>
                      <a:cubicBezTo>
                        <a:pt x="0" y="21"/>
                        <a:pt x="1" y="22"/>
                        <a:pt x="1" y="22"/>
                      </a:cubicBezTo>
                      <a:cubicBezTo>
                        <a:pt x="2" y="23"/>
                        <a:pt x="2" y="23"/>
                        <a:pt x="2" y="24"/>
                      </a:cubicBezTo>
                      <a:cubicBezTo>
                        <a:pt x="2" y="25"/>
                        <a:pt x="2" y="25"/>
                        <a:pt x="3" y="26"/>
                      </a:cubicBezTo>
                      <a:cubicBezTo>
                        <a:pt x="4" y="26"/>
                        <a:pt x="4" y="27"/>
                        <a:pt x="5" y="28"/>
                      </a:cubicBezTo>
                      <a:cubicBezTo>
                        <a:pt x="6" y="28"/>
                        <a:pt x="7" y="29"/>
                        <a:pt x="8" y="29"/>
                      </a:cubicBezTo>
                      <a:cubicBezTo>
                        <a:pt x="9" y="28"/>
                        <a:pt x="9" y="27"/>
                        <a:pt x="9" y="26"/>
                      </a:cubicBezTo>
                      <a:cubicBezTo>
                        <a:pt x="8" y="26"/>
                        <a:pt x="9" y="25"/>
                        <a:pt x="9" y="25"/>
                      </a:cubicBezTo>
                      <a:cubicBezTo>
                        <a:pt x="10" y="24"/>
                        <a:pt x="10" y="23"/>
                        <a:pt x="10" y="23"/>
                      </a:cubicBezTo>
                      <a:cubicBezTo>
                        <a:pt x="11" y="23"/>
                        <a:pt x="11" y="23"/>
                        <a:pt x="11" y="24"/>
                      </a:cubicBezTo>
                      <a:cubicBezTo>
                        <a:pt x="12" y="25"/>
                        <a:pt x="12" y="25"/>
                        <a:pt x="12" y="26"/>
                      </a:cubicBezTo>
                      <a:cubicBezTo>
                        <a:pt x="13" y="26"/>
                        <a:pt x="14" y="26"/>
                        <a:pt x="14" y="27"/>
                      </a:cubicBezTo>
                      <a:cubicBezTo>
                        <a:pt x="15" y="27"/>
                        <a:pt x="15" y="28"/>
                        <a:pt x="16" y="28"/>
                      </a:cubicBezTo>
                      <a:cubicBezTo>
                        <a:pt x="17" y="29"/>
                        <a:pt x="17" y="29"/>
                        <a:pt x="18" y="30"/>
                      </a:cubicBezTo>
                      <a:cubicBezTo>
                        <a:pt x="18" y="30"/>
                        <a:pt x="19" y="31"/>
                        <a:pt x="19" y="32"/>
                      </a:cubicBezTo>
                      <a:cubicBezTo>
                        <a:pt x="19" y="32"/>
                        <a:pt x="17" y="31"/>
                        <a:pt x="16" y="31"/>
                      </a:cubicBezTo>
                      <a:cubicBezTo>
                        <a:pt x="15" y="30"/>
                        <a:pt x="14" y="30"/>
                        <a:pt x="13" y="31"/>
                      </a:cubicBezTo>
                      <a:cubicBezTo>
                        <a:pt x="13" y="32"/>
                        <a:pt x="13" y="33"/>
                        <a:pt x="14" y="34"/>
                      </a:cubicBezTo>
                      <a:cubicBezTo>
                        <a:pt x="14" y="35"/>
                        <a:pt x="14" y="35"/>
                        <a:pt x="14" y="36"/>
                      </a:cubicBezTo>
                      <a:cubicBezTo>
                        <a:pt x="15" y="36"/>
                        <a:pt x="15" y="36"/>
                        <a:pt x="15" y="37"/>
                      </a:cubicBezTo>
                      <a:cubicBezTo>
                        <a:pt x="15" y="37"/>
                        <a:pt x="15" y="37"/>
                        <a:pt x="16" y="37"/>
                      </a:cubicBezTo>
                      <a:cubicBezTo>
                        <a:pt x="16" y="38"/>
                        <a:pt x="19" y="37"/>
                        <a:pt x="18" y="38"/>
                      </a:cubicBezTo>
                      <a:cubicBezTo>
                        <a:pt x="18" y="39"/>
                        <a:pt x="16" y="41"/>
                        <a:pt x="18" y="41"/>
                      </a:cubicBezTo>
                      <a:cubicBezTo>
                        <a:pt x="19" y="41"/>
                        <a:pt x="21" y="40"/>
                        <a:pt x="21" y="42"/>
                      </a:cubicBezTo>
                      <a:cubicBezTo>
                        <a:pt x="21" y="42"/>
                        <a:pt x="20" y="43"/>
                        <a:pt x="20" y="43"/>
                      </a:cubicBezTo>
                      <a:cubicBezTo>
                        <a:pt x="20" y="44"/>
                        <a:pt x="21" y="44"/>
                        <a:pt x="22" y="43"/>
                      </a:cubicBezTo>
                      <a:cubicBezTo>
                        <a:pt x="22" y="43"/>
                        <a:pt x="23" y="43"/>
                        <a:pt x="23" y="44"/>
                      </a:cubicBezTo>
                      <a:cubicBezTo>
                        <a:pt x="23" y="44"/>
                        <a:pt x="23" y="44"/>
                        <a:pt x="24" y="44"/>
                      </a:cubicBezTo>
                      <a:cubicBezTo>
                        <a:pt x="24" y="45"/>
                        <a:pt x="25" y="44"/>
                        <a:pt x="25" y="44"/>
                      </a:cubicBezTo>
                      <a:cubicBezTo>
                        <a:pt x="26" y="44"/>
                        <a:pt x="26" y="44"/>
                        <a:pt x="26" y="43"/>
                      </a:cubicBezTo>
                      <a:cubicBezTo>
                        <a:pt x="27" y="43"/>
                        <a:pt x="26" y="42"/>
                        <a:pt x="27" y="42"/>
                      </a:cubicBezTo>
                      <a:cubicBezTo>
                        <a:pt x="27" y="42"/>
                        <a:pt x="28" y="41"/>
                        <a:pt x="28" y="42"/>
                      </a:cubicBezTo>
                      <a:cubicBezTo>
                        <a:pt x="29" y="42"/>
                        <a:pt x="28" y="43"/>
                        <a:pt x="28" y="44"/>
                      </a:cubicBezTo>
                      <a:cubicBezTo>
                        <a:pt x="29" y="44"/>
                        <a:pt x="29" y="46"/>
                        <a:pt x="29" y="46"/>
                      </a:cubicBezTo>
                      <a:cubicBezTo>
                        <a:pt x="31" y="47"/>
                        <a:pt x="31" y="44"/>
                        <a:pt x="32" y="43"/>
                      </a:cubicBezTo>
                      <a:cubicBezTo>
                        <a:pt x="32" y="42"/>
                        <a:pt x="32" y="42"/>
                        <a:pt x="32" y="41"/>
                      </a:cubicBezTo>
                      <a:cubicBezTo>
                        <a:pt x="32" y="41"/>
                        <a:pt x="32" y="40"/>
                        <a:pt x="32" y="39"/>
                      </a:cubicBezTo>
                      <a:cubicBezTo>
                        <a:pt x="34" y="39"/>
                        <a:pt x="33" y="42"/>
                        <a:pt x="34" y="43"/>
                      </a:cubicBezTo>
                      <a:cubicBezTo>
                        <a:pt x="35" y="44"/>
                        <a:pt x="36" y="43"/>
                        <a:pt x="37" y="43"/>
                      </a:cubicBezTo>
                      <a:cubicBezTo>
                        <a:pt x="38" y="42"/>
                        <a:pt x="40" y="42"/>
                        <a:pt x="39" y="43"/>
                      </a:cubicBezTo>
                      <a:cubicBezTo>
                        <a:pt x="39" y="44"/>
                        <a:pt x="37" y="44"/>
                        <a:pt x="37" y="45"/>
                      </a:cubicBezTo>
                      <a:cubicBezTo>
                        <a:pt x="36" y="45"/>
                        <a:pt x="36" y="45"/>
                        <a:pt x="35" y="45"/>
                      </a:cubicBezTo>
                      <a:cubicBezTo>
                        <a:pt x="35" y="46"/>
                        <a:pt x="35" y="46"/>
                        <a:pt x="35" y="47"/>
                      </a:cubicBezTo>
                      <a:cubicBezTo>
                        <a:pt x="34" y="48"/>
                        <a:pt x="34" y="48"/>
                        <a:pt x="33" y="49"/>
                      </a:cubicBezTo>
                      <a:cubicBezTo>
                        <a:pt x="33" y="50"/>
                        <a:pt x="33" y="50"/>
                        <a:pt x="33" y="51"/>
                      </a:cubicBezTo>
                      <a:cubicBezTo>
                        <a:pt x="33" y="52"/>
                        <a:pt x="32" y="53"/>
                        <a:pt x="32" y="54"/>
                      </a:cubicBezTo>
                      <a:cubicBezTo>
                        <a:pt x="33" y="54"/>
                        <a:pt x="35" y="55"/>
                        <a:pt x="35" y="55"/>
                      </a:cubicBezTo>
                      <a:cubicBezTo>
                        <a:pt x="36" y="54"/>
                        <a:pt x="36" y="54"/>
                        <a:pt x="37" y="53"/>
                      </a:cubicBezTo>
                      <a:cubicBezTo>
                        <a:pt x="37" y="53"/>
                        <a:pt x="38" y="53"/>
                        <a:pt x="39" y="52"/>
                      </a:cubicBezTo>
                      <a:cubicBezTo>
                        <a:pt x="39" y="52"/>
                        <a:pt x="39" y="51"/>
                        <a:pt x="39" y="51"/>
                      </a:cubicBezTo>
                      <a:cubicBezTo>
                        <a:pt x="39" y="50"/>
                        <a:pt x="40" y="49"/>
                        <a:pt x="41" y="49"/>
                      </a:cubicBezTo>
                      <a:cubicBezTo>
                        <a:pt x="41" y="48"/>
                        <a:pt x="42" y="48"/>
                        <a:pt x="42" y="47"/>
                      </a:cubicBezTo>
                      <a:cubicBezTo>
                        <a:pt x="43" y="46"/>
                        <a:pt x="42" y="45"/>
                        <a:pt x="43" y="44"/>
                      </a:cubicBezTo>
                      <a:cubicBezTo>
                        <a:pt x="43" y="43"/>
                        <a:pt x="44" y="43"/>
                        <a:pt x="4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Freeform 14">
                  <a:extLst>
                    <a:ext uri="{FF2B5EF4-FFF2-40B4-BE49-F238E27FC236}">
                      <a16:creationId xmlns:a16="http://schemas.microsoft.com/office/drawing/2014/main" xmlns="" id="{F160D2ED-CD9A-43FE-89D3-49D52CCBF1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2" y="854"/>
                  <a:ext cx="28" cy="73"/>
                </a:xfrm>
                <a:custGeom>
                  <a:avLst/>
                  <a:gdLst>
                    <a:gd name="T0" fmla="*/ 1 w 5"/>
                    <a:gd name="T1" fmla="*/ 8 h 13"/>
                    <a:gd name="T2" fmla="*/ 1 w 5"/>
                    <a:gd name="T3" fmla="*/ 11 h 13"/>
                    <a:gd name="T4" fmla="*/ 4 w 5"/>
                    <a:gd name="T5" fmla="*/ 12 h 13"/>
                    <a:gd name="T6" fmla="*/ 3 w 5"/>
                    <a:gd name="T7" fmla="*/ 9 h 13"/>
                    <a:gd name="T8" fmla="*/ 3 w 5"/>
                    <a:gd name="T9" fmla="*/ 7 h 13"/>
                    <a:gd name="T10" fmla="*/ 3 w 5"/>
                    <a:gd name="T11" fmla="*/ 3 h 13"/>
                    <a:gd name="T12" fmla="*/ 4 w 5"/>
                    <a:gd name="T13" fmla="*/ 1 h 13"/>
                    <a:gd name="T14" fmla="*/ 0 w 5"/>
                    <a:gd name="T15" fmla="*/ 3 h 13"/>
                    <a:gd name="T16" fmla="*/ 1 w 5"/>
                    <a:gd name="T17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13">
                      <a:moveTo>
                        <a:pt x="1" y="8"/>
                      </a:moveTo>
                      <a:cubicBezTo>
                        <a:pt x="1" y="9"/>
                        <a:pt x="1" y="10"/>
                        <a:pt x="1" y="11"/>
                      </a:cubicBezTo>
                      <a:cubicBezTo>
                        <a:pt x="2" y="12"/>
                        <a:pt x="3" y="13"/>
                        <a:pt x="4" y="12"/>
                      </a:cubicBezTo>
                      <a:cubicBezTo>
                        <a:pt x="5" y="11"/>
                        <a:pt x="4" y="10"/>
                        <a:pt x="3" y="9"/>
                      </a:cubicBezTo>
                      <a:cubicBezTo>
                        <a:pt x="3" y="8"/>
                        <a:pt x="3" y="7"/>
                        <a:pt x="3" y="7"/>
                      </a:cubicBezTo>
                      <a:cubicBezTo>
                        <a:pt x="3" y="6"/>
                        <a:pt x="3" y="4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2" y="0"/>
                        <a:pt x="1" y="2"/>
                        <a:pt x="0" y="3"/>
                      </a:cubicBezTo>
                      <a:cubicBezTo>
                        <a:pt x="0" y="5"/>
                        <a:pt x="1" y="6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Freeform 15">
                  <a:extLst>
                    <a:ext uri="{FF2B5EF4-FFF2-40B4-BE49-F238E27FC236}">
                      <a16:creationId xmlns:a16="http://schemas.microsoft.com/office/drawing/2014/main" xmlns="" id="{C22B63B5-8679-42C4-8907-7884B5DD6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9" y="927"/>
                  <a:ext cx="27" cy="22"/>
                </a:xfrm>
                <a:custGeom>
                  <a:avLst/>
                  <a:gdLst>
                    <a:gd name="T0" fmla="*/ 0 w 5"/>
                    <a:gd name="T1" fmla="*/ 1 h 4"/>
                    <a:gd name="T2" fmla="*/ 4 w 5"/>
                    <a:gd name="T3" fmla="*/ 2 h 4"/>
                    <a:gd name="T4" fmla="*/ 2 w 5"/>
                    <a:gd name="T5" fmla="*/ 0 h 4"/>
                    <a:gd name="T6" fmla="*/ 0 w 5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0" y="1"/>
                      </a:moveTo>
                      <a:cubicBezTo>
                        <a:pt x="0" y="3"/>
                        <a:pt x="5" y="4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 16">
                  <a:extLst>
                    <a:ext uri="{FF2B5EF4-FFF2-40B4-BE49-F238E27FC236}">
                      <a16:creationId xmlns:a16="http://schemas.microsoft.com/office/drawing/2014/main" xmlns="" id="{6D38EB50-F2B0-409A-A7D8-5F73451C5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" y="1049"/>
                  <a:ext cx="50" cy="51"/>
                </a:xfrm>
                <a:custGeom>
                  <a:avLst/>
                  <a:gdLst>
                    <a:gd name="T0" fmla="*/ 9 w 9"/>
                    <a:gd name="T1" fmla="*/ 3 h 9"/>
                    <a:gd name="T2" fmla="*/ 9 w 9"/>
                    <a:gd name="T3" fmla="*/ 1 h 9"/>
                    <a:gd name="T4" fmla="*/ 5 w 9"/>
                    <a:gd name="T5" fmla="*/ 0 h 9"/>
                    <a:gd name="T6" fmla="*/ 1 w 9"/>
                    <a:gd name="T7" fmla="*/ 2 h 9"/>
                    <a:gd name="T8" fmla="*/ 2 w 9"/>
                    <a:gd name="T9" fmla="*/ 6 h 9"/>
                    <a:gd name="T10" fmla="*/ 6 w 9"/>
                    <a:gd name="T11" fmla="*/ 8 h 9"/>
                    <a:gd name="T12" fmla="*/ 8 w 9"/>
                    <a:gd name="T13" fmla="*/ 8 h 9"/>
                    <a:gd name="T14" fmla="*/ 9 w 9"/>
                    <a:gd name="T15" fmla="*/ 6 h 9"/>
                    <a:gd name="T16" fmla="*/ 9 w 9"/>
                    <a:gd name="T17" fmla="*/ 4 h 9"/>
                    <a:gd name="T18" fmla="*/ 9 w 9"/>
                    <a:gd name="T1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9" y="3"/>
                      </a:moveTo>
                      <a:cubicBezTo>
                        <a:pt x="9" y="2"/>
                        <a:pt x="9" y="2"/>
                        <a:pt x="9" y="1"/>
                      </a:cubicBezTo>
                      <a:cubicBezTo>
                        <a:pt x="8" y="0"/>
                        <a:pt x="6" y="0"/>
                        <a:pt x="5" y="0"/>
                      </a:cubicBezTo>
                      <a:cubicBezTo>
                        <a:pt x="3" y="0"/>
                        <a:pt x="2" y="0"/>
                        <a:pt x="1" y="2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4" y="6"/>
                        <a:pt x="4" y="8"/>
                        <a:pt x="6" y="8"/>
                      </a:cubicBezTo>
                      <a:cubicBezTo>
                        <a:pt x="6" y="8"/>
                        <a:pt x="7" y="9"/>
                        <a:pt x="8" y="8"/>
                      </a:cubicBezTo>
                      <a:cubicBezTo>
                        <a:pt x="8" y="8"/>
                        <a:pt x="9" y="7"/>
                        <a:pt x="9" y="6"/>
                      </a:cubicBezTo>
                      <a:cubicBezTo>
                        <a:pt x="9" y="6"/>
                        <a:pt x="9" y="5"/>
                        <a:pt x="9" y="4"/>
                      </a:cubicBezTo>
                      <a:cubicBezTo>
                        <a:pt x="9" y="3"/>
                        <a:pt x="8" y="3"/>
                        <a:pt x="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 17">
                  <a:extLst>
                    <a:ext uri="{FF2B5EF4-FFF2-40B4-BE49-F238E27FC236}">
                      <a16:creationId xmlns:a16="http://schemas.microsoft.com/office/drawing/2014/main" xmlns="" id="{54033498-C663-48B6-91C5-A0CAC2CC6E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8" y="1088"/>
                  <a:ext cx="28" cy="40"/>
                </a:xfrm>
                <a:custGeom>
                  <a:avLst/>
                  <a:gdLst>
                    <a:gd name="T0" fmla="*/ 2 w 5"/>
                    <a:gd name="T1" fmla="*/ 2 h 7"/>
                    <a:gd name="T2" fmla="*/ 1 w 5"/>
                    <a:gd name="T3" fmla="*/ 3 h 7"/>
                    <a:gd name="T4" fmla="*/ 0 w 5"/>
                    <a:gd name="T5" fmla="*/ 4 h 7"/>
                    <a:gd name="T6" fmla="*/ 1 w 5"/>
                    <a:gd name="T7" fmla="*/ 7 h 7"/>
                    <a:gd name="T8" fmla="*/ 4 w 5"/>
                    <a:gd name="T9" fmla="*/ 6 h 7"/>
                    <a:gd name="T10" fmla="*/ 2 w 5"/>
                    <a:gd name="T11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7">
                      <a:moveTo>
                        <a:pt x="2" y="2"/>
                      </a:moveTo>
                      <a:cubicBezTo>
                        <a:pt x="1" y="2"/>
                        <a:pt x="2" y="3"/>
                        <a:pt x="1" y="3"/>
                      </a:cubicBezTo>
                      <a:cubicBezTo>
                        <a:pt x="1" y="4"/>
                        <a:pt x="0" y="4"/>
                        <a:pt x="0" y="4"/>
                      </a:cubicBezTo>
                      <a:cubicBezTo>
                        <a:pt x="0" y="5"/>
                        <a:pt x="0" y="7"/>
                        <a:pt x="1" y="7"/>
                      </a:cubicBezTo>
                      <a:cubicBezTo>
                        <a:pt x="2" y="7"/>
                        <a:pt x="4" y="7"/>
                        <a:pt x="4" y="6"/>
                      </a:cubicBezTo>
                      <a:cubicBezTo>
                        <a:pt x="5" y="5"/>
                        <a:pt x="4" y="0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 18">
                  <a:extLst>
                    <a:ext uri="{FF2B5EF4-FFF2-40B4-BE49-F238E27FC236}">
                      <a16:creationId xmlns:a16="http://schemas.microsoft.com/office/drawing/2014/main" xmlns="" id="{1254762B-638A-4E61-813A-DEC292F31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0" y="1211"/>
                  <a:ext cx="61" cy="56"/>
                </a:xfrm>
                <a:custGeom>
                  <a:avLst/>
                  <a:gdLst>
                    <a:gd name="T0" fmla="*/ 1 w 11"/>
                    <a:gd name="T1" fmla="*/ 8 h 10"/>
                    <a:gd name="T2" fmla="*/ 2 w 11"/>
                    <a:gd name="T3" fmla="*/ 7 h 10"/>
                    <a:gd name="T4" fmla="*/ 3 w 11"/>
                    <a:gd name="T5" fmla="*/ 5 h 10"/>
                    <a:gd name="T6" fmla="*/ 5 w 11"/>
                    <a:gd name="T7" fmla="*/ 4 h 10"/>
                    <a:gd name="T8" fmla="*/ 6 w 11"/>
                    <a:gd name="T9" fmla="*/ 3 h 10"/>
                    <a:gd name="T10" fmla="*/ 6 w 11"/>
                    <a:gd name="T11" fmla="*/ 2 h 10"/>
                    <a:gd name="T12" fmla="*/ 9 w 11"/>
                    <a:gd name="T13" fmla="*/ 1 h 10"/>
                    <a:gd name="T14" fmla="*/ 11 w 11"/>
                    <a:gd name="T15" fmla="*/ 1 h 10"/>
                    <a:gd name="T16" fmla="*/ 11 w 11"/>
                    <a:gd name="T17" fmla="*/ 3 h 10"/>
                    <a:gd name="T18" fmla="*/ 8 w 11"/>
                    <a:gd name="T19" fmla="*/ 6 h 10"/>
                    <a:gd name="T20" fmla="*/ 5 w 11"/>
                    <a:gd name="T21" fmla="*/ 8 h 10"/>
                    <a:gd name="T22" fmla="*/ 2 w 11"/>
                    <a:gd name="T23" fmla="*/ 10 h 10"/>
                    <a:gd name="T24" fmla="*/ 1 w 11"/>
                    <a:gd name="T25" fmla="*/ 10 h 10"/>
                    <a:gd name="T26" fmla="*/ 1 w 11"/>
                    <a:gd name="T27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1" y="8"/>
                      </a:moveTo>
                      <a:cubicBezTo>
                        <a:pt x="1" y="8"/>
                        <a:pt x="2" y="7"/>
                        <a:pt x="2" y="7"/>
                      </a:cubicBezTo>
                      <a:cubicBezTo>
                        <a:pt x="2" y="6"/>
                        <a:pt x="3" y="6"/>
                        <a:pt x="3" y="5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5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2"/>
                      </a:cubicBezTo>
                      <a:cubicBezTo>
                        <a:pt x="7" y="2"/>
                        <a:pt x="8" y="1"/>
                        <a:pt x="9" y="1"/>
                      </a:cubicBezTo>
                      <a:cubicBezTo>
                        <a:pt x="9" y="1"/>
                        <a:pt x="10" y="0"/>
                        <a:pt x="11" y="1"/>
                      </a:cubicBezTo>
                      <a:cubicBezTo>
                        <a:pt x="11" y="1"/>
                        <a:pt x="11" y="2"/>
                        <a:pt x="11" y="3"/>
                      </a:cubicBezTo>
                      <a:cubicBezTo>
                        <a:pt x="11" y="4"/>
                        <a:pt x="9" y="5"/>
                        <a:pt x="8" y="6"/>
                      </a:cubicBezTo>
                      <a:cubicBezTo>
                        <a:pt x="7" y="7"/>
                        <a:pt x="6" y="7"/>
                        <a:pt x="5" y="8"/>
                      </a:cubicBezTo>
                      <a:cubicBezTo>
                        <a:pt x="4" y="9"/>
                        <a:pt x="4" y="9"/>
                        <a:pt x="2" y="10"/>
                      </a:cubicBez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0" y="9"/>
                        <a:pt x="1" y="8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 19">
                  <a:extLst>
                    <a:ext uri="{FF2B5EF4-FFF2-40B4-BE49-F238E27FC236}">
                      <a16:creationId xmlns:a16="http://schemas.microsoft.com/office/drawing/2014/main" xmlns="" id="{7B6BAEF8-7619-469F-B957-0FC7B7780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7" y="1273"/>
                  <a:ext cx="62" cy="44"/>
                </a:xfrm>
                <a:custGeom>
                  <a:avLst/>
                  <a:gdLst>
                    <a:gd name="T0" fmla="*/ 7 w 11"/>
                    <a:gd name="T1" fmla="*/ 2 h 8"/>
                    <a:gd name="T2" fmla="*/ 5 w 11"/>
                    <a:gd name="T3" fmla="*/ 2 h 8"/>
                    <a:gd name="T4" fmla="*/ 1 w 11"/>
                    <a:gd name="T5" fmla="*/ 2 h 8"/>
                    <a:gd name="T6" fmla="*/ 0 w 11"/>
                    <a:gd name="T7" fmla="*/ 4 h 8"/>
                    <a:gd name="T8" fmla="*/ 1 w 11"/>
                    <a:gd name="T9" fmla="*/ 5 h 8"/>
                    <a:gd name="T10" fmla="*/ 2 w 11"/>
                    <a:gd name="T11" fmla="*/ 8 h 8"/>
                    <a:gd name="T12" fmla="*/ 4 w 11"/>
                    <a:gd name="T13" fmla="*/ 7 h 8"/>
                    <a:gd name="T14" fmla="*/ 5 w 11"/>
                    <a:gd name="T15" fmla="*/ 6 h 8"/>
                    <a:gd name="T16" fmla="*/ 6 w 11"/>
                    <a:gd name="T17" fmla="*/ 6 h 8"/>
                    <a:gd name="T18" fmla="*/ 8 w 11"/>
                    <a:gd name="T19" fmla="*/ 4 h 8"/>
                    <a:gd name="T20" fmla="*/ 10 w 11"/>
                    <a:gd name="T21" fmla="*/ 3 h 8"/>
                    <a:gd name="T22" fmla="*/ 11 w 11"/>
                    <a:gd name="T23" fmla="*/ 2 h 8"/>
                    <a:gd name="T24" fmla="*/ 9 w 11"/>
                    <a:gd name="T25" fmla="*/ 0 h 8"/>
                    <a:gd name="T26" fmla="*/ 7 w 11"/>
                    <a:gd name="T27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8">
                      <a:moveTo>
                        <a:pt x="7" y="2"/>
                      </a:move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2" y="1"/>
                        <a:pt x="1" y="2"/>
                      </a:cubicBezTo>
                      <a:cubicBezTo>
                        <a:pt x="1" y="2"/>
                        <a:pt x="0" y="4"/>
                        <a:pt x="0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" y="6"/>
                        <a:pt x="1" y="7"/>
                        <a:pt x="2" y="8"/>
                      </a:cubicBezTo>
                      <a:cubicBezTo>
                        <a:pt x="3" y="8"/>
                        <a:pt x="4" y="8"/>
                        <a:pt x="4" y="7"/>
                      </a:cubicBezTo>
                      <a:cubicBezTo>
                        <a:pt x="4" y="7"/>
                        <a:pt x="4" y="7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7" y="5"/>
                        <a:pt x="7" y="5"/>
                        <a:pt x="8" y="4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3"/>
                        <a:pt x="11" y="3"/>
                        <a:pt x="11" y="2"/>
                      </a:cubicBezTo>
                      <a:cubicBezTo>
                        <a:pt x="11" y="1"/>
                        <a:pt x="10" y="0"/>
                        <a:pt x="9" y="0"/>
                      </a:cubicBezTo>
                      <a:cubicBezTo>
                        <a:pt x="8" y="1"/>
                        <a:pt x="8" y="2"/>
                        <a:pt x="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 20">
                  <a:extLst>
                    <a:ext uri="{FF2B5EF4-FFF2-40B4-BE49-F238E27FC236}">
                      <a16:creationId xmlns:a16="http://schemas.microsoft.com/office/drawing/2014/main" xmlns="" id="{16760F4D-7341-4FED-A39C-21C505E574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2" y="3918"/>
                  <a:ext cx="151" cy="95"/>
                </a:xfrm>
                <a:custGeom>
                  <a:avLst/>
                  <a:gdLst>
                    <a:gd name="T0" fmla="*/ 21 w 27"/>
                    <a:gd name="T1" fmla="*/ 14 h 17"/>
                    <a:gd name="T2" fmla="*/ 22 w 27"/>
                    <a:gd name="T3" fmla="*/ 12 h 17"/>
                    <a:gd name="T4" fmla="*/ 24 w 27"/>
                    <a:gd name="T5" fmla="*/ 9 h 17"/>
                    <a:gd name="T6" fmla="*/ 27 w 27"/>
                    <a:gd name="T7" fmla="*/ 6 h 17"/>
                    <a:gd name="T8" fmla="*/ 25 w 27"/>
                    <a:gd name="T9" fmla="*/ 3 h 17"/>
                    <a:gd name="T10" fmla="*/ 21 w 27"/>
                    <a:gd name="T11" fmla="*/ 2 h 17"/>
                    <a:gd name="T12" fmla="*/ 15 w 27"/>
                    <a:gd name="T13" fmla="*/ 1 h 17"/>
                    <a:gd name="T14" fmla="*/ 11 w 27"/>
                    <a:gd name="T15" fmla="*/ 3 h 17"/>
                    <a:gd name="T16" fmla="*/ 9 w 27"/>
                    <a:gd name="T17" fmla="*/ 3 h 17"/>
                    <a:gd name="T18" fmla="*/ 8 w 27"/>
                    <a:gd name="T19" fmla="*/ 4 h 17"/>
                    <a:gd name="T20" fmla="*/ 6 w 27"/>
                    <a:gd name="T21" fmla="*/ 5 h 17"/>
                    <a:gd name="T22" fmla="*/ 5 w 27"/>
                    <a:gd name="T23" fmla="*/ 6 h 17"/>
                    <a:gd name="T24" fmla="*/ 3 w 27"/>
                    <a:gd name="T25" fmla="*/ 6 h 17"/>
                    <a:gd name="T26" fmla="*/ 2 w 27"/>
                    <a:gd name="T27" fmla="*/ 8 h 17"/>
                    <a:gd name="T28" fmla="*/ 1 w 27"/>
                    <a:gd name="T29" fmla="*/ 10 h 17"/>
                    <a:gd name="T30" fmla="*/ 4 w 27"/>
                    <a:gd name="T31" fmla="*/ 10 h 17"/>
                    <a:gd name="T32" fmla="*/ 7 w 27"/>
                    <a:gd name="T33" fmla="*/ 11 h 17"/>
                    <a:gd name="T34" fmla="*/ 8 w 27"/>
                    <a:gd name="T35" fmla="*/ 11 h 17"/>
                    <a:gd name="T36" fmla="*/ 10 w 27"/>
                    <a:gd name="T37" fmla="*/ 13 h 17"/>
                    <a:gd name="T38" fmla="*/ 13 w 27"/>
                    <a:gd name="T39" fmla="*/ 15 h 17"/>
                    <a:gd name="T40" fmla="*/ 21 w 27"/>
                    <a:gd name="T41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" h="17">
                      <a:moveTo>
                        <a:pt x="21" y="14"/>
                      </a:moveTo>
                      <a:cubicBezTo>
                        <a:pt x="22" y="13"/>
                        <a:pt x="22" y="13"/>
                        <a:pt x="22" y="12"/>
                      </a:cubicBezTo>
                      <a:cubicBezTo>
                        <a:pt x="22" y="10"/>
                        <a:pt x="23" y="10"/>
                        <a:pt x="24" y="9"/>
                      </a:cubicBezTo>
                      <a:cubicBezTo>
                        <a:pt x="25" y="8"/>
                        <a:pt x="27" y="8"/>
                        <a:pt x="27" y="6"/>
                      </a:cubicBezTo>
                      <a:cubicBezTo>
                        <a:pt x="27" y="6"/>
                        <a:pt x="26" y="4"/>
                        <a:pt x="25" y="3"/>
                      </a:cubicBezTo>
                      <a:cubicBezTo>
                        <a:pt x="24" y="2"/>
                        <a:pt x="22" y="3"/>
                        <a:pt x="21" y="2"/>
                      </a:cubicBezTo>
                      <a:cubicBezTo>
                        <a:pt x="19" y="2"/>
                        <a:pt x="17" y="1"/>
                        <a:pt x="15" y="1"/>
                      </a:cubicBezTo>
                      <a:cubicBezTo>
                        <a:pt x="14" y="0"/>
                        <a:pt x="12" y="2"/>
                        <a:pt x="11" y="3"/>
                      </a:cubicBezTo>
                      <a:cubicBezTo>
                        <a:pt x="10" y="3"/>
                        <a:pt x="10" y="3"/>
                        <a:pt x="9" y="3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8" y="5"/>
                        <a:pt x="7" y="5"/>
                        <a:pt x="6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3" y="6"/>
                      </a:cubicBezTo>
                      <a:cubicBezTo>
                        <a:pt x="2" y="7"/>
                        <a:pt x="2" y="7"/>
                        <a:pt x="2" y="8"/>
                      </a:cubicBezTo>
                      <a:cubicBezTo>
                        <a:pt x="1" y="9"/>
                        <a:pt x="0" y="9"/>
                        <a:pt x="1" y="10"/>
                      </a:cubicBezTo>
                      <a:cubicBezTo>
                        <a:pt x="2" y="10"/>
                        <a:pt x="3" y="10"/>
                        <a:pt x="4" y="10"/>
                      </a:cubicBezTo>
                      <a:cubicBezTo>
                        <a:pt x="5" y="10"/>
                        <a:pt x="6" y="10"/>
                        <a:pt x="7" y="11"/>
                      </a:cubicBezTo>
                      <a:cubicBezTo>
                        <a:pt x="7" y="11"/>
                        <a:pt x="8" y="11"/>
                        <a:pt x="8" y="11"/>
                      </a:cubicBezTo>
                      <a:cubicBezTo>
                        <a:pt x="9" y="12"/>
                        <a:pt x="9" y="12"/>
                        <a:pt x="10" y="13"/>
                      </a:cubicBezTo>
                      <a:cubicBezTo>
                        <a:pt x="11" y="13"/>
                        <a:pt x="12" y="14"/>
                        <a:pt x="13" y="15"/>
                      </a:cubicBezTo>
                      <a:cubicBezTo>
                        <a:pt x="15" y="17"/>
                        <a:pt x="18" y="15"/>
                        <a:pt x="2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 21">
                  <a:extLst>
                    <a:ext uri="{FF2B5EF4-FFF2-40B4-BE49-F238E27FC236}">
                      <a16:creationId xmlns:a16="http://schemas.microsoft.com/office/drawing/2014/main" xmlns="" id="{2059CB61-0864-4461-9BCA-19863FFFBC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" y="2724"/>
                  <a:ext cx="145" cy="134"/>
                </a:xfrm>
                <a:custGeom>
                  <a:avLst/>
                  <a:gdLst>
                    <a:gd name="T0" fmla="*/ 14 w 26"/>
                    <a:gd name="T1" fmla="*/ 21 h 24"/>
                    <a:gd name="T2" fmla="*/ 16 w 26"/>
                    <a:gd name="T3" fmla="*/ 19 h 24"/>
                    <a:gd name="T4" fmla="*/ 18 w 26"/>
                    <a:gd name="T5" fmla="*/ 17 h 24"/>
                    <a:gd name="T6" fmla="*/ 21 w 26"/>
                    <a:gd name="T7" fmla="*/ 14 h 24"/>
                    <a:gd name="T8" fmla="*/ 25 w 26"/>
                    <a:gd name="T9" fmla="*/ 9 h 24"/>
                    <a:gd name="T10" fmla="*/ 23 w 26"/>
                    <a:gd name="T11" fmla="*/ 9 h 24"/>
                    <a:gd name="T12" fmla="*/ 18 w 26"/>
                    <a:gd name="T13" fmla="*/ 9 h 24"/>
                    <a:gd name="T14" fmla="*/ 18 w 26"/>
                    <a:gd name="T15" fmla="*/ 7 h 24"/>
                    <a:gd name="T16" fmla="*/ 16 w 26"/>
                    <a:gd name="T17" fmla="*/ 5 h 24"/>
                    <a:gd name="T18" fmla="*/ 16 w 26"/>
                    <a:gd name="T19" fmla="*/ 3 h 24"/>
                    <a:gd name="T20" fmla="*/ 14 w 26"/>
                    <a:gd name="T21" fmla="*/ 1 h 24"/>
                    <a:gd name="T22" fmla="*/ 5 w 26"/>
                    <a:gd name="T23" fmla="*/ 0 h 24"/>
                    <a:gd name="T24" fmla="*/ 0 w 26"/>
                    <a:gd name="T25" fmla="*/ 4 h 24"/>
                    <a:gd name="T26" fmla="*/ 1 w 26"/>
                    <a:gd name="T27" fmla="*/ 7 h 24"/>
                    <a:gd name="T28" fmla="*/ 1 w 26"/>
                    <a:gd name="T29" fmla="*/ 9 h 24"/>
                    <a:gd name="T30" fmla="*/ 2 w 26"/>
                    <a:gd name="T31" fmla="*/ 14 h 24"/>
                    <a:gd name="T32" fmla="*/ 3 w 26"/>
                    <a:gd name="T33" fmla="*/ 16 h 24"/>
                    <a:gd name="T34" fmla="*/ 4 w 26"/>
                    <a:gd name="T35" fmla="*/ 19 h 24"/>
                    <a:gd name="T36" fmla="*/ 7 w 26"/>
                    <a:gd name="T37" fmla="*/ 21 h 24"/>
                    <a:gd name="T38" fmla="*/ 10 w 26"/>
                    <a:gd name="T39" fmla="*/ 23 h 24"/>
                    <a:gd name="T40" fmla="*/ 14 w 26"/>
                    <a:gd name="T41" fmla="*/ 2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6" h="24">
                      <a:moveTo>
                        <a:pt x="14" y="21"/>
                      </a:moveTo>
                      <a:cubicBezTo>
                        <a:pt x="15" y="21"/>
                        <a:pt x="15" y="20"/>
                        <a:pt x="16" y="19"/>
                      </a:cubicBezTo>
                      <a:cubicBezTo>
                        <a:pt x="17" y="18"/>
                        <a:pt x="17" y="18"/>
                        <a:pt x="18" y="17"/>
                      </a:cubicBezTo>
                      <a:cubicBezTo>
                        <a:pt x="19" y="15"/>
                        <a:pt x="20" y="15"/>
                        <a:pt x="21" y="14"/>
                      </a:cubicBezTo>
                      <a:cubicBezTo>
                        <a:pt x="23" y="13"/>
                        <a:pt x="26" y="11"/>
                        <a:pt x="25" y="9"/>
                      </a:cubicBezTo>
                      <a:cubicBezTo>
                        <a:pt x="25" y="8"/>
                        <a:pt x="24" y="8"/>
                        <a:pt x="23" y="9"/>
                      </a:cubicBezTo>
                      <a:cubicBezTo>
                        <a:pt x="21" y="9"/>
                        <a:pt x="20" y="9"/>
                        <a:pt x="18" y="9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7" y="6"/>
                        <a:pt x="16" y="6"/>
                        <a:pt x="16" y="5"/>
                      </a:cubicBezTo>
                      <a:cubicBezTo>
                        <a:pt x="15" y="5"/>
                        <a:pt x="16" y="3"/>
                        <a:pt x="16" y="3"/>
                      </a:cubicBezTo>
                      <a:cubicBezTo>
                        <a:pt x="15" y="2"/>
                        <a:pt x="14" y="1"/>
                        <a:pt x="14" y="1"/>
                      </a:cubicBezTo>
                      <a:cubicBezTo>
                        <a:pt x="12" y="0"/>
                        <a:pt x="7" y="0"/>
                        <a:pt x="5" y="0"/>
                      </a:cubicBezTo>
                      <a:cubicBezTo>
                        <a:pt x="3" y="1"/>
                        <a:pt x="0" y="2"/>
                        <a:pt x="0" y="4"/>
                      </a:cubicBezTo>
                      <a:cubicBezTo>
                        <a:pt x="0" y="5"/>
                        <a:pt x="1" y="6"/>
                        <a:pt x="1" y="7"/>
                      </a:cubicBezTo>
                      <a:cubicBezTo>
                        <a:pt x="1" y="8"/>
                        <a:pt x="1" y="9"/>
                        <a:pt x="1" y="9"/>
                      </a:cubicBezTo>
                      <a:cubicBezTo>
                        <a:pt x="1" y="11"/>
                        <a:pt x="1" y="13"/>
                        <a:pt x="2" y="14"/>
                      </a:cubicBezTo>
                      <a:cubicBezTo>
                        <a:pt x="2" y="15"/>
                        <a:pt x="2" y="16"/>
                        <a:pt x="3" y="16"/>
                      </a:cubicBezTo>
                      <a:cubicBezTo>
                        <a:pt x="3" y="17"/>
                        <a:pt x="3" y="18"/>
                        <a:pt x="4" y="19"/>
                      </a:cubicBezTo>
                      <a:cubicBezTo>
                        <a:pt x="4" y="20"/>
                        <a:pt x="6" y="20"/>
                        <a:pt x="7" y="21"/>
                      </a:cubicBezTo>
                      <a:cubicBezTo>
                        <a:pt x="8" y="21"/>
                        <a:pt x="8" y="23"/>
                        <a:pt x="10" y="23"/>
                      </a:cubicBezTo>
                      <a:cubicBezTo>
                        <a:pt x="11" y="24"/>
                        <a:pt x="13" y="22"/>
                        <a:pt x="14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 23">
                  <a:extLst>
                    <a:ext uri="{FF2B5EF4-FFF2-40B4-BE49-F238E27FC236}">
                      <a16:creationId xmlns:a16="http://schemas.microsoft.com/office/drawing/2014/main" xmlns="" id="{68ACC213-20F6-45F7-87DD-5834839992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4" y="1574"/>
                  <a:ext cx="50" cy="89"/>
                </a:xfrm>
                <a:custGeom>
                  <a:avLst/>
                  <a:gdLst>
                    <a:gd name="T0" fmla="*/ 9 w 9"/>
                    <a:gd name="T1" fmla="*/ 9 h 16"/>
                    <a:gd name="T2" fmla="*/ 7 w 9"/>
                    <a:gd name="T3" fmla="*/ 5 h 16"/>
                    <a:gd name="T4" fmla="*/ 4 w 9"/>
                    <a:gd name="T5" fmla="*/ 2 h 16"/>
                    <a:gd name="T6" fmla="*/ 1 w 9"/>
                    <a:gd name="T7" fmla="*/ 0 h 16"/>
                    <a:gd name="T8" fmla="*/ 0 w 9"/>
                    <a:gd name="T9" fmla="*/ 3 h 16"/>
                    <a:gd name="T10" fmla="*/ 2 w 9"/>
                    <a:gd name="T11" fmla="*/ 5 h 16"/>
                    <a:gd name="T12" fmla="*/ 3 w 9"/>
                    <a:gd name="T13" fmla="*/ 8 h 16"/>
                    <a:gd name="T14" fmla="*/ 5 w 9"/>
                    <a:gd name="T15" fmla="*/ 11 h 16"/>
                    <a:gd name="T16" fmla="*/ 5 w 9"/>
                    <a:gd name="T17" fmla="*/ 12 h 16"/>
                    <a:gd name="T18" fmla="*/ 6 w 9"/>
                    <a:gd name="T19" fmla="*/ 13 h 16"/>
                    <a:gd name="T20" fmla="*/ 7 w 9"/>
                    <a:gd name="T21" fmla="*/ 14 h 16"/>
                    <a:gd name="T22" fmla="*/ 9 w 9"/>
                    <a:gd name="T23" fmla="*/ 13 h 16"/>
                    <a:gd name="T24" fmla="*/ 9 w 9"/>
                    <a:gd name="T25" fmla="*/ 9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16">
                      <a:moveTo>
                        <a:pt x="9" y="9"/>
                      </a:moveTo>
                      <a:cubicBezTo>
                        <a:pt x="8" y="7"/>
                        <a:pt x="7" y="6"/>
                        <a:pt x="7" y="5"/>
                      </a:cubicBezTo>
                      <a:cubicBezTo>
                        <a:pt x="6" y="4"/>
                        <a:pt x="5" y="3"/>
                        <a:pt x="4" y="2"/>
                      </a:cubicBezTo>
                      <a:cubicBezTo>
                        <a:pt x="3" y="2"/>
                        <a:pt x="2" y="1"/>
                        <a:pt x="1" y="0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8"/>
                      </a:cubicBezTo>
                      <a:cubicBezTo>
                        <a:pt x="3" y="10"/>
                        <a:pt x="4" y="10"/>
                        <a:pt x="5" y="11"/>
                      </a:cubicBezTo>
                      <a:cubicBezTo>
                        <a:pt x="5" y="11"/>
                        <a:pt x="5" y="12"/>
                        <a:pt x="5" y="12"/>
                      </a:cubicBezTo>
                      <a:cubicBezTo>
                        <a:pt x="5" y="13"/>
                        <a:pt x="6" y="13"/>
                        <a:pt x="6" y="13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8" y="16"/>
                        <a:pt x="9" y="15"/>
                        <a:pt x="9" y="13"/>
                      </a:cubicBezTo>
                      <a:cubicBezTo>
                        <a:pt x="9" y="12"/>
                        <a:pt x="9" y="10"/>
                        <a:pt x="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 24">
                  <a:extLst>
                    <a:ext uri="{FF2B5EF4-FFF2-40B4-BE49-F238E27FC236}">
                      <a16:creationId xmlns:a16="http://schemas.microsoft.com/office/drawing/2014/main" xmlns="" id="{75D2BF99-AFC0-4521-B94B-85BF9599CD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8" y="1663"/>
                  <a:ext cx="89" cy="134"/>
                </a:xfrm>
                <a:custGeom>
                  <a:avLst/>
                  <a:gdLst>
                    <a:gd name="T0" fmla="*/ 4 w 16"/>
                    <a:gd name="T1" fmla="*/ 2 h 24"/>
                    <a:gd name="T2" fmla="*/ 3 w 16"/>
                    <a:gd name="T3" fmla="*/ 4 h 24"/>
                    <a:gd name="T4" fmla="*/ 1 w 16"/>
                    <a:gd name="T5" fmla="*/ 8 h 24"/>
                    <a:gd name="T6" fmla="*/ 2 w 16"/>
                    <a:gd name="T7" fmla="*/ 11 h 24"/>
                    <a:gd name="T8" fmla="*/ 3 w 16"/>
                    <a:gd name="T9" fmla="*/ 14 h 24"/>
                    <a:gd name="T10" fmla="*/ 3 w 16"/>
                    <a:gd name="T11" fmla="*/ 15 h 24"/>
                    <a:gd name="T12" fmla="*/ 3 w 16"/>
                    <a:gd name="T13" fmla="*/ 17 h 24"/>
                    <a:gd name="T14" fmla="*/ 3 w 16"/>
                    <a:gd name="T15" fmla="*/ 20 h 24"/>
                    <a:gd name="T16" fmla="*/ 5 w 16"/>
                    <a:gd name="T17" fmla="*/ 22 h 24"/>
                    <a:gd name="T18" fmla="*/ 8 w 16"/>
                    <a:gd name="T19" fmla="*/ 23 h 24"/>
                    <a:gd name="T20" fmla="*/ 12 w 16"/>
                    <a:gd name="T21" fmla="*/ 24 h 24"/>
                    <a:gd name="T22" fmla="*/ 14 w 16"/>
                    <a:gd name="T23" fmla="*/ 22 h 24"/>
                    <a:gd name="T24" fmla="*/ 14 w 16"/>
                    <a:gd name="T25" fmla="*/ 17 h 24"/>
                    <a:gd name="T26" fmla="*/ 14 w 16"/>
                    <a:gd name="T27" fmla="*/ 15 h 24"/>
                    <a:gd name="T28" fmla="*/ 14 w 16"/>
                    <a:gd name="T29" fmla="*/ 12 h 24"/>
                    <a:gd name="T30" fmla="*/ 13 w 16"/>
                    <a:gd name="T31" fmla="*/ 9 h 24"/>
                    <a:gd name="T32" fmla="*/ 13 w 16"/>
                    <a:gd name="T33" fmla="*/ 6 h 24"/>
                    <a:gd name="T34" fmla="*/ 12 w 16"/>
                    <a:gd name="T35" fmla="*/ 4 h 24"/>
                    <a:gd name="T36" fmla="*/ 4 w 16"/>
                    <a:gd name="T3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24">
                      <a:moveTo>
                        <a:pt x="4" y="2"/>
                      </a:moveTo>
                      <a:cubicBezTo>
                        <a:pt x="3" y="2"/>
                        <a:pt x="3" y="3"/>
                        <a:pt x="3" y="4"/>
                      </a:cubicBezTo>
                      <a:cubicBezTo>
                        <a:pt x="2" y="5"/>
                        <a:pt x="1" y="6"/>
                        <a:pt x="1" y="8"/>
                      </a:cubicBezTo>
                      <a:cubicBezTo>
                        <a:pt x="0" y="9"/>
                        <a:pt x="1" y="10"/>
                        <a:pt x="2" y="11"/>
                      </a:cubicBezTo>
                      <a:cubicBezTo>
                        <a:pt x="2" y="12"/>
                        <a:pt x="3" y="13"/>
                        <a:pt x="3" y="14"/>
                      </a:cubicBezTo>
                      <a:cubicBezTo>
                        <a:pt x="4" y="14"/>
                        <a:pt x="3" y="14"/>
                        <a:pt x="3" y="15"/>
                      </a:cubicBezTo>
                      <a:cubicBezTo>
                        <a:pt x="3" y="16"/>
                        <a:pt x="3" y="16"/>
                        <a:pt x="3" y="17"/>
                      </a:cubicBezTo>
                      <a:cubicBezTo>
                        <a:pt x="3" y="18"/>
                        <a:pt x="3" y="19"/>
                        <a:pt x="3" y="20"/>
                      </a:cubicBezTo>
                      <a:cubicBezTo>
                        <a:pt x="4" y="21"/>
                        <a:pt x="4" y="21"/>
                        <a:pt x="5" y="22"/>
                      </a:cubicBezTo>
                      <a:cubicBezTo>
                        <a:pt x="6" y="22"/>
                        <a:pt x="7" y="22"/>
                        <a:pt x="8" y="23"/>
                      </a:cubicBezTo>
                      <a:cubicBezTo>
                        <a:pt x="9" y="23"/>
                        <a:pt x="10" y="24"/>
                        <a:pt x="12" y="24"/>
                      </a:cubicBezTo>
                      <a:cubicBezTo>
                        <a:pt x="13" y="24"/>
                        <a:pt x="13" y="23"/>
                        <a:pt x="14" y="22"/>
                      </a:cubicBezTo>
                      <a:cubicBezTo>
                        <a:pt x="16" y="21"/>
                        <a:pt x="16" y="18"/>
                        <a:pt x="14" y="17"/>
                      </a:cubicBezTo>
                      <a:cubicBezTo>
                        <a:pt x="14" y="16"/>
                        <a:pt x="14" y="16"/>
                        <a:pt x="14" y="15"/>
                      </a:cubicBezTo>
                      <a:cubicBezTo>
                        <a:pt x="16" y="14"/>
                        <a:pt x="16" y="13"/>
                        <a:pt x="14" y="12"/>
                      </a:cubicBezTo>
                      <a:cubicBezTo>
                        <a:pt x="13" y="11"/>
                        <a:pt x="13" y="11"/>
                        <a:pt x="13" y="9"/>
                      </a:cubicBezTo>
                      <a:cubicBezTo>
                        <a:pt x="13" y="8"/>
                        <a:pt x="13" y="7"/>
                        <a:pt x="13" y="6"/>
                      </a:cubicBezTo>
                      <a:cubicBezTo>
                        <a:pt x="13" y="5"/>
                        <a:pt x="12" y="5"/>
                        <a:pt x="12" y="4"/>
                      </a:cubicBezTo>
                      <a:cubicBezTo>
                        <a:pt x="11" y="1"/>
                        <a:pt x="7" y="0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Freeform 25">
                  <a:extLst>
                    <a:ext uri="{FF2B5EF4-FFF2-40B4-BE49-F238E27FC236}">
                      <a16:creationId xmlns:a16="http://schemas.microsoft.com/office/drawing/2014/main" xmlns="" id="{55AE45EA-A579-40B2-BB4E-F82B5699AA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3" y="1278"/>
                  <a:ext cx="51" cy="50"/>
                </a:xfrm>
                <a:custGeom>
                  <a:avLst/>
                  <a:gdLst>
                    <a:gd name="T0" fmla="*/ 8 w 9"/>
                    <a:gd name="T1" fmla="*/ 0 h 9"/>
                    <a:gd name="T2" fmla="*/ 8 w 9"/>
                    <a:gd name="T3" fmla="*/ 0 h 9"/>
                    <a:gd name="T4" fmla="*/ 3 w 9"/>
                    <a:gd name="T5" fmla="*/ 4 h 9"/>
                    <a:gd name="T6" fmla="*/ 1 w 9"/>
                    <a:gd name="T7" fmla="*/ 8 h 9"/>
                    <a:gd name="T8" fmla="*/ 6 w 9"/>
                    <a:gd name="T9" fmla="*/ 4 h 9"/>
                    <a:gd name="T10" fmla="*/ 8 w 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9">
                      <a:moveTo>
                        <a:pt x="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2"/>
                        <a:pt x="4" y="2"/>
                        <a:pt x="3" y="4"/>
                      </a:cubicBezTo>
                      <a:cubicBezTo>
                        <a:pt x="2" y="5"/>
                        <a:pt x="0" y="6"/>
                        <a:pt x="1" y="8"/>
                      </a:cubicBezTo>
                      <a:cubicBezTo>
                        <a:pt x="3" y="9"/>
                        <a:pt x="5" y="5"/>
                        <a:pt x="6" y="4"/>
                      </a:cubicBezTo>
                      <a:cubicBezTo>
                        <a:pt x="6" y="3"/>
                        <a:pt x="9" y="2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Freeform 26">
                  <a:extLst>
                    <a:ext uri="{FF2B5EF4-FFF2-40B4-BE49-F238E27FC236}">
                      <a16:creationId xmlns:a16="http://schemas.microsoft.com/office/drawing/2014/main" xmlns="" id="{13AAC306-3E9D-45FE-ADE6-B08C73C986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1234"/>
                  <a:ext cx="184" cy="173"/>
                </a:xfrm>
                <a:custGeom>
                  <a:avLst/>
                  <a:gdLst>
                    <a:gd name="T0" fmla="*/ 19 w 33"/>
                    <a:gd name="T1" fmla="*/ 9 h 31"/>
                    <a:gd name="T2" fmla="*/ 19 w 33"/>
                    <a:gd name="T3" fmla="*/ 8 h 31"/>
                    <a:gd name="T4" fmla="*/ 18 w 33"/>
                    <a:gd name="T5" fmla="*/ 5 h 31"/>
                    <a:gd name="T6" fmla="*/ 15 w 33"/>
                    <a:gd name="T7" fmla="*/ 2 h 31"/>
                    <a:gd name="T8" fmla="*/ 13 w 33"/>
                    <a:gd name="T9" fmla="*/ 0 h 31"/>
                    <a:gd name="T10" fmla="*/ 11 w 33"/>
                    <a:gd name="T11" fmla="*/ 0 h 31"/>
                    <a:gd name="T12" fmla="*/ 8 w 33"/>
                    <a:gd name="T13" fmla="*/ 1 h 31"/>
                    <a:gd name="T14" fmla="*/ 7 w 33"/>
                    <a:gd name="T15" fmla="*/ 2 h 31"/>
                    <a:gd name="T16" fmla="*/ 3 w 33"/>
                    <a:gd name="T17" fmla="*/ 4 h 31"/>
                    <a:gd name="T18" fmla="*/ 4 w 33"/>
                    <a:gd name="T19" fmla="*/ 5 h 31"/>
                    <a:gd name="T20" fmla="*/ 4 w 33"/>
                    <a:gd name="T21" fmla="*/ 6 h 31"/>
                    <a:gd name="T22" fmla="*/ 3 w 33"/>
                    <a:gd name="T23" fmla="*/ 7 h 31"/>
                    <a:gd name="T24" fmla="*/ 2 w 33"/>
                    <a:gd name="T25" fmla="*/ 9 h 31"/>
                    <a:gd name="T26" fmla="*/ 6 w 33"/>
                    <a:gd name="T27" fmla="*/ 10 h 31"/>
                    <a:gd name="T28" fmla="*/ 10 w 33"/>
                    <a:gd name="T29" fmla="*/ 11 h 31"/>
                    <a:gd name="T30" fmla="*/ 12 w 33"/>
                    <a:gd name="T31" fmla="*/ 13 h 31"/>
                    <a:gd name="T32" fmla="*/ 14 w 33"/>
                    <a:gd name="T33" fmla="*/ 13 h 31"/>
                    <a:gd name="T34" fmla="*/ 15 w 33"/>
                    <a:gd name="T35" fmla="*/ 13 h 31"/>
                    <a:gd name="T36" fmla="*/ 17 w 33"/>
                    <a:gd name="T37" fmla="*/ 12 h 31"/>
                    <a:gd name="T38" fmla="*/ 18 w 33"/>
                    <a:gd name="T39" fmla="*/ 13 h 31"/>
                    <a:gd name="T40" fmla="*/ 17 w 33"/>
                    <a:gd name="T41" fmla="*/ 14 h 31"/>
                    <a:gd name="T42" fmla="*/ 14 w 33"/>
                    <a:gd name="T43" fmla="*/ 17 h 31"/>
                    <a:gd name="T44" fmla="*/ 12 w 33"/>
                    <a:gd name="T45" fmla="*/ 18 h 31"/>
                    <a:gd name="T46" fmla="*/ 11 w 33"/>
                    <a:gd name="T47" fmla="*/ 19 h 31"/>
                    <a:gd name="T48" fmla="*/ 10 w 33"/>
                    <a:gd name="T49" fmla="*/ 21 h 31"/>
                    <a:gd name="T50" fmla="*/ 8 w 33"/>
                    <a:gd name="T51" fmla="*/ 23 h 31"/>
                    <a:gd name="T52" fmla="*/ 10 w 33"/>
                    <a:gd name="T53" fmla="*/ 23 h 31"/>
                    <a:gd name="T54" fmla="*/ 13 w 33"/>
                    <a:gd name="T55" fmla="*/ 23 h 31"/>
                    <a:gd name="T56" fmla="*/ 16 w 33"/>
                    <a:gd name="T57" fmla="*/ 22 h 31"/>
                    <a:gd name="T58" fmla="*/ 16 w 33"/>
                    <a:gd name="T59" fmla="*/ 23 h 31"/>
                    <a:gd name="T60" fmla="*/ 14 w 33"/>
                    <a:gd name="T61" fmla="*/ 23 h 31"/>
                    <a:gd name="T62" fmla="*/ 10 w 33"/>
                    <a:gd name="T63" fmla="*/ 25 h 31"/>
                    <a:gd name="T64" fmla="*/ 8 w 33"/>
                    <a:gd name="T65" fmla="*/ 26 h 31"/>
                    <a:gd name="T66" fmla="*/ 7 w 33"/>
                    <a:gd name="T67" fmla="*/ 27 h 31"/>
                    <a:gd name="T68" fmla="*/ 6 w 33"/>
                    <a:gd name="T69" fmla="*/ 28 h 31"/>
                    <a:gd name="T70" fmla="*/ 4 w 33"/>
                    <a:gd name="T71" fmla="*/ 26 h 31"/>
                    <a:gd name="T72" fmla="*/ 1 w 33"/>
                    <a:gd name="T73" fmla="*/ 26 h 31"/>
                    <a:gd name="T74" fmla="*/ 1 w 33"/>
                    <a:gd name="T75" fmla="*/ 28 h 31"/>
                    <a:gd name="T76" fmla="*/ 3 w 33"/>
                    <a:gd name="T77" fmla="*/ 30 h 31"/>
                    <a:gd name="T78" fmla="*/ 3 w 33"/>
                    <a:gd name="T79" fmla="*/ 30 h 31"/>
                    <a:gd name="T80" fmla="*/ 6 w 33"/>
                    <a:gd name="T81" fmla="*/ 31 h 31"/>
                    <a:gd name="T82" fmla="*/ 8 w 33"/>
                    <a:gd name="T83" fmla="*/ 29 h 31"/>
                    <a:gd name="T84" fmla="*/ 10 w 33"/>
                    <a:gd name="T85" fmla="*/ 30 h 31"/>
                    <a:gd name="T86" fmla="*/ 13 w 33"/>
                    <a:gd name="T87" fmla="*/ 29 h 31"/>
                    <a:gd name="T88" fmla="*/ 18 w 33"/>
                    <a:gd name="T89" fmla="*/ 27 h 31"/>
                    <a:gd name="T90" fmla="*/ 21 w 33"/>
                    <a:gd name="T91" fmla="*/ 25 h 31"/>
                    <a:gd name="T92" fmla="*/ 23 w 33"/>
                    <a:gd name="T93" fmla="*/ 25 h 31"/>
                    <a:gd name="T94" fmla="*/ 24 w 33"/>
                    <a:gd name="T95" fmla="*/ 27 h 31"/>
                    <a:gd name="T96" fmla="*/ 27 w 33"/>
                    <a:gd name="T97" fmla="*/ 26 h 31"/>
                    <a:gd name="T98" fmla="*/ 30 w 33"/>
                    <a:gd name="T99" fmla="*/ 24 h 31"/>
                    <a:gd name="T100" fmla="*/ 29 w 33"/>
                    <a:gd name="T101" fmla="*/ 23 h 31"/>
                    <a:gd name="T102" fmla="*/ 28 w 33"/>
                    <a:gd name="T103" fmla="*/ 21 h 31"/>
                    <a:gd name="T104" fmla="*/ 31 w 33"/>
                    <a:gd name="T105" fmla="*/ 20 h 31"/>
                    <a:gd name="T106" fmla="*/ 32 w 33"/>
                    <a:gd name="T107" fmla="*/ 20 h 31"/>
                    <a:gd name="T108" fmla="*/ 33 w 33"/>
                    <a:gd name="T109" fmla="*/ 18 h 31"/>
                    <a:gd name="T110" fmla="*/ 32 w 33"/>
                    <a:gd name="T111" fmla="*/ 16 h 31"/>
                    <a:gd name="T112" fmla="*/ 30 w 33"/>
                    <a:gd name="T113" fmla="*/ 14 h 31"/>
                    <a:gd name="T114" fmla="*/ 29 w 33"/>
                    <a:gd name="T115" fmla="*/ 13 h 31"/>
                    <a:gd name="T116" fmla="*/ 27 w 33"/>
                    <a:gd name="T117" fmla="*/ 12 h 31"/>
                    <a:gd name="T118" fmla="*/ 24 w 33"/>
                    <a:gd name="T119" fmla="*/ 11 h 31"/>
                    <a:gd name="T120" fmla="*/ 22 w 33"/>
                    <a:gd name="T121" fmla="*/ 10 h 31"/>
                    <a:gd name="T122" fmla="*/ 21 w 33"/>
                    <a:gd name="T123" fmla="*/ 10 h 31"/>
                    <a:gd name="T124" fmla="*/ 19 w 33"/>
                    <a:gd name="T125" fmla="*/ 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3" h="31">
                      <a:moveTo>
                        <a:pt x="19" y="9"/>
                      </a:moveTo>
                      <a:cubicBezTo>
                        <a:pt x="19" y="9"/>
                        <a:pt x="19" y="8"/>
                        <a:pt x="19" y="8"/>
                      </a:cubicBezTo>
                      <a:cubicBezTo>
                        <a:pt x="19" y="7"/>
                        <a:pt x="18" y="6"/>
                        <a:pt x="18" y="5"/>
                      </a:cubicBezTo>
                      <a:cubicBezTo>
                        <a:pt x="17" y="4"/>
                        <a:pt x="16" y="3"/>
                        <a:pt x="15" y="2"/>
                      </a:cubicBezTo>
                      <a:cubicBezTo>
                        <a:pt x="14" y="1"/>
                        <a:pt x="14" y="1"/>
                        <a:pt x="13" y="0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8" y="1"/>
                        <a:pt x="8" y="2"/>
                        <a:pt x="7" y="2"/>
                      </a:cubicBezTo>
                      <a:cubicBezTo>
                        <a:pt x="6" y="3"/>
                        <a:pt x="4" y="2"/>
                        <a:pt x="3" y="4"/>
                      </a:cubicBezTo>
                      <a:cubicBezTo>
                        <a:pt x="3" y="4"/>
                        <a:pt x="3" y="5"/>
                        <a:pt x="4" y="5"/>
                      </a:cubicBezTo>
                      <a:cubicBezTo>
                        <a:pt x="4" y="5"/>
                        <a:pt x="4" y="5"/>
                        <a:pt x="4" y="6"/>
                      </a:cubicBezTo>
                      <a:cubicBezTo>
                        <a:pt x="4" y="6"/>
                        <a:pt x="4" y="7"/>
                        <a:pt x="3" y="7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3" y="10"/>
                        <a:pt x="5" y="10"/>
                        <a:pt x="6" y="10"/>
                      </a:cubicBezTo>
                      <a:cubicBezTo>
                        <a:pt x="8" y="10"/>
                        <a:pt x="9" y="11"/>
                        <a:pt x="10" y="11"/>
                      </a:cubicBezTo>
                      <a:cubicBezTo>
                        <a:pt x="11" y="12"/>
                        <a:pt x="11" y="12"/>
                        <a:pt x="12" y="13"/>
                      </a:cubicBezTo>
                      <a:cubicBezTo>
                        <a:pt x="13" y="14"/>
                        <a:pt x="13" y="14"/>
                        <a:pt x="14" y="13"/>
                      </a:cubicBezTo>
                      <a:cubicBezTo>
                        <a:pt x="14" y="13"/>
                        <a:pt x="15" y="13"/>
                        <a:pt x="15" y="13"/>
                      </a:cubicBezTo>
                      <a:cubicBezTo>
                        <a:pt x="16" y="12"/>
                        <a:pt x="16" y="12"/>
                        <a:pt x="17" y="12"/>
                      </a:cubicBezTo>
                      <a:cubicBezTo>
                        <a:pt x="17" y="12"/>
                        <a:pt x="18" y="12"/>
                        <a:pt x="18" y="13"/>
                      </a:cubicBezTo>
                      <a:cubicBezTo>
                        <a:pt x="18" y="13"/>
                        <a:pt x="17" y="14"/>
                        <a:pt x="17" y="14"/>
                      </a:cubicBezTo>
                      <a:cubicBezTo>
                        <a:pt x="16" y="15"/>
                        <a:pt x="15" y="16"/>
                        <a:pt x="14" y="17"/>
                      </a:cubicBezTo>
                      <a:cubicBezTo>
                        <a:pt x="13" y="17"/>
                        <a:pt x="12" y="17"/>
                        <a:pt x="12" y="18"/>
                      </a:cubicBezTo>
                      <a:cubicBezTo>
                        <a:pt x="11" y="18"/>
                        <a:pt x="11" y="18"/>
                        <a:pt x="11" y="19"/>
                      </a:cubicBezTo>
                      <a:cubicBezTo>
                        <a:pt x="11" y="20"/>
                        <a:pt x="10" y="20"/>
                        <a:pt x="10" y="21"/>
                      </a:cubicBezTo>
                      <a:cubicBezTo>
                        <a:pt x="9" y="21"/>
                        <a:pt x="8" y="22"/>
                        <a:pt x="8" y="23"/>
                      </a:cubicBezTo>
                      <a:cubicBezTo>
                        <a:pt x="8" y="23"/>
                        <a:pt x="10" y="23"/>
                        <a:pt x="10" y="23"/>
                      </a:cubicBezTo>
                      <a:cubicBezTo>
                        <a:pt x="11" y="23"/>
                        <a:pt x="12" y="23"/>
                        <a:pt x="13" y="23"/>
                      </a:cubicBezTo>
                      <a:cubicBezTo>
                        <a:pt x="14" y="22"/>
                        <a:pt x="15" y="22"/>
                        <a:pt x="16" y="22"/>
                      </a:cubicBezTo>
                      <a:cubicBezTo>
                        <a:pt x="16" y="22"/>
                        <a:pt x="16" y="23"/>
                        <a:pt x="16" y="23"/>
                      </a:cubicBezTo>
                      <a:cubicBezTo>
                        <a:pt x="16" y="23"/>
                        <a:pt x="15" y="23"/>
                        <a:pt x="14" y="23"/>
                      </a:cubicBezTo>
                      <a:cubicBezTo>
                        <a:pt x="13" y="24"/>
                        <a:pt x="11" y="24"/>
                        <a:pt x="10" y="25"/>
                      </a:cubicBezTo>
                      <a:cubicBezTo>
                        <a:pt x="10" y="26"/>
                        <a:pt x="9" y="26"/>
                        <a:pt x="8" y="26"/>
                      </a:cubicBezTo>
                      <a:cubicBezTo>
                        <a:pt x="8" y="27"/>
                        <a:pt x="7" y="27"/>
                        <a:pt x="7" y="27"/>
                      </a:cubicBezTo>
                      <a:cubicBezTo>
                        <a:pt x="6" y="27"/>
                        <a:pt x="7" y="28"/>
                        <a:pt x="6" y="28"/>
                      </a:cubicBezTo>
                      <a:cubicBezTo>
                        <a:pt x="5" y="27"/>
                        <a:pt x="5" y="26"/>
                        <a:pt x="4" y="26"/>
                      </a:cubicBezTo>
                      <a:cubicBezTo>
                        <a:pt x="3" y="25"/>
                        <a:pt x="2" y="25"/>
                        <a:pt x="1" y="26"/>
                      </a:cubicBezTo>
                      <a:cubicBezTo>
                        <a:pt x="0" y="27"/>
                        <a:pt x="1" y="28"/>
                        <a:pt x="1" y="28"/>
                      </a:cubicBezTo>
                      <a:cubicBezTo>
                        <a:pt x="2" y="29"/>
                        <a:pt x="2" y="29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1"/>
                        <a:pt x="5" y="31"/>
                        <a:pt x="6" y="31"/>
                      </a:cubicBezTo>
                      <a:cubicBezTo>
                        <a:pt x="7" y="31"/>
                        <a:pt x="7" y="30"/>
                        <a:pt x="8" y="29"/>
                      </a:cubicBezTo>
                      <a:cubicBezTo>
                        <a:pt x="9" y="29"/>
                        <a:pt x="9" y="30"/>
                        <a:pt x="10" y="30"/>
                      </a:cubicBezTo>
                      <a:cubicBezTo>
                        <a:pt x="11" y="30"/>
                        <a:pt x="12" y="30"/>
                        <a:pt x="13" y="29"/>
                      </a:cubicBezTo>
                      <a:cubicBezTo>
                        <a:pt x="15" y="29"/>
                        <a:pt x="16" y="28"/>
                        <a:pt x="18" y="27"/>
                      </a:cubicBezTo>
                      <a:cubicBezTo>
                        <a:pt x="19" y="27"/>
                        <a:pt x="20" y="26"/>
                        <a:pt x="21" y="25"/>
                      </a:cubicBezTo>
                      <a:cubicBezTo>
                        <a:pt x="22" y="25"/>
                        <a:pt x="23" y="24"/>
                        <a:pt x="23" y="25"/>
                      </a:cubicBezTo>
                      <a:cubicBezTo>
                        <a:pt x="23" y="26"/>
                        <a:pt x="23" y="27"/>
                        <a:pt x="24" y="27"/>
                      </a:cubicBezTo>
                      <a:cubicBezTo>
                        <a:pt x="25" y="28"/>
                        <a:pt x="26" y="26"/>
                        <a:pt x="27" y="26"/>
                      </a:cubicBezTo>
                      <a:cubicBezTo>
                        <a:pt x="28" y="25"/>
                        <a:pt x="30" y="25"/>
                        <a:pt x="30" y="24"/>
                      </a:cubicBezTo>
                      <a:cubicBezTo>
                        <a:pt x="31" y="23"/>
                        <a:pt x="30" y="23"/>
                        <a:pt x="29" y="23"/>
                      </a:cubicBezTo>
                      <a:cubicBezTo>
                        <a:pt x="28" y="23"/>
                        <a:pt x="27" y="22"/>
                        <a:pt x="28" y="21"/>
                      </a:cubicBezTo>
                      <a:cubicBezTo>
                        <a:pt x="28" y="20"/>
                        <a:pt x="30" y="20"/>
                        <a:pt x="31" y="20"/>
                      </a:cubicBezTo>
                      <a:cubicBezTo>
                        <a:pt x="31" y="20"/>
                        <a:pt x="32" y="21"/>
                        <a:pt x="32" y="20"/>
                      </a:cubicBezTo>
                      <a:cubicBezTo>
                        <a:pt x="33" y="20"/>
                        <a:pt x="33" y="19"/>
                        <a:pt x="33" y="18"/>
                      </a:cubicBezTo>
                      <a:cubicBezTo>
                        <a:pt x="33" y="17"/>
                        <a:pt x="32" y="16"/>
                        <a:pt x="32" y="16"/>
                      </a:cubicBezTo>
                      <a:cubicBezTo>
                        <a:pt x="31" y="15"/>
                        <a:pt x="30" y="15"/>
                        <a:pt x="30" y="14"/>
                      </a:cubicBezTo>
                      <a:cubicBezTo>
                        <a:pt x="30" y="14"/>
                        <a:pt x="30" y="14"/>
                        <a:pt x="29" y="13"/>
                      </a:cubicBezTo>
                      <a:cubicBezTo>
                        <a:pt x="28" y="13"/>
                        <a:pt x="27" y="13"/>
                        <a:pt x="27" y="12"/>
                      </a:cubicBezTo>
                      <a:cubicBezTo>
                        <a:pt x="26" y="12"/>
                        <a:pt x="25" y="11"/>
                        <a:pt x="24" y="11"/>
                      </a:cubicBezTo>
                      <a:cubicBezTo>
                        <a:pt x="23" y="10"/>
                        <a:pt x="23" y="10"/>
                        <a:pt x="22" y="10"/>
                      </a:cubicBezTo>
                      <a:cubicBezTo>
                        <a:pt x="22" y="10"/>
                        <a:pt x="21" y="11"/>
                        <a:pt x="21" y="10"/>
                      </a:cubicBezTo>
                      <a:cubicBezTo>
                        <a:pt x="20" y="10"/>
                        <a:pt x="19" y="9"/>
                        <a:pt x="1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 27">
                  <a:extLst>
                    <a:ext uri="{FF2B5EF4-FFF2-40B4-BE49-F238E27FC236}">
                      <a16:creationId xmlns:a16="http://schemas.microsoft.com/office/drawing/2014/main" xmlns="" id="{3F0B57B2-C4A1-4DBB-B481-B81F077520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468"/>
                  <a:ext cx="100" cy="162"/>
                </a:xfrm>
                <a:custGeom>
                  <a:avLst/>
                  <a:gdLst>
                    <a:gd name="T0" fmla="*/ 8 w 18"/>
                    <a:gd name="T1" fmla="*/ 13 h 29"/>
                    <a:gd name="T2" fmla="*/ 4 w 18"/>
                    <a:gd name="T3" fmla="*/ 14 h 29"/>
                    <a:gd name="T4" fmla="*/ 4 w 18"/>
                    <a:gd name="T5" fmla="*/ 11 h 29"/>
                    <a:gd name="T6" fmla="*/ 5 w 18"/>
                    <a:gd name="T7" fmla="*/ 9 h 29"/>
                    <a:gd name="T8" fmla="*/ 8 w 18"/>
                    <a:gd name="T9" fmla="*/ 8 h 29"/>
                    <a:gd name="T10" fmla="*/ 10 w 18"/>
                    <a:gd name="T11" fmla="*/ 5 h 29"/>
                    <a:gd name="T12" fmla="*/ 13 w 18"/>
                    <a:gd name="T13" fmla="*/ 3 h 29"/>
                    <a:gd name="T14" fmla="*/ 16 w 18"/>
                    <a:gd name="T15" fmla="*/ 0 h 29"/>
                    <a:gd name="T16" fmla="*/ 18 w 18"/>
                    <a:gd name="T17" fmla="*/ 0 h 29"/>
                    <a:gd name="T18" fmla="*/ 18 w 18"/>
                    <a:gd name="T19" fmla="*/ 2 h 29"/>
                    <a:gd name="T20" fmla="*/ 16 w 18"/>
                    <a:gd name="T21" fmla="*/ 5 h 29"/>
                    <a:gd name="T22" fmla="*/ 15 w 18"/>
                    <a:gd name="T23" fmla="*/ 9 h 29"/>
                    <a:gd name="T24" fmla="*/ 13 w 18"/>
                    <a:gd name="T25" fmla="*/ 11 h 29"/>
                    <a:gd name="T26" fmla="*/ 12 w 18"/>
                    <a:gd name="T27" fmla="*/ 14 h 29"/>
                    <a:gd name="T28" fmla="*/ 11 w 18"/>
                    <a:gd name="T29" fmla="*/ 16 h 29"/>
                    <a:gd name="T30" fmla="*/ 9 w 18"/>
                    <a:gd name="T31" fmla="*/ 21 h 29"/>
                    <a:gd name="T32" fmla="*/ 6 w 18"/>
                    <a:gd name="T33" fmla="*/ 24 h 29"/>
                    <a:gd name="T34" fmla="*/ 5 w 18"/>
                    <a:gd name="T35" fmla="*/ 28 h 29"/>
                    <a:gd name="T36" fmla="*/ 1 w 18"/>
                    <a:gd name="T37" fmla="*/ 27 h 29"/>
                    <a:gd name="T38" fmla="*/ 0 w 18"/>
                    <a:gd name="T39" fmla="*/ 23 h 29"/>
                    <a:gd name="T40" fmla="*/ 1 w 18"/>
                    <a:gd name="T41" fmla="*/ 18 h 29"/>
                    <a:gd name="T42" fmla="*/ 4 w 18"/>
                    <a:gd name="T43" fmla="*/ 16 h 29"/>
                    <a:gd name="T44" fmla="*/ 6 w 18"/>
                    <a:gd name="T45" fmla="*/ 15 h 29"/>
                    <a:gd name="T46" fmla="*/ 8 w 18"/>
                    <a:gd name="T47" fmla="*/ 15 h 29"/>
                    <a:gd name="T48" fmla="*/ 8 w 18"/>
                    <a:gd name="T49" fmla="*/ 1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8" h="29">
                      <a:moveTo>
                        <a:pt x="8" y="13"/>
                      </a:moveTo>
                      <a:cubicBezTo>
                        <a:pt x="7" y="13"/>
                        <a:pt x="6" y="15"/>
                        <a:pt x="4" y="14"/>
                      </a:cubicBezTo>
                      <a:cubicBezTo>
                        <a:pt x="3" y="13"/>
                        <a:pt x="4" y="12"/>
                        <a:pt x="4" y="11"/>
                      </a:cubicBezTo>
                      <a:cubicBezTo>
                        <a:pt x="5" y="10"/>
                        <a:pt x="5" y="10"/>
                        <a:pt x="5" y="9"/>
                      </a:cubicBezTo>
                      <a:cubicBezTo>
                        <a:pt x="6" y="8"/>
                        <a:pt x="7" y="8"/>
                        <a:pt x="8" y="8"/>
                      </a:cubicBezTo>
                      <a:cubicBezTo>
                        <a:pt x="9" y="7"/>
                        <a:pt x="9" y="6"/>
                        <a:pt x="10" y="5"/>
                      </a:cubicBezTo>
                      <a:cubicBezTo>
                        <a:pt x="11" y="5"/>
                        <a:pt x="12" y="4"/>
                        <a:pt x="13" y="3"/>
                      </a:cubicBezTo>
                      <a:cubicBezTo>
                        <a:pt x="14" y="2"/>
                        <a:pt x="15" y="1"/>
                        <a:pt x="16" y="0"/>
                      </a:cubicBezTo>
                      <a:cubicBezTo>
                        <a:pt x="16" y="0"/>
                        <a:pt x="17" y="0"/>
                        <a:pt x="18" y="0"/>
                      </a:cubicBezTo>
                      <a:cubicBezTo>
                        <a:pt x="18" y="0"/>
                        <a:pt x="18" y="1"/>
                        <a:pt x="18" y="2"/>
                      </a:cubicBezTo>
                      <a:cubicBezTo>
                        <a:pt x="18" y="3"/>
                        <a:pt x="17" y="4"/>
                        <a:pt x="16" y="5"/>
                      </a:cubicBezTo>
                      <a:cubicBezTo>
                        <a:pt x="16" y="6"/>
                        <a:pt x="15" y="8"/>
                        <a:pt x="15" y="9"/>
                      </a:cubicBezTo>
                      <a:cubicBezTo>
                        <a:pt x="14" y="9"/>
                        <a:pt x="13" y="10"/>
                        <a:pt x="13" y="11"/>
                      </a:cubicBezTo>
                      <a:cubicBezTo>
                        <a:pt x="13" y="12"/>
                        <a:pt x="13" y="13"/>
                        <a:pt x="12" y="14"/>
                      </a:cubicBezTo>
                      <a:cubicBezTo>
                        <a:pt x="12" y="15"/>
                        <a:pt x="11" y="15"/>
                        <a:pt x="11" y="16"/>
                      </a:cubicBezTo>
                      <a:cubicBezTo>
                        <a:pt x="10" y="18"/>
                        <a:pt x="10" y="20"/>
                        <a:pt x="9" y="21"/>
                      </a:cubicBezTo>
                      <a:cubicBezTo>
                        <a:pt x="8" y="22"/>
                        <a:pt x="6" y="22"/>
                        <a:pt x="6" y="24"/>
                      </a:cubicBezTo>
                      <a:cubicBezTo>
                        <a:pt x="6" y="25"/>
                        <a:pt x="6" y="27"/>
                        <a:pt x="5" y="28"/>
                      </a:cubicBezTo>
                      <a:cubicBezTo>
                        <a:pt x="4" y="29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3"/>
                      </a:cubicBezTo>
                      <a:cubicBezTo>
                        <a:pt x="0" y="21"/>
                        <a:pt x="0" y="20"/>
                        <a:pt x="1" y="18"/>
                      </a:cubicBezTo>
                      <a:cubicBezTo>
                        <a:pt x="2" y="17"/>
                        <a:pt x="2" y="16"/>
                        <a:pt x="4" y="16"/>
                      </a:cubicBezTo>
                      <a:cubicBezTo>
                        <a:pt x="4" y="16"/>
                        <a:pt x="5" y="16"/>
                        <a:pt x="6" y="15"/>
                      </a:cubicBezTo>
                      <a:cubicBezTo>
                        <a:pt x="6" y="15"/>
                        <a:pt x="7" y="15"/>
                        <a:pt x="8" y="15"/>
                      </a:cubicBezTo>
                      <a:cubicBezTo>
                        <a:pt x="8" y="15"/>
                        <a:pt x="9" y="13"/>
                        <a:pt x="8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 28">
                  <a:extLst>
                    <a:ext uri="{FF2B5EF4-FFF2-40B4-BE49-F238E27FC236}">
                      <a16:creationId xmlns:a16="http://schemas.microsoft.com/office/drawing/2014/main" xmlns="" id="{B035D375-E36E-4D18-B195-63F1A982E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" y="1474"/>
                  <a:ext cx="33" cy="55"/>
                </a:xfrm>
                <a:custGeom>
                  <a:avLst/>
                  <a:gdLst>
                    <a:gd name="T0" fmla="*/ 4 w 6"/>
                    <a:gd name="T1" fmla="*/ 0 h 10"/>
                    <a:gd name="T2" fmla="*/ 2 w 6"/>
                    <a:gd name="T3" fmla="*/ 2 h 10"/>
                    <a:gd name="T4" fmla="*/ 1 w 6"/>
                    <a:gd name="T5" fmla="*/ 4 h 10"/>
                    <a:gd name="T6" fmla="*/ 0 w 6"/>
                    <a:gd name="T7" fmla="*/ 7 h 10"/>
                    <a:gd name="T8" fmla="*/ 0 w 6"/>
                    <a:gd name="T9" fmla="*/ 9 h 10"/>
                    <a:gd name="T10" fmla="*/ 1 w 6"/>
                    <a:gd name="T11" fmla="*/ 9 h 10"/>
                    <a:gd name="T12" fmla="*/ 4 w 6"/>
                    <a:gd name="T13" fmla="*/ 5 h 10"/>
                    <a:gd name="T14" fmla="*/ 5 w 6"/>
                    <a:gd name="T15" fmla="*/ 4 h 10"/>
                    <a:gd name="T16" fmla="*/ 6 w 6"/>
                    <a:gd name="T17" fmla="*/ 2 h 10"/>
                    <a:gd name="T18" fmla="*/ 6 w 6"/>
                    <a:gd name="T19" fmla="*/ 0 h 10"/>
                    <a:gd name="T20" fmla="*/ 4 w 6"/>
                    <a:gd name="T2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10">
                      <a:moveTo>
                        <a:pt x="4" y="0"/>
                      </a:moveTo>
                      <a:cubicBezTo>
                        <a:pt x="4" y="1"/>
                        <a:pt x="3" y="1"/>
                        <a:pt x="2" y="2"/>
                      </a:cubicBezTo>
                      <a:cubicBezTo>
                        <a:pt x="2" y="2"/>
                        <a:pt x="1" y="3"/>
                        <a:pt x="1" y="4"/>
                      </a:cubicBezTo>
                      <a:cubicBezTo>
                        <a:pt x="1" y="5"/>
                        <a:pt x="0" y="6"/>
                        <a:pt x="0" y="7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1" y="10"/>
                        <a:pt x="1" y="9"/>
                        <a:pt x="1" y="9"/>
                      </a:cubicBezTo>
                      <a:cubicBezTo>
                        <a:pt x="2" y="8"/>
                        <a:pt x="3" y="7"/>
                        <a:pt x="4" y="5"/>
                      </a:cubicBezTo>
                      <a:cubicBezTo>
                        <a:pt x="4" y="5"/>
                        <a:pt x="4" y="4"/>
                        <a:pt x="5" y="4"/>
                      </a:cubicBezTo>
                      <a:cubicBezTo>
                        <a:pt x="5" y="3"/>
                        <a:pt x="5" y="3"/>
                        <a:pt x="6" y="2"/>
                      </a:cubicBezTo>
                      <a:cubicBezTo>
                        <a:pt x="6" y="1"/>
                        <a:pt x="6" y="1"/>
                        <a:pt x="6" y="0"/>
                      </a:cubicBezTo>
                      <a:cubicBezTo>
                        <a:pt x="6" y="0"/>
                        <a:pt x="5" y="0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Freeform 29">
                  <a:extLst>
                    <a:ext uri="{FF2B5EF4-FFF2-40B4-BE49-F238E27FC236}">
                      <a16:creationId xmlns:a16="http://schemas.microsoft.com/office/drawing/2014/main" xmlns="" id="{6A7F5C88-1FAE-4878-A74A-B470B6FFB6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9" y="1557"/>
                  <a:ext cx="123" cy="173"/>
                </a:xfrm>
                <a:custGeom>
                  <a:avLst/>
                  <a:gdLst>
                    <a:gd name="T0" fmla="*/ 14 w 22"/>
                    <a:gd name="T1" fmla="*/ 2 h 31"/>
                    <a:gd name="T2" fmla="*/ 11 w 22"/>
                    <a:gd name="T3" fmla="*/ 5 h 31"/>
                    <a:gd name="T4" fmla="*/ 10 w 22"/>
                    <a:gd name="T5" fmla="*/ 7 h 31"/>
                    <a:gd name="T6" fmla="*/ 8 w 22"/>
                    <a:gd name="T7" fmla="*/ 10 h 31"/>
                    <a:gd name="T8" fmla="*/ 8 w 22"/>
                    <a:gd name="T9" fmla="*/ 6 h 31"/>
                    <a:gd name="T10" fmla="*/ 7 w 22"/>
                    <a:gd name="T11" fmla="*/ 5 h 31"/>
                    <a:gd name="T12" fmla="*/ 6 w 22"/>
                    <a:gd name="T13" fmla="*/ 5 h 31"/>
                    <a:gd name="T14" fmla="*/ 5 w 22"/>
                    <a:gd name="T15" fmla="*/ 7 h 31"/>
                    <a:gd name="T16" fmla="*/ 4 w 22"/>
                    <a:gd name="T17" fmla="*/ 8 h 31"/>
                    <a:gd name="T18" fmla="*/ 2 w 22"/>
                    <a:gd name="T19" fmla="*/ 10 h 31"/>
                    <a:gd name="T20" fmla="*/ 2 w 22"/>
                    <a:gd name="T21" fmla="*/ 14 h 31"/>
                    <a:gd name="T22" fmla="*/ 2 w 22"/>
                    <a:gd name="T23" fmla="*/ 16 h 31"/>
                    <a:gd name="T24" fmla="*/ 1 w 22"/>
                    <a:gd name="T25" fmla="*/ 17 h 31"/>
                    <a:gd name="T26" fmla="*/ 0 w 22"/>
                    <a:gd name="T27" fmla="*/ 19 h 31"/>
                    <a:gd name="T28" fmla="*/ 0 w 22"/>
                    <a:gd name="T29" fmla="*/ 22 h 31"/>
                    <a:gd name="T30" fmla="*/ 4 w 22"/>
                    <a:gd name="T31" fmla="*/ 20 h 31"/>
                    <a:gd name="T32" fmla="*/ 7 w 22"/>
                    <a:gd name="T33" fmla="*/ 14 h 31"/>
                    <a:gd name="T34" fmla="*/ 8 w 22"/>
                    <a:gd name="T35" fmla="*/ 13 h 31"/>
                    <a:gd name="T36" fmla="*/ 9 w 22"/>
                    <a:gd name="T37" fmla="*/ 13 h 31"/>
                    <a:gd name="T38" fmla="*/ 12 w 22"/>
                    <a:gd name="T39" fmla="*/ 14 h 31"/>
                    <a:gd name="T40" fmla="*/ 8 w 22"/>
                    <a:gd name="T41" fmla="*/ 18 h 31"/>
                    <a:gd name="T42" fmla="*/ 9 w 22"/>
                    <a:gd name="T43" fmla="*/ 19 h 31"/>
                    <a:gd name="T44" fmla="*/ 10 w 22"/>
                    <a:gd name="T45" fmla="*/ 20 h 31"/>
                    <a:gd name="T46" fmla="*/ 11 w 22"/>
                    <a:gd name="T47" fmla="*/ 21 h 31"/>
                    <a:gd name="T48" fmla="*/ 11 w 22"/>
                    <a:gd name="T49" fmla="*/ 23 h 31"/>
                    <a:gd name="T50" fmla="*/ 10 w 22"/>
                    <a:gd name="T51" fmla="*/ 24 h 31"/>
                    <a:gd name="T52" fmla="*/ 8 w 22"/>
                    <a:gd name="T53" fmla="*/ 25 h 31"/>
                    <a:gd name="T54" fmla="*/ 8 w 22"/>
                    <a:gd name="T55" fmla="*/ 28 h 31"/>
                    <a:gd name="T56" fmla="*/ 8 w 22"/>
                    <a:gd name="T57" fmla="*/ 30 h 31"/>
                    <a:gd name="T58" fmla="*/ 9 w 22"/>
                    <a:gd name="T59" fmla="*/ 30 h 31"/>
                    <a:gd name="T60" fmla="*/ 13 w 22"/>
                    <a:gd name="T61" fmla="*/ 27 h 31"/>
                    <a:gd name="T62" fmla="*/ 14 w 22"/>
                    <a:gd name="T63" fmla="*/ 26 h 31"/>
                    <a:gd name="T64" fmla="*/ 15 w 22"/>
                    <a:gd name="T65" fmla="*/ 26 h 31"/>
                    <a:gd name="T66" fmla="*/ 17 w 22"/>
                    <a:gd name="T67" fmla="*/ 26 h 31"/>
                    <a:gd name="T68" fmla="*/ 20 w 22"/>
                    <a:gd name="T69" fmla="*/ 24 h 31"/>
                    <a:gd name="T70" fmla="*/ 22 w 22"/>
                    <a:gd name="T71" fmla="*/ 20 h 31"/>
                    <a:gd name="T72" fmla="*/ 21 w 22"/>
                    <a:gd name="T73" fmla="*/ 17 h 31"/>
                    <a:gd name="T74" fmla="*/ 21 w 22"/>
                    <a:gd name="T75" fmla="*/ 16 h 31"/>
                    <a:gd name="T76" fmla="*/ 20 w 22"/>
                    <a:gd name="T77" fmla="*/ 14 h 31"/>
                    <a:gd name="T78" fmla="*/ 19 w 22"/>
                    <a:gd name="T79" fmla="*/ 12 h 31"/>
                    <a:gd name="T80" fmla="*/ 18 w 22"/>
                    <a:gd name="T81" fmla="*/ 10 h 31"/>
                    <a:gd name="T82" fmla="*/ 18 w 22"/>
                    <a:gd name="T83" fmla="*/ 7 h 31"/>
                    <a:gd name="T84" fmla="*/ 18 w 22"/>
                    <a:gd name="T85" fmla="*/ 5 h 31"/>
                    <a:gd name="T86" fmla="*/ 18 w 22"/>
                    <a:gd name="T87" fmla="*/ 2 h 31"/>
                    <a:gd name="T88" fmla="*/ 14 w 22"/>
                    <a:gd name="T8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2" h="31">
                      <a:moveTo>
                        <a:pt x="14" y="2"/>
                      </a:moveTo>
                      <a:cubicBezTo>
                        <a:pt x="13" y="3"/>
                        <a:pt x="12" y="4"/>
                        <a:pt x="11" y="5"/>
                      </a:cubicBezTo>
                      <a:cubicBezTo>
                        <a:pt x="10" y="6"/>
                        <a:pt x="10" y="6"/>
                        <a:pt x="10" y="7"/>
                      </a:cubicBezTo>
                      <a:cubicBezTo>
                        <a:pt x="9" y="8"/>
                        <a:pt x="9" y="10"/>
                        <a:pt x="8" y="10"/>
                      </a:cubicBezTo>
                      <a:cubicBezTo>
                        <a:pt x="8" y="9"/>
                        <a:pt x="8" y="8"/>
                        <a:pt x="8" y="6"/>
                      </a:cubicBezTo>
                      <a:cubicBezTo>
                        <a:pt x="8" y="6"/>
                        <a:pt x="8" y="5"/>
                        <a:pt x="7" y="5"/>
                      </a:cubicBezTo>
                      <a:cubicBezTo>
                        <a:pt x="7" y="5"/>
                        <a:pt x="6" y="5"/>
                        <a:pt x="6" y="5"/>
                      </a:cubicBezTo>
                      <a:cubicBezTo>
                        <a:pt x="6" y="6"/>
                        <a:pt x="6" y="7"/>
                        <a:pt x="5" y="7"/>
                      </a:cubicBezTo>
                      <a:cubicBezTo>
                        <a:pt x="5" y="7"/>
                        <a:pt x="5" y="7"/>
                        <a:pt x="4" y="8"/>
                      </a:cubicBezTo>
                      <a:cubicBezTo>
                        <a:pt x="3" y="8"/>
                        <a:pt x="2" y="9"/>
                        <a:pt x="2" y="10"/>
                      </a:cubicBezTo>
                      <a:cubicBezTo>
                        <a:pt x="2" y="11"/>
                        <a:pt x="2" y="13"/>
                        <a:pt x="2" y="14"/>
                      </a:cubicBezTo>
                      <a:cubicBezTo>
                        <a:pt x="2" y="15"/>
                        <a:pt x="2" y="15"/>
                        <a:pt x="2" y="16"/>
                      </a:cubicBezTo>
                      <a:cubicBezTo>
                        <a:pt x="2" y="16"/>
                        <a:pt x="2" y="16"/>
                        <a:pt x="1" y="17"/>
                      </a:cubicBezTo>
                      <a:cubicBezTo>
                        <a:pt x="1" y="17"/>
                        <a:pt x="0" y="17"/>
                        <a:pt x="0" y="19"/>
                      </a:cubicBezTo>
                      <a:cubicBezTo>
                        <a:pt x="0" y="20"/>
                        <a:pt x="0" y="21"/>
                        <a:pt x="0" y="22"/>
                      </a:cubicBezTo>
                      <a:cubicBezTo>
                        <a:pt x="2" y="22"/>
                        <a:pt x="3" y="21"/>
                        <a:pt x="4" y="20"/>
                      </a:cubicBezTo>
                      <a:cubicBezTo>
                        <a:pt x="5" y="18"/>
                        <a:pt x="6" y="16"/>
                        <a:pt x="7" y="14"/>
                      </a:cubicBezTo>
                      <a:cubicBezTo>
                        <a:pt x="7" y="14"/>
                        <a:pt x="7" y="13"/>
                        <a:pt x="8" y="13"/>
                      </a:cubicBezTo>
                      <a:cubicBezTo>
                        <a:pt x="8" y="13"/>
                        <a:pt x="8" y="13"/>
                        <a:pt x="9" y="13"/>
                      </a:cubicBezTo>
                      <a:cubicBezTo>
                        <a:pt x="10" y="13"/>
                        <a:pt x="12" y="13"/>
                        <a:pt x="12" y="14"/>
                      </a:cubicBezTo>
                      <a:cubicBezTo>
                        <a:pt x="12" y="16"/>
                        <a:pt x="9" y="16"/>
                        <a:pt x="8" y="18"/>
                      </a:cubicBezTo>
                      <a:cubicBezTo>
                        <a:pt x="8" y="18"/>
                        <a:pt x="9" y="19"/>
                        <a:pt x="9" y="19"/>
                      </a:cubicBezTo>
                      <a:cubicBezTo>
                        <a:pt x="10" y="19"/>
                        <a:pt x="10" y="20"/>
                        <a:pt x="10" y="20"/>
                      </a:cubicBezTo>
                      <a:cubicBezTo>
                        <a:pt x="10" y="21"/>
                        <a:pt x="11" y="21"/>
                        <a:pt x="11" y="21"/>
                      </a:cubicBezTo>
                      <a:cubicBezTo>
                        <a:pt x="11" y="22"/>
                        <a:pt x="11" y="23"/>
                        <a:pt x="11" y="23"/>
                      </a:cubicBezTo>
                      <a:cubicBezTo>
                        <a:pt x="11" y="24"/>
                        <a:pt x="10" y="24"/>
                        <a:pt x="10" y="24"/>
                      </a:cubicBezTo>
                      <a:cubicBezTo>
                        <a:pt x="9" y="24"/>
                        <a:pt x="9" y="24"/>
                        <a:pt x="8" y="25"/>
                      </a:cubicBezTo>
                      <a:cubicBezTo>
                        <a:pt x="8" y="26"/>
                        <a:pt x="8" y="27"/>
                        <a:pt x="8" y="28"/>
                      </a:cubicBezTo>
                      <a:cubicBezTo>
                        <a:pt x="8" y="28"/>
                        <a:pt x="8" y="29"/>
                        <a:pt x="8" y="30"/>
                      </a:cubicBezTo>
                      <a:cubicBezTo>
                        <a:pt x="8" y="30"/>
                        <a:pt x="9" y="30"/>
                        <a:pt x="9" y="30"/>
                      </a:cubicBezTo>
                      <a:cubicBezTo>
                        <a:pt x="11" y="31"/>
                        <a:pt x="13" y="29"/>
                        <a:pt x="13" y="27"/>
                      </a:cubicBezTo>
                      <a:cubicBezTo>
                        <a:pt x="13" y="27"/>
                        <a:pt x="13" y="27"/>
                        <a:pt x="14" y="26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6" y="26"/>
                        <a:pt x="16" y="26"/>
                        <a:pt x="17" y="26"/>
                      </a:cubicBezTo>
                      <a:cubicBezTo>
                        <a:pt x="18" y="25"/>
                        <a:pt x="19" y="24"/>
                        <a:pt x="20" y="24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2" y="19"/>
                        <a:pt x="22" y="18"/>
                        <a:pt x="21" y="17"/>
                      </a:cubicBezTo>
                      <a:cubicBezTo>
                        <a:pt x="21" y="17"/>
                        <a:pt x="21" y="17"/>
                        <a:pt x="21" y="16"/>
                      </a:cubicBezTo>
                      <a:cubicBezTo>
                        <a:pt x="21" y="15"/>
                        <a:pt x="21" y="15"/>
                        <a:pt x="20" y="14"/>
                      </a:cubicBezTo>
                      <a:cubicBezTo>
                        <a:pt x="20" y="13"/>
                        <a:pt x="19" y="13"/>
                        <a:pt x="19" y="12"/>
                      </a:cubicBezTo>
                      <a:cubicBezTo>
                        <a:pt x="18" y="11"/>
                        <a:pt x="18" y="11"/>
                        <a:pt x="18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8" y="6"/>
                        <a:pt x="18" y="5"/>
                        <a:pt x="18" y="5"/>
                      </a:cubicBezTo>
                      <a:cubicBezTo>
                        <a:pt x="18" y="4"/>
                        <a:pt x="19" y="3"/>
                        <a:pt x="18" y="2"/>
                      </a:cubicBezTo>
                      <a:cubicBezTo>
                        <a:pt x="17" y="0"/>
                        <a:pt x="15" y="1"/>
                        <a:pt x="1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 30">
                  <a:extLst>
                    <a:ext uri="{FF2B5EF4-FFF2-40B4-BE49-F238E27FC236}">
                      <a16:creationId xmlns:a16="http://schemas.microsoft.com/office/drawing/2014/main" xmlns="" id="{093E8DF0-1184-4B28-AB08-40F9E4383A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1658"/>
                  <a:ext cx="23" cy="39"/>
                </a:xfrm>
                <a:custGeom>
                  <a:avLst/>
                  <a:gdLst>
                    <a:gd name="T0" fmla="*/ 1 w 4"/>
                    <a:gd name="T1" fmla="*/ 3 h 7"/>
                    <a:gd name="T2" fmla="*/ 2 w 4"/>
                    <a:gd name="T3" fmla="*/ 7 h 7"/>
                    <a:gd name="T4" fmla="*/ 3 w 4"/>
                    <a:gd name="T5" fmla="*/ 2 h 7"/>
                    <a:gd name="T6" fmla="*/ 1 w 4"/>
                    <a:gd name="T7" fmla="*/ 1 h 7"/>
                    <a:gd name="T8" fmla="*/ 1 w 4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7">
                      <a:moveTo>
                        <a:pt x="1" y="3"/>
                      </a:moveTo>
                      <a:cubicBezTo>
                        <a:pt x="0" y="5"/>
                        <a:pt x="1" y="6"/>
                        <a:pt x="2" y="7"/>
                      </a:cubicBezTo>
                      <a:cubicBezTo>
                        <a:pt x="3" y="6"/>
                        <a:pt x="4" y="3"/>
                        <a:pt x="3" y="2"/>
                      </a:cubicBezTo>
                      <a:cubicBezTo>
                        <a:pt x="3" y="1"/>
                        <a:pt x="2" y="0"/>
                        <a:pt x="1" y="1"/>
                      </a:cubicBezTo>
                      <a:cubicBezTo>
                        <a:pt x="1" y="2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 31">
                  <a:extLst>
                    <a:ext uri="{FF2B5EF4-FFF2-40B4-BE49-F238E27FC236}">
                      <a16:creationId xmlns:a16="http://schemas.microsoft.com/office/drawing/2014/main" xmlns="" id="{5D2C7112-A796-4E87-BD51-72646977E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301"/>
                  <a:ext cx="2199" cy="4025"/>
                </a:xfrm>
                <a:custGeom>
                  <a:avLst/>
                  <a:gdLst>
                    <a:gd name="T0" fmla="*/ 327 w 394"/>
                    <a:gd name="T1" fmla="*/ 468 h 721"/>
                    <a:gd name="T2" fmla="*/ 301 w 394"/>
                    <a:gd name="T3" fmla="*/ 418 h 721"/>
                    <a:gd name="T4" fmla="*/ 305 w 394"/>
                    <a:gd name="T5" fmla="*/ 410 h 721"/>
                    <a:gd name="T6" fmla="*/ 263 w 394"/>
                    <a:gd name="T7" fmla="*/ 339 h 721"/>
                    <a:gd name="T8" fmla="*/ 216 w 394"/>
                    <a:gd name="T9" fmla="*/ 265 h 721"/>
                    <a:gd name="T10" fmla="*/ 178 w 394"/>
                    <a:gd name="T11" fmla="*/ 222 h 721"/>
                    <a:gd name="T12" fmla="*/ 124 w 394"/>
                    <a:gd name="T13" fmla="*/ 217 h 721"/>
                    <a:gd name="T14" fmla="*/ 151 w 394"/>
                    <a:gd name="T15" fmla="*/ 182 h 721"/>
                    <a:gd name="T16" fmla="*/ 198 w 394"/>
                    <a:gd name="T17" fmla="*/ 101 h 721"/>
                    <a:gd name="T18" fmla="*/ 146 w 394"/>
                    <a:gd name="T19" fmla="*/ 83 h 721"/>
                    <a:gd name="T20" fmla="*/ 100 w 394"/>
                    <a:gd name="T21" fmla="*/ 84 h 721"/>
                    <a:gd name="T22" fmla="*/ 91 w 394"/>
                    <a:gd name="T23" fmla="*/ 69 h 721"/>
                    <a:gd name="T24" fmla="*/ 136 w 394"/>
                    <a:gd name="T25" fmla="*/ 29 h 721"/>
                    <a:gd name="T26" fmla="*/ 109 w 394"/>
                    <a:gd name="T27" fmla="*/ 10 h 721"/>
                    <a:gd name="T28" fmla="*/ 71 w 394"/>
                    <a:gd name="T29" fmla="*/ 10 h 721"/>
                    <a:gd name="T30" fmla="*/ 58 w 394"/>
                    <a:gd name="T31" fmla="*/ 38 h 721"/>
                    <a:gd name="T32" fmla="*/ 45 w 394"/>
                    <a:gd name="T33" fmla="*/ 58 h 721"/>
                    <a:gd name="T34" fmla="*/ 31 w 394"/>
                    <a:gd name="T35" fmla="*/ 69 h 721"/>
                    <a:gd name="T36" fmla="*/ 35 w 394"/>
                    <a:gd name="T37" fmla="*/ 95 h 721"/>
                    <a:gd name="T38" fmla="*/ 28 w 394"/>
                    <a:gd name="T39" fmla="*/ 114 h 721"/>
                    <a:gd name="T40" fmla="*/ 33 w 394"/>
                    <a:gd name="T41" fmla="*/ 140 h 721"/>
                    <a:gd name="T42" fmla="*/ 9 w 394"/>
                    <a:gd name="T43" fmla="*/ 164 h 721"/>
                    <a:gd name="T44" fmla="*/ 34 w 394"/>
                    <a:gd name="T45" fmla="*/ 173 h 721"/>
                    <a:gd name="T46" fmla="*/ 39 w 394"/>
                    <a:gd name="T47" fmla="*/ 177 h 721"/>
                    <a:gd name="T48" fmla="*/ 30 w 394"/>
                    <a:gd name="T49" fmla="*/ 196 h 721"/>
                    <a:gd name="T50" fmla="*/ 24 w 394"/>
                    <a:gd name="T51" fmla="*/ 223 h 721"/>
                    <a:gd name="T52" fmla="*/ 22 w 394"/>
                    <a:gd name="T53" fmla="*/ 268 h 721"/>
                    <a:gd name="T54" fmla="*/ 41 w 394"/>
                    <a:gd name="T55" fmla="*/ 236 h 721"/>
                    <a:gd name="T56" fmla="*/ 57 w 394"/>
                    <a:gd name="T57" fmla="*/ 203 h 721"/>
                    <a:gd name="T58" fmla="*/ 59 w 394"/>
                    <a:gd name="T59" fmla="*/ 232 h 721"/>
                    <a:gd name="T60" fmla="*/ 80 w 394"/>
                    <a:gd name="T61" fmla="*/ 228 h 721"/>
                    <a:gd name="T62" fmla="*/ 68 w 394"/>
                    <a:gd name="T63" fmla="*/ 270 h 721"/>
                    <a:gd name="T64" fmla="*/ 47 w 394"/>
                    <a:gd name="T65" fmla="*/ 308 h 721"/>
                    <a:gd name="T66" fmla="*/ 78 w 394"/>
                    <a:gd name="T67" fmla="*/ 326 h 721"/>
                    <a:gd name="T68" fmla="*/ 100 w 394"/>
                    <a:gd name="T69" fmla="*/ 317 h 721"/>
                    <a:gd name="T70" fmla="*/ 133 w 394"/>
                    <a:gd name="T71" fmla="*/ 305 h 721"/>
                    <a:gd name="T72" fmla="*/ 127 w 394"/>
                    <a:gd name="T73" fmla="*/ 326 h 721"/>
                    <a:gd name="T74" fmla="*/ 139 w 394"/>
                    <a:gd name="T75" fmla="*/ 376 h 721"/>
                    <a:gd name="T76" fmla="*/ 161 w 394"/>
                    <a:gd name="T77" fmla="*/ 375 h 721"/>
                    <a:gd name="T78" fmla="*/ 156 w 394"/>
                    <a:gd name="T79" fmla="*/ 409 h 721"/>
                    <a:gd name="T80" fmla="*/ 164 w 394"/>
                    <a:gd name="T81" fmla="*/ 443 h 721"/>
                    <a:gd name="T82" fmla="*/ 138 w 394"/>
                    <a:gd name="T83" fmla="*/ 439 h 721"/>
                    <a:gd name="T84" fmla="*/ 73 w 394"/>
                    <a:gd name="T85" fmla="*/ 485 h 721"/>
                    <a:gd name="T86" fmla="*/ 102 w 394"/>
                    <a:gd name="T87" fmla="*/ 507 h 721"/>
                    <a:gd name="T88" fmla="*/ 58 w 394"/>
                    <a:gd name="T89" fmla="*/ 550 h 721"/>
                    <a:gd name="T90" fmla="*/ 58 w 394"/>
                    <a:gd name="T91" fmla="*/ 574 h 721"/>
                    <a:gd name="T92" fmla="*/ 83 w 394"/>
                    <a:gd name="T93" fmla="*/ 570 h 721"/>
                    <a:gd name="T94" fmla="*/ 105 w 394"/>
                    <a:gd name="T95" fmla="*/ 587 h 721"/>
                    <a:gd name="T96" fmla="*/ 171 w 394"/>
                    <a:gd name="T97" fmla="*/ 584 h 721"/>
                    <a:gd name="T98" fmla="*/ 132 w 394"/>
                    <a:gd name="T99" fmla="*/ 615 h 721"/>
                    <a:gd name="T100" fmla="*/ 69 w 394"/>
                    <a:gd name="T101" fmla="*/ 660 h 721"/>
                    <a:gd name="T102" fmla="*/ 29 w 394"/>
                    <a:gd name="T103" fmla="*/ 699 h 721"/>
                    <a:gd name="T104" fmla="*/ 49 w 394"/>
                    <a:gd name="T105" fmla="*/ 705 h 721"/>
                    <a:gd name="T106" fmla="*/ 92 w 394"/>
                    <a:gd name="T107" fmla="*/ 687 h 721"/>
                    <a:gd name="T108" fmla="*/ 120 w 394"/>
                    <a:gd name="T109" fmla="*/ 698 h 721"/>
                    <a:gd name="T110" fmla="*/ 153 w 394"/>
                    <a:gd name="T111" fmla="*/ 658 h 721"/>
                    <a:gd name="T112" fmla="*/ 210 w 394"/>
                    <a:gd name="T113" fmla="*/ 656 h 721"/>
                    <a:gd name="T114" fmla="*/ 256 w 394"/>
                    <a:gd name="T115" fmla="*/ 645 h 721"/>
                    <a:gd name="T116" fmla="*/ 323 w 394"/>
                    <a:gd name="T117" fmla="*/ 644 h 721"/>
                    <a:gd name="T118" fmla="*/ 384 w 394"/>
                    <a:gd name="T119" fmla="*/ 608 h 721"/>
                    <a:gd name="T120" fmla="*/ 344 w 394"/>
                    <a:gd name="T121" fmla="*/ 583 h 721"/>
                    <a:gd name="T122" fmla="*/ 360 w 394"/>
                    <a:gd name="T123" fmla="*/ 554 h 721"/>
                    <a:gd name="T124" fmla="*/ 388 w 394"/>
                    <a:gd name="T125" fmla="*/ 527 h 7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94" h="721">
                      <a:moveTo>
                        <a:pt x="393" y="493"/>
                      </a:moveTo>
                      <a:cubicBezTo>
                        <a:pt x="393" y="492"/>
                        <a:pt x="392" y="492"/>
                        <a:pt x="392" y="491"/>
                      </a:cubicBezTo>
                      <a:cubicBezTo>
                        <a:pt x="392" y="489"/>
                        <a:pt x="392" y="487"/>
                        <a:pt x="391" y="485"/>
                      </a:cubicBezTo>
                      <a:cubicBezTo>
                        <a:pt x="391" y="484"/>
                        <a:pt x="390" y="481"/>
                        <a:pt x="390" y="480"/>
                      </a:cubicBezTo>
                      <a:cubicBezTo>
                        <a:pt x="389" y="478"/>
                        <a:pt x="389" y="476"/>
                        <a:pt x="387" y="475"/>
                      </a:cubicBezTo>
                      <a:cubicBezTo>
                        <a:pt x="385" y="473"/>
                        <a:pt x="383" y="471"/>
                        <a:pt x="380" y="470"/>
                      </a:cubicBezTo>
                      <a:cubicBezTo>
                        <a:pt x="379" y="470"/>
                        <a:pt x="379" y="469"/>
                        <a:pt x="378" y="468"/>
                      </a:cubicBezTo>
                      <a:cubicBezTo>
                        <a:pt x="377" y="467"/>
                        <a:pt x="377" y="467"/>
                        <a:pt x="376" y="466"/>
                      </a:cubicBezTo>
                      <a:cubicBezTo>
                        <a:pt x="375" y="465"/>
                        <a:pt x="373" y="464"/>
                        <a:pt x="371" y="463"/>
                      </a:cubicBezTo>
                      <a:cubicBezTo>
                        <a:pt x="370" y="462"/>
                        <a:pt x="368" y="462"/>
                        <a:pt x="366" y="461"/>
                      </a:cubicBezTo>
                      <a:cubicBezTo>
                        <a:pt x="364" y="460"/>
                        <a:pt x="361" y="461"/>
                        <a:pt x="358" y="461"/>
                      </a:cubicBezTo>
                      <a:cubicBezTo>
                        <a:pt x="358" y="461"/>
                        <a:pt x="357" y="461"/>
                        <a:pt x="357" y="461"/>
                      </a:cubicBezTo>
                      <a:cubicBezTo>
                        <a:pt x="356" y="461"/>
                        <a:pt x="355" y="459"/>
                        <a:pt x="354" y="459"/>
                      </a:cubicBezTo>
                      <a:cubicBezTo>
                        <a:pt x="354" y="459"/>
                        <a:pt x="352" y="460"/>
                        <a:pt x="352" y="461"/>
                      </a:cubicBezTo>
                      <a:cubicBezTo>
                        <a:pt x="351" y="461"/>
                        <a:pt x="349" y="461"/>
                        <a:pt x="348" y="461"/>
                      </a:cubicBezTo>
                      <a:cubicBezTo>
                        <a:pt x="346" y="461"/>
                        <a:pt x="345" y="461"/>
                        <a:pt x="343" y="460"/>
                      </a:cubicBezTo>
                      <a:cubicBezTo>
                        <a:pt x="343" y="460"/>
                        <a:pt x="342" y="460"/>
                        <a:pt x="341" y="460"/>
                      </a:cubicBezTo>
                      <a:cubicBezTo>
                        <a:pt x="340" y="460"/>
                        <a:pt x="340" y="460"/>
                        <a:pt x="339" y="459"/>
                      </a:cubicBezTo>
                      <a:cubicBezTo>
                        <a:pt x="338" y="459"/>
                        <a:pt x="336" y="460"/>
                        <a:pt x="334" y="461"/>
                      </a:cubicBezTo>
                      <a:cubicBezTo>
                        <a:pt x="334" y="461"/>
                        <a:pt x="333" y="461"/>
                        <a:pt x="332" y="461"/>
                      </a:cubicBezTo>
                      <a:cubicBezTo>
                        <a:pt x="331" y="462"/>
                        <a:pt x="331" y="461"/>
                        <a:pt x="330" y="462"/>
                      </a:cubicBezTo>
                      <a:cubicBezTo>
                        <a:pt x="329" y="463"/>
                        <a:pt x="328" y="464"/>
                        <a:pt x="327" y="466"/>
                      </a:cubicBezTo>
                      <a:cubicBezTo>
                        <a:pt x="327" y="466"/>
                        <a:pt x="327" y="467"/>
                        <a:pt x="327" y="468"/>
                      </a:cubicBezTo>
                      <a:cubicBezTo>
                        <a:pt x="326" y="469"/>
                        <a:pt x="326" y="470"/>
                        <a:pt x="326" y="470"/>
                      </a:cubicBezTo>
                      <a:cubicBezTo>
                        <a:pt x="325" y="472"/>
                        <a:pt x="326" y="473"/>
                        <a:pt x="324" y="474"/>
                      </a:cubicBezTo>
                      <a:cubicBezTo>
                        <a:pt x="324" y="474"/>
                        <a:pt x="323" y="474"/>
                        <a:pt x="323" y="475"/>
                      </a:cubicBezTo>
                      <a:cubicBezTo>
                        <a:pt x="322" y="476"/>
                        <a:pt x="322" y="477"/>
                        <a:pt x="322" y="477"/>
                      </a:cubicBezTo>
                      <a:cubicBezTo>
                        <a:pt x="321" y="478"/>
                        <a:pt x="319" y="476"/>
                        <a:pt x="319" y="475"/>
                      </a:cubicBezTo>
                      <a:cubicBezTo>
                        <a:pt x="317" y="475"/>
                        <a:pt x="316" y="476"/>
                        <a:pt x="315" y="476"/>
                      </a:cubicBezTo>
                      <a:cubicBezTo>
                        <a:pt x="314" y="476"/>
                        <a:pt x="313" y="474"/>
                        <a:pt x="312" y="473"/>
                      </a:cubicBezTo>
                      <a:cubicBezTo>
                        <a:pt x="312" y="472"/>
                        <a:pt x="311" y="471"/>
                        <a:pt x="311" y="470"/>
                      </a:cubicBezTo>
                      <a:cubicBezTo>
                        <a:pt x="310" y="469"/>
                        <a:pt x="307" y="469"/>
                        <a:pt x="306" y="469"/>
                      </a:cubicBezTo>
                      <a:cubicBezTo>
                        <a:pt x="305" y="469"/>
                        <a:pt x="305" y="470"/>
                        <a:pt x="304" y="470"/>
                      </a:cubicBezTo>
                      <a:cubicBezTo>
                        <a:pt x="304" y="469"/>
                        <a:pt x="305" y="469"/>
                        <a:pt x="305" y="468"/>
                      </a:cubicBezTo>
                      <a:cubicBezTo>
                        <a:pt x="306" y="467"/>
                        <a:pt x="306" y="465"/>
                        <a:pt x="308" y="463"/>
                      </a:cubicBezTo>
                      <a:cubicBezTo>
                        <a:pt x="309" y="461"/>
                        <a:pt x="312" y="460"/>
                        <a:pt x="313" y="458"/>
                      </a:cubicBezTo>
                      <a:cubicBezTo>
                        <a:pt x="314" y="456"/>
                        <a:pt x="315" y="454"/>
                        <a:pt x="317" y="453"/>
                      </a:cubicBezTo>
                      <a:cubicBezTo>
                        <a:pt x="319" y="452"/>
                        <a:pt x="319" y="451"/>
                        <a:pt x="319" y="449"/>
                      </a:cubicBezTo>
                      <a:cubicBezTo>
                        <a:pt x="319" y="443"/>
                        <a:pt x="319" y="443"/>
                        <a:pt x="319" y="443"/>
                      </a:cubicBezTo>
                      <a:cubicBezTo>
                        <a:pt x="319" y="442"/>
                        <a:pt x="318" y="440"/>
                        <a:pt x="317" y="439"/>
                      </a:cubicBezTo>
                      <a:cubicBezTo>
                        <a:pt x="316" y="436"/>
                        <a:pt x="315" y="433"/>
                        <a:pt x="314" y="430"/>
                      </a:cubicBezTo>
                      <a:cubicBezTo>
                        <a:pt x="313" y="429"/>
                        <a:pt x="313" y="428"/>
                        <a:pt x="312" y="428"/>
                      </a:cubicBezTo>
                      <a:cubicBezTo>
                        <a:pt x="312" y="427"/>
                        <a:pt x="312" y="426"/>
                        <a:pt x="312" y="426"/>
                      </a:cubicBezTo>
                      <a:cubicBezTo>
                        <a:pt x="311" y="424"/>
                        <a:pt x="309" y="423"/>
                        <a:pt x="308" y="422"/>
                      </a:cubicBezTo>
                      <a:cubicBezTo>
                        <a:pt x="307" y="420"/>
                        <a:pt x="307" y="420"/>
                        <a:pt x="305" y="420"/>
                      </a:cubicBezTo>
                      <a:cubicBezTo>
                        <a:pt x="303" y="420"/>
                        <a:pt x="302" y="419"/>
                        <a:pt x="301" y="418"/>
                      </a:cubicBezTo>
                      <a:cubicBezTo>
                        <a:pt x="300" y="417"/>
                        <a:pt x="299" y="416"/>
                        <a:pt x="298" y="414"/>
                      </a:cubicBezTo>
                      <a:cubicBezTo>
                        <a:pt x="298" y="414"/>
                        <a:pt x="297" y="415"/>
                        <a:pt x="297" y="414"/>
                      </a:cubicBezTo>
                      <a:cubicBezTo>
                        <a:pt x="296" y="414"/>
                        <a:pt x="295" y="414"/>
                        <a:pt x="294" y="413"/>
                      </a:cubicBezTo>
                      <a:cubicBezTo>
                        <a:pt x="293" y="412"/>
                        <a:pt x="292" y="411"/>
                        <a:pt x="291" y="410"/>
                      </a:cubicBezTo>
                      <a:cubicBezTo>
                        <a:pt x="290" y="410"/>
                        <a:pt x="290" y="409"/>
                        <a:pt x="290" y="408"/>
                      </a:cubicBezTo>
                      <a:cubicBezTo>
                        <a:pt x="289" y="407"/>
                        <a:pt x="288" y="407"/>
                        <a:pt x="287" y="406"/>
                      </a:cubicBezTo>
                      <a:cubicBezTo>
                        <a:pt x="286" y="405"/>
                        <a:pt x="286" y="404"/>
                        <a:pt x="285" y="404"/>
                      </a:cubicBezTo>
                      <a:cubicBezTo>
                        <a:pt x="285" y="404"/>
                        <a:pt x="284" y="404"/>
                        <a:pt x="284" y="404"/>
                      </a:cubicBezTo>
                      <a:cubicBezTo>
                        <a:pt x="282" y="404"/>
                        <a:pt x="279" y="404"/>
                        <a:pt x="278" y="404"/>
                      </a:cubicBezTo>
                      <a:cubicBezTo>
                        <a:pt x="276" y="405"/>
                        <a:pt x="276" y="407"/>
                        <a:pt x="274" y="407"/>
                      </a:cubicBezTo>
                      <a:cubicBezTo>
                        <a:pt x="272" y="407"/>
                        <a:pt x="271" y="405"/>
                        <a:pt x="269" y="405"/>
                      </a:cubicBezTo>
                      <a:cubicBezTo>
                        <a:pt x="268" y="405"/>
                        <a:pt x="266" y="405"/>
                        <a:pt x="264" y="405"/>
                      </a:cubicBezTo>
                      <a:cubicBezTo>
                        <a:pt x="264" y="404"/>
                        <a:pt x="265" y="403"/>
                        <a:pt x="266" y="403"/>
                      </a:cubicBezTo>
                      <a:cubicBezTo>
                        <a:pt x="268" y="402"/>
                        <a:pt x="269" y="401"/>
                        <a:pt x="270" y="402"/>
                      </a:cubicBezTo>
                      <a:cubicBezTo>
                        <a:pt x="272" y="403"/>
                        <a:pt x="272" y="404"/>
                        <a:pt x="273" y="403"/>
                      </a:cubicBezTo>
                      <a:cubicBezTo>
                        <a:pt x="275" y="403"/>
                        <a:pt x="276" y="402"/>
                        <a:pt x="278" y="402"/>
                      </a:cubicBezTo>
                      <a:cubicBezTo>
                        <a:pt x="280" y="402"/>
                        <a:pt x="281" y="401"/>
                        <a:pt x="283" y="401"/>
                      </a:cubicBezTo>
                      <a:cubicBezTo>
                        <a:pt x="284" y="400"/>
                        <a:pt x="286" y="401"/>
                        <a:pt x="287" y="401"/>
                      </a:cubicBezTo>
                      <a:cubicBezTo>
                        <a:pt x="288" y="402"/>
                        <a:pt x="288" y="403"/>
                        <a:pt x="289" y="403"/>
                      </a:cubicBezTo>
                      <a:cubicBezTo>
                        <a:pt x="289" y="404"/>
                        <a:pt x="290" y="405"/>
                        <a:pt x="291" y="406"/>
                      </a:cubicBezTo>
                      <a:cubicBezTo>
                        <a:pt x="293" y="407"/>
                        <a:pt x="294" y="409"/>
                        <a:pt x="296" y="409"/>
                      </a:cubicBezTo>
                      <a:cubicBezTo>
                        <a:pt x="298" y="410"/>
                        <a:pt x="300" y="408"/>
                        <a:pt x="302" y="409"/>
                      </a:cubicBezTo>
                      <a:cubicBezTo>
                        <a:pt x="303" y="409"/>
                        <a:pt x="304" y="409"/>
                        <a:pt x="305" y="410"/>
                      </a:cubicBezTo>
                      <a:cubicBezTo>
                        <a:pt x="305" y="410"/>
                        <a:pt x="306" y="411"/>
                        <a:pt x="307" y="411"/>
                      </a:cubicBezTo>
                      <a:cubicBezTo>
                        <a:pt x="307" y="408"/>
                        <a:pt x="305" y="407"/>
                        <a:pt x="304" y="404"/>
                      </a:cubicBezTo>
                      <a:cubicBezTo>
                        <a:pt x="303" y="402"/>
                        <a:pt x="301" y="400"/>
                        <a:pt x="299" y="398"/>
                      </a:cubicBezTo>
                      <a:cubicBezTo>
                        <a:pt x="298" y="397"/>
                        <a:pt x="297" y="395"/>
                        <a:pt x="296" y="394"/>
                      </a:cubicBezTo>
                      <a:cubicBezTo>
                        <a:pt x="295" y="393"/>
                        <a:pt x="294" y="392"/>
                        <a:pt x="293" y="391"/>
                      </a:cubicBezTo>
                      <a:cubicBezTo>
                        <a:pt x="292" y="390"/>
                        <a:pt x="290" y="389"/>
                        <a:pt x="290" y="387"/>
                      </a:cubicBezTo>
                      <a:cubicBezTo>
                        <a:pt x="290" y="386"/>
                        <a:pt x="290" y="385"/>
                        <a:pt x="289" y="384"/>
                      </a:cubicBezTo>
                      <a:cubicBezTo>
                        <a:pt x="289" y="383"/>
                        <a:pt x="288" y="382"/>
                        <a:pt x="288" y="381"/>
                      </a:cubicBezTo>
                      <a:cubicBezTo>
                        <a:pt x="287" y="379"/>
                        <a:pt x="288" y="378"/>
                        <a:pt x="288" y="376"/>
                      </a:cubicBezTo>
                      <a:cubicBezTo>
                        <a:pt x="288" y="375"/>
                        <a:pt x="287" y="373"/>
                        <a:pt x="289" y="372"/>
                      </a:cubicBezTo>
                      <a:cubicBezTo>
                        <a:pt x="290" y="370"/>
                        <a:pt x="293" y="370"/>
                        <a:pt x="292" y="368"/>
                      </a:cubicBezTo>
                      <a:cubicBezTo>
                        <a:pt x="292" y="367"/>
                        <a:pt x="291" y="367"/>
                        <a:pt x="290" y="367"/>
                      </a:cubicBezTo>
                      <a:cubicBezTo>
                        <a:pt x="289" y="367"/>
                        <a:pt x="287" y="366"/>
                        <a:pt x="285" y="366"/>
                      </a:cubicBezTo>
                      <a:cubicBezTo>
                        <a:pt x="284" y="365"/>
                        <a:pt x="283" y="363"/>
                        <a:pt x="283" y="362"/>
                      </a:cubicBezTo>
                      <a:cubicBezTo>
                        <a:pt x="282" y="361"/>
                        <a:pt x="281" y="360"/>
                        <a:pt x="280" y="360"/>
                      </a:cubicBezTo>
                      <a:cubicBezTo>
                        <a:pt x="279" y="359"/>
                        <a:pt x="278" y="359"/>
                        <a:pt x="277" y="358"/>
                      </a:cubicBezTo>
                      <a:cubicBezTo>
                        <a:pt x="277" y="357"/>
                        <a:pt x="276" y="355"/>
                        <a:pt x="275" y="353"/>
                      </a:cubicBezTo>
                      <a:cubicBezTo>
                        <a:pt x="275" y="352"/>
                        <a:pt x="275" y="351"/>
                        <a:pt x="274" y="349"/>
                      </a:cubicBezTo>
                      <a:cubicBezTo>
                        <a:pt x="273" y="348"/>
                        <a:pt x="271" y="347"/>
                        <a:pt x="271" y="345"/>
                      </a:cubicBezTo>
                      <a:cubicBezTo>
                        <a:pt x="271" y="345"/>
                        <a:pt x="271" y="344"/>
                        <a:pt x="271" y="344"/>
                      </a:cubicBezTo>
                      <a:cubicBezTo>
                        <a:pt x="270" y="343"/>
                        <a:pt x="269" y="342"/>
                        <a:pt x="269" y="341"/>
                      </a:cubicBezTo>
                      <a:cubicBezTo>
                        <a:pt x="268" y="340"/>
                        <a:pt x="268" y="340"/>
                        <a:pt x="266" y="339"/>
                      </a:cubicBezTo>
                      <a:cubicBezTo>
                        <a:pt x="264" y="339"/>
                        <a:pt x="264" y="339"/>
                        <a:pt x="263" y="339"/>
                      </a:cubicBezTo>
                      <a:cubicBezTo>
                        <a:pt x="261" y="338"/>
                        <a:pt x="261" y="337"/>
                        <a:pt x="259" y="336"/>
                      </a:cubicBezTo>
                      <a:cubicBezTo>
                        <a:pt x="258" y="335"/>
                        <a:pt x="257" y="335"/>
                        <a:pt x="256" y="335"/>
                      </a:cubicBezTo>
                      <a:cubicBezTo>
                        <a:pt x="256" y="335"/>
                        <a:pt x="255" y="334"/>
                        <a:pt x="254" y="334"/>
                      </a:cubicBezTo>
                      <a:cubicBezTo>
                        <a:pt x="253" y="333"/>
                        <a:pt x="251" y="334"/>
                        <a:pt x="250" y="333"/>
                      </a:cubicBezTo>
                      <a:cubicBezTo>
                        <a:pt x="249" y="333"/>
                        <a:pt x="247" y="332"/>
                        <a:pt x="246" y="331"/>
                      </a:cubicBezTo>
                      <a:cubicBezTo>
                        <a:pt x="245" y="331"/>
                        <a:pt x="240" y="332"/>
                        <a:pt x="239" y="330"/>
                      </a:cubicBezTo>
                      <a:cubicBezTo>
                        <a:pt x="239" y="330"/>
                        <a:pt x="239" y="329"/>
                        <a:pt x="239" y="329"/>
                      </a:cubicBezTo>
                      <a:cubicBezTo>
                        <a:pt x="239" y="328"/>
                        <a:pt x="238" y="327"/>
                        <a:pt x="238" y="326"/>
                      </a:cubicBezTo>
                      <a:cubicBezTo>
                        <a:pt x="237" y="323"/>
                        <a:pt x="234" y="323"/>
                        <a:pt x="233" y="321"/>
                      </a:cubicBezTo>
                      <a:cubicBezTo>
                        <a:pt x="232" y="319"/>
                        <a:pt x="231" y="316"/>
                        <a:pt x="230" y="314"/>
                      </a:cubicBezTo>
                      <a:cubicBezTo>
                        <a:pt x="230" y="311"/>
                        <a:pt x="228" y="309"/>
                        <a:pt x="228" y="307"/>
                      </a:cubicBezTo>
                      <a:cubicBezTo>
                        <a:pt x="228" y="304"/>
                        <a:pt x="227" y="302"/>
                        <a:pt x="227" y="300"/>
                      </a:cubicBezTo>
                      <a:cubicBezTo>
                        <a:pt x="227" y="299"/>
                        <a:pt x="226" y="298"/>
                        <a:pt x="226" y="298"/>
                      </a:cubicBezTo>
                      <a:cubicBezTo>
                        <a:pt x="225" y="297"/>
                        <a:pt x="225" y="298"/>
                        <a:pt x="224" y="297"/>
                      </a:cubicBezTo>
                      <a:cubicBezTo>
                        <a:pt x="224" y="296"/>
                        <a:pt x="224" y="296"/>
                        <a:pt x="224" y="295"/>
                      </a:cubicBezTo>
                      <a:cubicBezTo>
                        <a:pt x="224" y="294"/>
                        <a:pt x="223" y="294"/>
                        <a:pt x="223" y="293"/>
                      </a:cubicBezTo>
                      <a:cubicBezTo>
                        <a:pt x="222" y="292"/>
                        <a:pt x="221" y="292"/>
                        <a:pt x="221" y="290"/>
                      </a:cubicBezTo>
                      <a:cubicBezTo>
                        <a:pt x="221" y="289"/>
                        <a:pt x="221" y="288"/>
                        <a:pt x="221" y="287"/>
                      </a:cubicBezTo>
                      <a:cubicBezTo>
                        <a:pt x="220" y="285"/>
                        <a:pt x="219" y="283"/>
                        <a:pt x="217" y="281"/>
                      </a:cubicBezTo>
                      <a:cubicBezTo>
                        <a:pt x="216" y="279"/>
                        <a:pt x="217" y="276"/>
                        <a:pt x="217" y="273"/>
                      </a:cubicBezTo>
                      <a:cubicBezTo>
                        <a:pt x="216" y="272"/>
                        <a:pt x="215" y="272"/>
                        <a:pt x="215" y="271"/>
                      </a:cubicBezTo>
                      <a:cubicBezTo>
                        <a:pt x="215" y="270"/>
                        <a:pt x="216" y="269"/>
                        <a:pt x="216" y="268"/>
                      </a:cubicBezTo>
                      <a:cubicBezTo>
                        <a:pt x="217" y="267"/>
                        <a:pt x="216" y="266"/>
                        <a:pt x="216" y="265"/>
                      </a:cubicBezTo>
                      <a:cubicBezTo>
                        <a:pt x="216" y="264"/>
                        <a:pt x="217" y="264"/>
                        <a:pt x="216" y="263"/>
                      </a:cubicBezTo>
                      <a:cubicBezTo>
                        <a:pt x="216" y="261"/>
                        <a:pt x="215" y="259"/>
                        <a:pt x="214" y="258"/>
                      </a:cubicBezTo>
                      <a:cubicBezTo>
                        <a:pt x="214" y="257"/>
                        <a:pt x="214" y="257"/>
                        <a:pt x="213" y="256"/>
                      </a:cubicBezTo>
                      <a:cubicBezTo>
                        <a:pt x="213" y="255"/>
                        <a:pt x="213" y="254"/>
                        <a:pt x="213" y="253"/>
                      </a:cubicBezTo>
                      <a:cubicBezTo>
                        <a:pt x="212" y="253"/>
                        <a:pt x="211" y="252"/>
                        <a:pt x="211" y="251"/>
                      </a:cubicBezTo>
                      <a:cubicBezTo>
                        <a:pt x="210" y="251"/>
                        <a:pt x="209" y="251"/>
                        <a:pt x="208" y="250"/>
                      </a:cubicBezTo>
                      <a:cubicBezTo>
                        <a:pt x="207" y="250"/>
                        <a:pt x="207" y="249"/>
                        <a:pt x="206" y="249"/>
                      </a:cubicBezTo>
                      <a:cubicBezTo>
                        <a:pt x="205" y="249"/>
                        <a:pt x="204" y="248"/>
                        <a:pt x="203" y="247"/>
                      </a:cubicBezTo>
                      <a:cubicBezTo>
                        <a:pt x="203" y="247"/>
                        <a:pt x="202" y="247"/>
                        <a:pt x="202" y="246"/>
                      </a:cubicBezTo>
                      <a:cubicBezTo>
                        <a:pt x="201" y="245"/>
                        <a:pt x="200" y="244"/>
                        <a:pt x="200" y="242"/>
                      </a:cubicBezTo>
                      <a:cubicBezTo>
                        <a:pt x="199" y="241"/>
                        <a:pt x="198" y="240"/>
                        <a:pt x="197" y="239"/>
                      </a:cubicBezTo>
                      <a:cubicBezTo>
                        <a:pt x="197" y="238"/>
                        <a:pt x="196" y="237"/>
                        <a:pt x="195" y="236"/>
                      </a:cubicBezTo>
                      <a:cubicBezTo>
                        <a:pt x="195" y="237"/>
                        <a:pt x="195" y="237"/>
                        <a:pt x="195" y="237"/>
                      </a:cubicBezTo>
                      <a:cubicBezTo>
                        <a:pt x="193" y="239"/>
                        <a:pt x="191" y="239"/>
                        <a:pt x="190" y="241"/>
                      </a:cubicBezTo>
                      <a:cubicBezTo>
                        <a:pt x="190" y="239"/>
                        <a:pt x="192" y="238"/>
                        <a:pt x="193" y="236"/>
                      </a:cubicBezTo>
                      <a:cubicBezTo>
                        <a:pt x="193" y="234"/>
                        <a:pt x="193" y="234"/>
                        <a:pt x="193" y="232"/>
                      </a:cubicBezTo>
                      <a:cubicBezTo>
                        <a:pt x="193" y="232"/>
                        <a:pt x="193" y="232"/>
                        <a:pt x="193" y="232"/>
                      </a:cubicBezTo>
                      <a:cubicBezTo>
                        <a:pt x="193" y="232"/>
                        <a:pt x="193" y="232"/>
                        <a:pt x="193" y="232"/>
                      </a:cubicBezTo>
                      <a:cubicBezTo>
                        <a:pt x="192" y="231"/>
                        <a:pt x="191" y="230"/>
                        <a:pt x="191" y="230"/>
                      </a:cubicBezTo>
                      <a:cubicBezTo>
                        <a:pt x="189" y="228"/>
                        <a:pt x="188" y="227"/>
                        <a:pt x="187" y="226"/>
                      </a:cubicBezTo>
                      <a:cubicBezTo>
                        <a:pt x="186" y="224"/>
                        <a:pt x="184" y="224"/>
                        <a:pt x="182" y="224"/>
                      </a:cubicBezTo>
                      <a:cubicBezTo>
                        <a:pt x="181" y="224"/>
                        <a:pt x="180" y="224"/>
                        <a:pt x="179" y="223"/>
                      </a:cubicBezTo>
                      <a:cubicBezTo>
                        <a:pt x="178" y="223"/>
                        <a:pt x="178" y="223"/>
                        <a:pt x="178" y="222"/>
                      </a:cubicBezTo>
                      <a:cubicBezTo>
                        <a:pt x="177" y="222"/>
                        <a:pt x="176" y="222"/>
                        <a:pt x="176" y="222"/>
                      </a:cubicBezTo>
                      <a:cubicBezTo>
                        <a:pt x="175" y="221"/>
                        <a:pt x="175" y="220"/>
                        <a:pt x="174" y="220"/>
                      </a:cubicBezTo>
                      <a:cubicBezTo>
                        <a:pt x="173" y="219"/>
                        <a:pt x="171" y="219"/>
                        <a:pt x="170" y="219"/>
                      </a:cubicBezTo>
                      <a:cubicBezTo>
                        <a:pt x="169" y="219"/>
                        <a:pt x="169" y="219"/>
                        <a:pt x="168" y="218"/>
                      </a:cubicBezTo>
                      <a:cubicBezTo>
                        <a:pt x="168" y="218"/>
                        <a:pt x="168" y="217"/>
                        <a:pt x="167" y="216"/>
                      </a:cubicBezTo>
                      <a:cubicBezTo>
                        <a:pt x="166" y="214"/>
                        <a:pt x="163" y="215"/>
                        <a:pt x="160" y="215"/>
                      </a:cubicBezTo>
                      <a:cubicBezTo>
                        <a:pt x="158" y="215"/>
                        <a:pt x="156" y="215"/>
                        <a:pt x="156" y="217"/>
                      </a:cubicBezTo>
                      <a:cubicBezTo>
                        <a:pt x="155" y="219"/>
                        <a:pt x="155" y="221"/>
                        <a:pt x="153" y="222"/>
                      </a:cubicBezTo>
                      <a:cubicBezTo>
                        <a:pt x="152" y="223"/>
                        <a:pt x="151" y="224"/>
                        <a:pt x="150" y="224"/>
                      </a:cubicBezTo>
                      <a:cubicBezTo>
                        <a:pt x="149" y="225"/>
                        <a:pt x="147" y="224"/>
                        <a:pt x="146" y="224"/>
                      </a:cubicBezTo>
                      <a:cubicBezTo>
                        <a:pt x="144" y="224"/>
                        <a:pt x="143" y="223"/>
                        <a:pt x="141" y="223"/>
                      </a:cubicBezTo>
                      <a:cubicBezTo>
                        <a:pt x="140" y="223"/>
                        <a:pt x="138" y="223"/>
                        <a:pt x="137" y="223"/>
                      </a:cubicBezTo>
                      <a:cubicBezTo>
                        <a:pt x="136" y="222"/>
                        <a:pt x="136" y="222"/>
                        <a:pt x="135" y="222"/>
                      </a:cubicBezTo>
                      <a:cubicBezTo>
                        <a:pt x="133" y="222"/>
                        <a:pt x="131" y="222"/>
                        <a:pt x="130" y="222"/>
                      </a:cubicBezTo>
                      <a:cubicBezTo>
                        <a:pt x="128" y="221"/>
                        <a:pt x="127" y="220"/>
                        <a:pt x="125" y="220"/>
                      </a:cubicBezTo>
                      <a:cubicBezTo>
                        <a:pt x="125" y="220"/>
                        <a:pt x="124" y="220"/>
                        <a:pt x="123" y="220"/>
                      </a:cubicBezTo>
                      <a:cubicBezTo>
                        <a:pt x="121" y="220"/>
                        <a:pt x="117" y="219"/>
                        <a:pt x="117" y="217"/>
                      </a:cubicBezTo>
                      <a:cubicBezTo>
                        <a:pt x="116" y="217"/>
                        <a:pt x="115" y="216"/>
                        <a:pt x="114" y="215"/>
                      </a:cubicBezTo>
                      <a:cubicBezTo>
                        <a:pt x="113" y="215"/>
                        <a:pt x="112" y="214"/>
                        <a:pt x="113" y="213"/>
                      </a:cubicBezTo>
                      <a:cubicBezTo>
                        <a:pt x="113" y="214"/>
                        <a:pt x="114" y="214"/>
                        <a:pt x="115" y="215"/>
                      </a:cubicBezTo>
                      <a:cubicBezTo>
                        <a:pt x="116" y="215"/>
                        <a:pt x="117" y="216"/>
                        <a:pt x="118" y="216"/>
                      </a:cubicBezTo>
                      <a:cubicBezTo>
                        <a:pt x="119" y="216"/>
                        <a:pt x="120" y="217"/>
                        <a:pt x="121" y="217"/>
                      </a:cubicBezTo>
                      <a:cubicBezTo>
                        <a:pt x="122" y="217"/>
                        <a:pt x="123" y="217"/>
                        <a:pt x="124" y="217"/>
                      </a:cubicBezTo>
                      <a:cubicBezTo>
                        <a:pt x="126" y="217"/>
                        <a:pt x="128" y="218"/>
                        <a:pt x="130" y="219"/>
                      </a:cubicBezTo>
                      <a:cubicBezTo>
                        <a:pt x="132" y="219"/>
                        <a:pt x="134" y="217"/>
                        <a:pt x="136" y="216"/>
                      </a:cubicBezTo>
                      <a:cubicBezTo>
                        <a:pt x="137" y="215"/>
                        <a:pt x="140" y="216"/>
                        <a:pt x="141" y="215"/>
                      </a:cubicBezTo>
                      <a:cubicBezTo>
                        <a:pt x="143" y="213"/>
                        <a:pt x="141" y="210"/>
                        <a:pt x="143" y="209"/>
                      </a:cubicBezTo>
                      <a:cubicBezTo>
                        <a:pt x="144" y="208"/>
                        <a:pt x="145" y="207"/>
                        <a:pt x="146" y="206"/>
                      </a:cubicBezTo>
                      <a:cubicBezTo>
                        <a:pt x="148" y="206"/>
                        <a:pt x="149" y="204"/>
                        <a:pt x="150" y="204"/>
                      </a:cubicBezTo>
                      <a:cubicBezTo>
                        <a:pt x="152" y="203"/>
                        <a:pt x="152" y="204"/>
                        <a:pt x="154" y="204"/>
                      </a:cubicBezTo>
                      <a:cubicBezTo>
                        <a:pt x="155" y="205"/>
                        <a:pt x="156" y="205"/>
                        <a:pt x="157" y="204"/>
                      </a:cubicBezTo>
                      <a:cubicBezTo>
                        <a:pt x="160" y="203"/>
                        <a:pt x="162" y="201"/>
                        <a:pt x="165" y="199"/>
                      </a:cubicBezTo>
                      <a:cubicBezTo>
                        <a:pt x="166" y="198"/>
                        <a:pt x="168" y="197"/>
                        <a:pt x="166" y="195"/>
                      </a:cubicBezTo>
                      <a:cubicBezTo>
                        <a:pt x="165" y="194"/>
                        <a:pt x="164" y="194"/>
                        <a:pt x="162" y="193"/>
                      </a:cubicBezTo>
                      <a:cubicBezTo>
                        <a:pt x="161" y="192"/>
                        <a:pt x="160" y="192"/>
                        <a:pt x="159" y="191"/>
                      </a:cubicBezTo>
                      <a:cubicBezTo>
                        <a:pt x="157" y="191"/>
                        <a:pt x="156" y="191"/>
                        <a:pt x="156" y="189"/>
                      </a:cubicBezTo>
                      <a:cubicBezTo>
                        <a:pt x="156" y="188"/>
                        <a:pt x="157" y="187"/>
                        <a:pt x="156" y="187"/>
                      </a:cubicBezTo>
                      <a:cubicBezTo>
                        <a:pt x="156" y="186"/>
                        <a:pt x="155" y="184"/>
                        <a:pt x="154" y="184"/>
                      </a:cubicBezTo>
                      <a:cubicBezTo>
                        <a:pt x="152" y="183"/>
                        <a:pt x="149" y="185"/>
                        <a:pt x="148" y="186"/>
                      </a:cubicBezTo>
                      <a:cubicBezTo>
                        <a:pt x="146" y="188"/>
                        <a:pt x="143" y="189"/>
                        <a:pt x="140" y="191"/>
                      </a:cubicBezTo>
                      <a:cubicBezTo>
                        <a:pt x="138" y="192"/>
                        <a:pt x="136" y="191"/>
                        <a:pt x="133" y="191"/>
                      </a:cubicBezTo>
                      <a:cubicBezTo>
                        <a:pt x="134" y="190"/>
                        <a:pt x="136" y="190"/>
                        <a:pt x="137" y="189"/>
                      </a:cubicBezTo>
                      <a:cubicBezTo>
                        <a:pt x="138" y="189"/>
                        <a:pt x="138" y="188"/>
                        <a:pt x="139" y="187"/>
                      </a:cubicBezTo>
                      <a:cubicBezTo>
                        <a:pt x="140" y="187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5" y="183"/>
                      </a:cubicBezTo>
                      <a:cubicBezTo>
                        <a:pt x="147" y="182"/>
                        <a:pt x="149" y="183"/>
                        <a:pt x="151" y="182"/>
                      </a:cubicBezTo>
                      <a:cubicBezTo>
                        <a:pt x="152" y="182"/>
                        <a:pt x="153" y="181"/>
                        <a:pt x="155" y="180"/>
                      </a:cubicBezTo>
                      <a:cubicBezTo>
                        <a:pt x="157" y="179"/>
                        <a:pt x="157" y="180"/>
                        <a:pt x="159" y="181"/>
                      </a:cubicBezTo>
                      <a:cubicBezTo>
                        <a:pt x="161" y="182"/>
                        <a:pt x="161" y="180"/>
                        <a:pt x="161" y="179"/>
                      </a:cubicBezTo>
                      <a:cubicBezTo>
                        <a:pt x="162" y="178"/>
                        <a:pt x="163" y="177"/>
                        <a:pt x="163" y="177"/>
                      </a:cubicBezTo>
                      <a:cubicBezTo>
                        <a:pt x="164" y="176"/>
                        <a:pt x="164" y="175"/>
                        <a:pt x="165" y="174"/>
                      </a:cubicBezTo>
                      <a:cubicBezTo>
                        <a:pt x="167" y="173"/>
                        <a:pt x="169" y="173"/>
                        <a:pt x="170" y="170"/>
                      </a:cubicBezTo>
                      <a:cubicBezTo>
                        <a:pt x="170" y="169"/>
                        <a:pt x="170" y="167"/>
                        <a:pt x="170" y="166"/>
                      </a:cubicBezTo>
                      <a:cubicBezTo>
                        <a:pt x="171" y="164"/>
                        <a:pt x="172" y="163"/>
                        <a:pt x="172" y="162"/>
                      </a:cubicBezTo>
                      <a:cubicBezTo>
                        <a:pt x="172" y="161"/>
                        <a:pt x="172" y="160"/>
                        <a:pt x="173" y="159"/>
                      </a:cubicBezTo>
                      <a:cubicBezTo>
                        <a:pt x="173" y="158"/>
                        <a:pt x="174" y="158"/>
                        <a:pt x="175" y="158"/>
                      </a:cubicBezTo>
                      <a:cubicBezTo>
                        <a:pt x="176" y="157"/>
                        <a:pt x="176" y="155"/>
                        <a:pt x="176" y="154"/>
                      </a:cubicBezTo>
                      <a:cubicBezTo>
                        <a:pt x="177" y="153"/>
                        <a:pt x="178" y="152"/>
                        <a:pt x="179" y="151"/>
                      </a:cubicBezTo>
                      <a:cubicBezTo>
                        <a:pt x="180" y="150"/>
                        <a:pt x="182" y="149"/>
                        <a:pt x="182" y="147"/>
                      </a:cubicBezTo>
                      <a:cubicBezTo>
                        <a:pt x="183" y="144"/>
                        <a:pt x="182" y="141"/>
                        <a:pt x="182" y="139"/>
                      </a:cubicBezTo>
                      <a:cubicBezTo>
                        <a:pt x="183" y="138"/>
                        <a:pt x="183" y="137"/>
                        <a:pt x="183" y="137"/>
                      </a:cubicBezTo>
                      <a:cubicBezTo>
                        <a:pt x="184" y="135"/>
                        <a:pt x="185" y="134"/>
                        <a:pt x="186" y="133"/>
                      </a:cubicBezTo>
                      <a:cubicBezTo>
                        <a:pt x="187" y="131"/>
                        <a:pt x="189" y="130"/>
                        <a:pt x="189" y="128"/>
                      </a:cubicBezTo>
                      <a:cubicBezTo>
                        <a:pt x="189" y="127"/>
                        <a:pt x="189" y="126"/>
                        <a:pt x="188" y="125"/>
                      </a:cubicBezTo>
                      <a:cubicBezTo>
                        <a:pt x="188" y="124"/>
                        <a:pt x="187" y="123"/>
                        <a:pt x="187" y="122"/>
                      </a:cubicBezTo>
                      <a:cubicBezTo>
                        <a:pt x="187" y="120"/>
                        <a:pt x="188" y="118"/>
                        <a:pt x="189" y="116"/>
                      </a:cubicBezTo>
                      <a:cubicBezTo>
                        <a:pt x="190" y="114"/>
                        <a:pt x="191" y="112"/>
                        <a:pt x="192" y="110"/>
                      </a:cubicBezTo>
                      <a:cubicBezTo>
                        <a:pt x="193" y="108"/>
                        <a:pt x="195" y="107"/>
                        <a:pt x="196" y="105"/>
                      </a:cubicBezTo>
                      <a:cubicBezTo>
                        <a:pt x="197" y="104"/>
                        <a:pt x="197" y="102"/>
                        <a:pt x="198" y="101"/>
                      </a:cubicBezTo>
                      <a:cubicBezTo>
                        <a:pt x="199" y="99"/>
                        <a:pt x="200" y="98"/>
                        <a:pt x="200" y="96"/>
                      </a:cubicBezTo>
                      <a:cubicBezTo>
                        <a:pt x="200" y="95"/>
                        <a:pt x="199" y="94"/>
                        <a:pt x="198" y="92"/>
                      </a:cubicBezTo>
                      <a:cubicBezTo>
                        <a:pt x="198" y="91"/>
                        <a:pt x="198" y="90"/>
                        <a:pt x="197" y="89"/>
                      </a:cubicBezTo>
                      <a:cubicBezTo>
                        <a:pt x="197" y="88"/>
                        <a:pt x="197" y="87"/>
                        <a:pt x="197" y="87"/>
                      </a:cubicBezTo>
                      <a:cubicBezTo>
                        <a:pt x="196" y="86"/>
                        <a:pt x="195" y="85"/>
                        <a:pt x="195" y="84"/>
                      </a:cubicBezTo>
                      <a:cubicBezTo>
                        <a:pt x="194" y="84"/>
                        <a:pt x="194" y="83"/>
                        <a:pt x="194" y="82"/>
                      </a:cubicBezTo>
                      <a:cubicBezTo>
                        <a:pt x="193" y="81"/>
                        <a:pt x="193" y="81"/>
                        <a:pt x="192" y="81"/>
                      </a:cubicBezTo>
                      <a:cubicBezTo>
                        <a:pt x="191" y="81"/>
                        <a:pt x="190" y="80"/>
                        <a:pt x="189" y="80"/>
                      </a:cubicBezTo>
                      <a:cubicBezTo>
                        <a:pt x="187" y="79"/>
                        <a:pt x="185" y="79"/>
                        <a:pt x="183" y="80"/>
                      </a:cubicBezTo>
                      <a:cubicBezTo>
                        <a:pt x="182" y="81"/>
                        <a:pt x="182" y="82"/>
                        <a:pt x="180" y="82"/>
                      </a:cubicBezTo>
                      <a:cubicBezTo>
                        <a:pt x="179" y="82"/>
                        <a:pt x="179" y="82"/>
                        <a:pt x="179" y="82"/>
                      </a:cubicBezTo>
                      <a:cubicBezTo>
                        <a:pt x="178" y="81"/>
                        <a:pt x="178" y="81"/>
                        <a:pt x="178" y="81"/>
                      </a:cubicBezTo>
                      <a:cubicBezTo>
                        <a:pt x="177" y="80"/>
                        <a:pt x="176" y="81"/>
                        <a:pt x="175" y="81"/>
                      </a:cubicBezTo>
                      <a:cubicBezTo>
                        <a:pt x="174" y="82"/>
                        <a:pt x="173" y="82"/>
                        <a:pt x="172" y="82"/>
                      </a:cubicBezTo>
                      <a:cubicBezTo>
                        <a:pt x="170" y="82"/>
                        <a:pt x="169" y="82"/>
                        <a:pt x="168" y="82"/>
                      </a:cubicBezTo>
                      <a:cubicBezTo>
                        <a:pt x="168" y="82"/>
                        <a:pt x="167" y="82"/>
                        <a:pt x="166" y="82"/>
                      </a:cubicBezTo>
                      <a:cubicBezTo>
                        <a:pt x="165" y="82"/>
                        <a:pt x="165" y="81"/>
                        <a:pt x="164" y="81"/>
                      </a:cubicBezTo>
                      <a:cubicBezTo>
                        <a:pt x="163" y="81"/>
                        <a:pt x="162" y="81"/>
                        <a:pt x="162" y="81"/>
                      </a:cubicBezTo>
                      <a:cubicBezTo>
                        <a:pt x="159" y="81"/>
                        <a:pt x="156" y="81"/>
                        <a:pt x="153" y="81"/>
                      </a:cubicBezTo>
                      <a:cubicBezTo>
                        <a:pt x="153" y="81"/>
                        <a:pt x="152" y="80"/>
                        <a:pt x="152" y="80"/>
                      </a:cubicBezTo>
                      <a:cubicBezTo>
                        <a:pt x="151" y="80"/>
                        <a:pt x="150" y="80"/>
                        <a:pt x="150" y="80"/>
                      </a:cubicBezTo>
                      <a:cubicBezTo>
                        <a:pt x="149" y="81"/>
                        <a:pt x="149" y="81"/>
                        <a:pt x="149" y="82"/>
                      </a:cubicBezTo>
                      <a:cubicBezTo>
                        <a:pt x="148" y="82"/>
                        <a:pt x="147" y="83"/>
                        <a:pt x="146" y="83"/>
                      </a:cubicBezTo>
                      <a:cubicBezTo>
                        <a:pt x="144" y="83"/>
                        <a:pt x="142" y="83"/>
                        <a:pt x="140" y="83"/>
                      </a:cubicBezTo>
                      <a:cubicBezTo>
                        <a:pt x="138" y="83"/>
                        <a:pt x="137" y="82"/>
                        <a:pt x="135" y="81"/>
                      </a:cubicBezTo>
                      <a:cubicBezTo>
                        <a:pt x="133" y="80"/>
                        <a:pt x="132" y="79"/>
                        <a:pt x="129" y="79"/>
                      </a:cubicBezTo>
                      <a:cubicBezTo>
                        <a:pt x="128" y="79"/>
                        <a:pt x="128" y="80"/>
                        <a:pt x="127" y="80"/>
                      </a:cubicBezTo>
                      <a:cubicBezTo>
                        <a:pt x="126" y="80"/>
                        <a:pt x="124" y="80"/>
                        <a:pt x="123" y="81"/>
                      </a:cubicBezTo>
                      <a:cubicBezTo>
                        <a:pt x="122" y="82"/>
                        <a:pt x="123" y="83"/>
                        <a:pt x="121" y="84"/>
                      </a:cubicBezTo>
                      <a:cubicBezTo>
                        <a:pt x="121" y="84"/>
                        <a:pt x="120" y="84"/>
                        <a:pt x="120" y="84"/>
                      </a:cubicBezTo>
                      <a:cubicBezTo>
                        <a:pt x="119" y="85"/>
                        <a:pt x="119" y="86"/>
                        <a:pt x="118" y="86"/>
                      </a:cubicBezTo>
                      <a:cubicBezTo>
                        <a:pt x="117" y="87"/>
                        <a:pt x="116" y="85"/>
                        <a:pt x="115" y="85"/>
                      </a:cubicBezTo>
                      <a:cubicBezTo>
                        <a:pt x="113" y="86"/>
                        <a:pt x="112" y="87"/>
                        <a:pt x="111" y="88"/>
                      </a:cubicBezTo>
                      <a:cubicBezTo>
                        <a:pt x="111" y="89"/>
                        <a:pt x="109" y="90"/>
                        <a:pt x="107" y="91"/>
                      </a:cubicBezTo>
                      <a:cubicBezTo>
                        <a:pt x="105" y="91"/>
                        <a:pt x="102" y="89"/>
                        <a:pt x="101" y="91"/>
                      </a:cubicBezTo>
                      <a:cubicBezTo>
                        <a:pt x="101" y="91"/>
                        <a:pt x="101" y="92"/>
                        <a:pt x="101" y="93"/>
                      </a:cubicBezTo>
                      <a:cubicBezTo>
                        <a:pt x="100" y="93"/>
                        <a:pt x="99" y="94"/>
                        <a:pt x="98" y="94"/>
                      </a:cubicBezTo>
                      <a:cubicBezTo>
                        <a:pt x="97" y="95"/>
                        <a:pt x="95" y="97"/>
                        <a:pt x="93" y="98"/>
                      </a:cubicBezTo>
                      <a:cubicBezTo>
                        <a:pt x="91" y="99"/>
                        <a:pt x="87" y="99"/>
                        <a:pt x="84" y="99"/>
                      </a:cubicBezTo>
                      <a:cubicBezTo>
                        <a:pt x="86" y="98"/>
                        <a:pt x="87" y="98"/>
                        <a:pt x="89" y="98"/>
                      </a:cubicBezTo>
                      <a:cubicBezTo>
                        <a:pt x="90" y="97"/>
                        <a:pt x="91" y="96"/>
                        <a:pt x="92" y="95"/>
                      </a:cubicBezTo>
                      <a:cubicBezTo>
                        <a:pt x="92" y="95"/>
                        <a:pt x="92" y="94"/>
                        <a:pt x="92" y="94"/>
                      </a:cubicBezTo>
                      <a:cubicBezTo>
                        <a:pt x="93" y="93"/>
                        <a:pt x="94" y="93"/>
                        <a:pt x="95" y="92"/>
                      </a:cubicBezTo>
                      <a:cubicBezTo>
                        <a:pt x="95" y="91"/>
                        <a:pt x="95" y="91"/>
                        <a:pt x="96" y="90"/>
                      </a:cubicBezTo>
                      <a:cubicBezTo>
                        <a:pt x="96" y="89"/>
                        <a:pt x="97" y="89"/>
                        <a:pt x="98" y="88"/>
                      </a:cubicBezTo>
                      <a:cubicBezTo>
                        <a:pt x="98" y="88"/>
                        <a:pt x="102" y="85"/>
                        <a:pt x="100" y="84"/>
                      </a:cubicBezTo>
                      <a:cubicBezTo>
                        <a:pt x="99" y="83"/>
                        <a:pt x="97" y="85"/>
                        <a:pt x="96" y="85"/>
                      </a:cubicBezTo>
                      <a:cubicBezTo>
                        <a:pt x="95" y="85"/>
                        <a:pt x="94" y="83"/>
                        <a:pt x="92" y="83"/>
                      </a:cubicBezTo>
                      <a:cubicBezTo>
                        <a:pt x="90" y="83"/>
                        <a:pt x="89" y="85"/>
                        <a:pt x="88" y="86"/>
                      </a:cubicBezTo>
                      <a:cubicBezTo>
                        <a:pt x="87" y="88"/>
                        <a:pt x="86" y="90"/>
                        <a:pt x="84" y="91"/>
                      </a:cubicBezTo>
                      <a:cubicBezTo>
                        <a:pt x="83" y="90"/>
                        <a:pt x="84" y="89"/>
                        <a:pt x="85" y="89"/>
                      </a:cubicBezTo>
                      <a:cubicBezTo>
                        <a:pt x="86" y="88"/>
                        <a:pt x="86" y="86"/>
                        <a:pt x="87" y="85"/>
                      </a:cubicBezTo>
                      <a:cubicBezTo>
                        <a:pt x="88" y="84"/>
                        <a:pt x="88" y="83"/>
                        <a:pt x="90" y="82"/>
                      </a:cubicBezTo>
                      <a:cubicBezTo>
                        <a:pt x="91" y="81"/>
                        <a:pt x="93" y="82"/>
                        <a:pt x="95" y="82"/>
                      </a:cubicBezTo>
                      <a:cubicBezTo>
                        <a:pt x="96" y="81"/>
                        <a:pt x="96" y="80"/>
                        <a:pt x="97" y="79"/>
                      </a:cubicBezTo>
                      <a:cubicBezTo>
                        <a:pt x="97" y="79"/>
                        <a:pt x="98" y="78"/>
                        <a:pt x="99" y="79"/>
                      </a:cubicBezTo>
                      <a:cubicBezTo>
                        <a:pt x="100" y="79"/>
                        <a:pt x="100" y="79"/>
                        <a:pt x="100" y="80"/>
                      </a:cubicBezTo>
                      <a:cubicBezTo>
                        <a:pt x="101" y="82"/>
                        <a:pt x="102" y="81"/>
                        <a:pt x="103" y="80"/>
                      </a:cubicBezTo>
                      <a:cubicBezTo>
                        <a:pt x="105" y="79"/>
                        <a:pt x="105" y="77"/>
                        <a:pt x="106" y="76"/>
                      </a:cubicBezTo>
                      <a:cubicBezTo>
                        <a:pt x="106" y="75"/>
                        <a:pt x="107" y="75"/>
                        <a:pt x="107" y="74"/>
                      </a:cubicBezTo>
                      <a:cubicBezTo>
                        <a:pt x="108" y="73"/>
                        <a:pt x="108" y="73"/>
                        <a:pt x="109" y="72"/>
                      </a:cubicBezTo>
                      <a:cubicBezTo>
                        <a:pt x="109" y="71"/>
                        <a:pt x="112" y="69"/>
                        <a:pt x="111" y="68"/>
                      </a:cubicBezTo>
                      <a:cubicBezTo>
                        <a:pt x="110" y="67"/>
                        <a:pt x="108" y="70"/>
                        <a:pt x="107" y="70"/>
                      </a:cubicBezTo>
                      <a:cubicBezTo>
                        <a:pt x="107" y="71"/>
                        <a:pt x="106" y="72"/>
                        <a:pt x="105" y="71"/>
                      </a:cubicBezTo>
                      <a:cubicBezTo>
                        <a:pt x="104" y="71"/>
                        <a:pt x="105" y="71"/>
                        <a:pt x="104" y="70"/>
                      </a:cubicBezTo>
                      <a:cubicBezTo>
                        <a:pt x="102" y="69"/>
                        <a:pt x="101" y="71"/>
                        <a:pt x="100" y="71"/>
                      </a:cubicBezTo>
                      <a:cubicBezTo>
                        <a:pt x="99" y="72"/>
                        <a:pt x="99" y="71"/>
                        <a:pt x="98" y="71"/>
                      </a:cubicBezTo>
                      <a:cubicBezTo>
                        <a:pt x="97" y="70"/>
                        <a:pt x="97" y="71"/>
                        <a:pt x="96" y="71"/>
                      </a:cubicBezTo>
                      <a:cubicBezTo>
                        <a:pt x="94" y="71"/>
                        <a:pt x="93" y="69"/>
                        <a:pt x="91" y="69"/>
                      </a:cubicBezTo>
                      <a:cubicBezTo>
                        <a:pt x="90" y="69"/>
                        <a:pt x="89" y="69"/>
                        <a:pt x="88" y="69"/>
                      </a:cubicBezTo>
                      <a:cubicBezTo>
                        <a:pt x="87" y="68"/>
                        <a:pt x="85" y="66"/>
                        <a:pt x="85" y="65"/>
                      </a:cubicBezTo>
                      <a:cubicBezTo>
                        <a:pt x="85" y="66"/>
                        <a:pt x="86" y="66"/>
                        <a:pt x="87" y="66"/>
                      </a:cubicBezTo>
                      <a:cubicBezTo>
                        <a:pt x="88" y="67"/>
                        <a:pt x="88" y="67"/>
                        <a:pt x="89" y="67"/>
                      </a:cubicBezTo>
                      <a:cubicBezTo>
                        <a:pt x="90" y="67"/>
                        <a:pt x="91" y="67"/>
                        <a:pt x="92" y="67"/>
                      </a:cubicBezTo>
                      <a:cubicBezTo>
                        <a:pt x="94" y="68"/>
                        <a:pt x="94" y="69"/>
                        <a:pt x="96" y="68"/>
                      </a:cubicBezTo>
                      <a:cubicBezTo>
                        <a:pt x="96" y="68"/>
                        <a:pt x="97" y="68"/>
                        <a:pt x="98" y="68"/>
                      </a:cubicBezTo>
                      <a:cubicBezTo>
                        <a:pt x="98" y="68"/>
                        <a:pt x="99" y="68"/>
                        <a:pt x="99" y="68"/>
                      </a:cubicBezTo>
                      <a:cubicBezTo>
                        <a:pt x="101" y="68"/>
                        <a:pt x="102" y="66"/>
                        <a:pt x="102" y="65"/>
                      </a:cubicBezTo>
                      <a:cubicBezTo>
                        <a:pt x="102" y="63"/>
                        <a:pt x="100" y="63"/>
                        <a:pt x="99" y="62"/>
                      </a:cubicBezTo>
                      <a:cubicBezTo>
                        <a:pt x="99" y="62"/>
                        <a:pt x="96" y="60"/>
                        <a:pt x="98" y="60"/>
                      </a:cubicBezTo>
                      <a:cubicBezTo>
                        <a:pt x="100" y="60"/>
                        <a:pt x="100" y="62"/>
                        <a:pt x="102" y="61"/>
                      </a:cubicBezTo>
                      <a:cubicBezTo>
                        <a:pt x="103" y="61"/>
                        <a:pt x="103" y="59"/>
                        <a:pt x="103" y="59"/>
                      </a:cubicBezTo>
                      <a:cubicBezTo>
                        <a:pt x="104" y="58"/>
                        <a:pt x="105" y="58"/>
                        <a:pt x="106" y="56"/>
                      </a:cubicBezTo>
                      <a:cubicBezTo>
                        <a:pt x="107" y="56"/>
                        <a:pt x="107" y="55"/>
                        <a:pt x="108" y="55"/>
                      </a:cubicBezTo>
                      <a:cubicBezTo>
                        <a:pt x="110" y="54"/>
                        <a:pt x="112" y="53"/>
                        <a:pt x="114" y="51"/>
                      </a:cubicBezTo>
                      <a:cubicBezTo>
                        <a:pt x="115" y="50"/>
                        <a:pt x="116" y="48"/>
                        <a:pt x="117" y="46"/>
                      </a:cubicBezTo>
                      <a:cubicBezTo>
                        <a:pt x="118" y="45"/>
                        <a:pt x="120" y="44"/>
                        <a:pt x="121" y="44"/>
                      </a:cubicBezTo>
                      <a:cubicBezTo>
                        <a:pt x="124" y="43"/>
                        <a:pt x="124" y="40"/>
                        <a:pt x="125" y="37"/>
                      </a:cubicBezTo>
                      <a:cubicBezTo>
                        <a:pt x="125" y="36"/>
                        <a:pt x="127" y="35"/>
                        <a:pt x="128" y="34"/>
                      </a:cubicBezTo>
                      <a:cubicBezTo>
                        <a:pt x="130" y="33"/>
                        <a:pt x="132" y="33"/>
                        <a:pt x="133" y="32"/>
                      </a:cubicBezTo>
                      <a:cubicBezTo>
                        <a:pt x="133" y="32"/>
                        <a:pt x="134" y="31"/>
                        <a:pt x="134" y="30"/>
                      </a:cubicBezTo>
                      <a:cubicBezTo>
                        <a:pt x="135" y="30"/>
                        <a:pt x="135" y="30"/>
                        <a:pt x="136" y="29"/>
                      </a:cubicBezTo>
                      <a:cubicBezTo>
                        <a:pt x="137" y="28"/>
                        <a:pt x="138" y="27"/>
                        <a:pt x="139" y="26"/>
                      </a:cubicBezTo>
                      <a:cubicBezTo>
                        <a:pt x="139" y="25"/>
                        <a:pt x="140" y="24"/>
                        <a:pt x="140" y="24"/>
                      </a:cubicBezTo>
                      <a:cubicBezTo>
                        <a:pt x="140" y="23"/>
                        <a:pt x="140" y="22"/>
                        <a:pt x="140" y="22"/>
                      </a:cubicBezTo>
                      <a:cubicBezTo>
                        <a:pt x="141" y="20"/>
                        <a:pt x="142" y="20"/>
                        <a:pt x="142" y="18"/>
                      </a:cubicBezTo>
                      <a:cubicBezTo>
                        <a:pt x="141" y="17"/>
                        <a:pt x="140" y="17"/>
                        <a:pt x="139" y="16"/>
                      </a:cubicBezTo>
                      <a:cubicBezTo>
                        <a:pt x="138" y="15"/>
                        <a:pt x="138" y="14"/>
                        <a:pt x="138" y="13"/>
                      </a:cubicBezTo>
                      <a:cubicBezTo>
                        <a:pt x="139" y="12"/>
                        <a:pt x="140" y="12"/>
                        <a:pt x="140" y="11"/>
                      </a:cubicBezTo>
                      <a:cubicBezTo>
                        <a:pt x="141" y="11"/>
                        <a:pt x="141" y="11"/>
                        <a:pt x="141" y="9"/>
                      </a:cubicBezTo>
                      <a:cubicBezTo>
                        <a:pt x="141" y="8"/>
                        <a:pt x="141" y="7"/>
                        <a:pt x="142" y="6"/>
                      </a:cubicBezTo>
                      <a:cubicBezTo>
                        <a:pt x="143" y="4"/>
                        <a:pt x="143" y="3"/>
                        <a:pt x="141" y="3"/>
                      </a:cubicBezTo>
                      <a:cubicBezTo>
                        <a:pt x="141" y="2"/>
                        <a:pt x="140" y="2"/>
                        <a:pt x="139" y="3"/>
                      </a:cubicBezTo>
                      <a:cubicBezTo>
                        <a:pt x="138" y="3"/>
                        <a:pt x="138" y="3"/>
                        <a:pt x="137" y="3"/>
                      </a:cubicBezTo>
                      <a:cubicBezTo>
                        <a:pt x="136" y="3"/>
                        <a:pt x="136" y="3"/>
                        <a:pt x="136" y="2"/>
                      </a:cubicBezTo>
                      <a:cubicBezTo>
                        <a:pt x="135" y="2"/>
                        <a:pt x="134" y="2"/>
                        <a:pt x="134" y="2"/>
                      </a:cubicBezTo>
                      <a:cubicBezTo>
                        <a:pt x="133" y="2"/>
                        <a:pt x="131" y="2"/>
                        <a:pt x="130" y="2"/>
                      </a:cubicBezTo>
                      <a:cubicBezTo>
                        <a:pt x="129" y="1"/>
                        <a:pt x="127" y="0"/>
                        <a:pt x="127" y="2"/>
                      </a:cubicBezTo>
                      <a:cubicBezTo>
                        <a:pt x="126" y="3"/>
                        <a:pt x="127" y="4"/>
                        <a:pt x="128" y="4"/>
                      </a:cubicBezTo>
                      <a:cubicBezTo>
                        <a:pt x="129" y="7"/>
                        <a:pt x="126" y="7"/>
                        <a:pt x="125" y="6"/>
                      </a:cubicBezTo>
                      <a:cubicBezTo>
                        <a:pt x="124" y="6"/>
                        <a:pt x="123" y="6"/>
                        <a:pt x="122" y="6"/>
                      </a:cubicBezTo>
                      <a:cubicBezTo>
                        <a:pt x="121" y="7"/>
                        <a:pt x="121" y="7"/>
                        <a:pt x="120" y="6"/>
                      </a:cubicBezTo>
                      <a:cubicBezTo>
                        <a:pt x="119" y="5"/>
                        <a:pt x="119" y="5"/>
                        <a:pt x="117" y="5"/>
                      </a:cubicBezTo>
                      <a:cubicBezTo>
                        <a:pt x="117" y="5"/>
                        <a:pt x="116" y="5"/>
                        <a:pt x="115" y="6"/>
                      </a:cubicBezTo>
                      <a:cubicBezTo>
                        <a:pt x="113" y="7"/>
                        <a:pt x="112" y="10"/>
                        <a:pt x="109" y="10"/>
                      </a:cubicBezTo>
                      <a:cubicBezTo>
                        <a:pt x="108" y="10"/>
                        <a:pt x="106" y="10"/>
                        <a:pt x="105" y="10"/>
                      </a:cubicBezTo>
                      <a:cubicBezTo>
                        <a:pt x="105" y="10"/>
                        <a:pt x="104" y="9"/>
                        <a:pt x="104" y="9"/>
                      </a:cubicBezTo>
                      <a:cubicBezTo>
                        <a:pt x="104" y="9"/>
                        <a:pt x="103" y="9"/>
                        <a:pt x="103" y="9"/>
                      </a:cubicBezTo>
                      <a:cubicBezTo>
                        <a:pt x="103" y="9"/>
                        <a:pt x="102" y="9"/>
                        <a:pt x="101" y="9"/>
                      </a:cubicBezTo>
                      <a:cubicBezTo>
                        <a:pt x="100" y="8"/>
                        <a:pt x="99" y="7"/>
                        <a:pt x="98" y="9"/>
                      </a:cubicBezTo>
                      <a:cubicBezTo>
                        <a:pt x="98" y="10"/>
                        <a:pt x="98" y="10"/>
                        <a:pt x="97" y="10"/>
                      </a:cubicBezTo>
                      <a:cubicBezTo>
                        <a:pt x="96" y="10"/>
                        <a:pt x="95" y="10"/>
                        <a:pt x="95" y="10"/>
                      </a:cubicBezTo>
                      <a:cubicBezTo>
                        <a:pt x="94" y="10"/>
                        <a:pt x="94" y="11"/>
                        <a:pt x="93" y="11"/>
                      </a:cubicBezTo>
                      <a:cubicBezTo>
                        <a:pt x="93" y="11"/>
                        <a:pt x="92" y="11"/>
                        <a:pt x="91" y="11"/>
                      </a:cubicBezTo>
                      <a:cubicBezTo>
                        <a:pt x="91" y="12"/>
                        <a:pt x="91" y="13"/>
                        <a:pt x="91" y="13"/>
                      </a:cubicBezTo>
                      <a:cubicBezTo>
                        <a:pt x="90" y="13"/>
                        <a:pt x="89" y="13"/>
                        <a:pt x="89" y="13"/>
                      </a:cubicBezTo>
                      <a:cubicBezTo>
                        <a:pt x="88" y="12"/>
                        <a:pt x="88" y="11"/>
                        <a:pt x="87" y="12"/>
                      </a:cubicBezTo>
                      <a:cubicBezTo>
                        <a:pt x="86" y="12"/>
                        <a:pt x="86" y="12"/>
                        <a:pt x="85" y="13"/>
                      </a:cubicBezTo>
                      <a:cubicBezTo>
                        <a:pt x="84" y="14"/>
                        <a:pt x="83" y="19"/>
                        <a:pt x="80" y="18"/>
                      </a:cubicBezTo>
                      <a:cubicBezTo>
                        <a:pt x="80" y="18"/>
                        <a:pt x="81" y="16"/>
                        <a:pt x="81" y="15"/>
                      </a:cubicBezTo>
                      <a:cubicBezTo>
                        <a:pt x="82" y="14"/>
                        <a:pt x="82" y="13"/>
                        <a:pt x="82" y="12"/>
                      </a:cubicBezTo>
                      <a:cubicBezTo>
                        <a:pt x="82" y="11"/>
                        <a:pt x="82" y="10"/>
                        <a:pt x="81" y="10"/>
                      </a:cubicBezTo>
                      <a:cubicBezTo>
                        <a:pt x="80" y="9"/>
                        <a:pt x="77" y="9"/>
                        <a:pt x="76" y="9"/>
                      </a:cubicBezTo>
                      <a:cubicBezTo>
                        <a:pt x="75" y="10"/>
                        <a:pt x="76" y="11"/>
                        <a:pt x="76" y="12"/>
                      </a:cubicBezTo>
                      <a:cubicBezTo>
                        <a:pt x="75" y="13"/>
                        <a:pt x="74" y="14"/>
                        <a:pt x="74" y="15"/>
                      </a:cubicBezTo>
                      <a:cubicBezTo>
                        <a:pt x="73" y="16"/>
                        <a:pt x="72" y="17"/>
                        <a:pt x="71" y="18"/>
                      </a:cubicBezTo>
                      <a:cubicBezTo>
                        <a:pt x="70" y="18"/>
                        <a:pt x="69" y="19"/>
                        <a:pt x="68" y="19"/>
                      </a:cubicBezTo>
                      <a:cubicBezTo>
                        <a:pt x="69" y="16"/>
                        <a:pt x="75" y="12"/>
                        <a:pt x="71" y="10"/>
                      </a:cubicBezTo>
                      <a:cubicBezTo>
                        <a:pt x="70" y="9"/>
                        <a:pt x="69" y="9"/>
                        <a:pt x="69" y="8"/>
                      </a:cubicBezTo>
                      <a:cubicBezTo>
                        <a:pt x="67" y="8"/>
                        <a:pt x="68" y="8"/>
                        <a:pt x="67" y="9"/>
                      </a:cubicBezTo>
                      <a:cubicBezTo>
                        <a:pt x="67" y="10"/>
                        <a:pt x="68" y="13"/>
                        <a:pt x="66" y="13"/>
                      </a:cubicBezTo>
                      <a:cubicBezTo>
                        <a:pt x="66" y="12"/>
                        <a:pt x="65" y="11"/>
                        <a:pt x="65" y="10"/>
                      </a:cubicBezTo>
                      <a:cubicBezTo>
                        <a:pt x="65" y="9"/>
                        <a:pt x="66" y="7"/>
                        <a:pt x="65" y="6"/>
                      </a:cubicBezTo>
                      <a:cubicBezTo>
                        <a:pt x="64" y="6"/>
                        <a:pt x="63" y="6"/>
                        <a:pt x="63" y="6"/>
                      </a:cubicBezTo>
                      <a:cubicBezTo>
                        <a:pt x="62" y="6"/>
                        <a:pt x="61" y="5"/>
                        <a:pt x="60" y="5"/>
                      </a:cubicBezTo>
                      <a:cubicBezTo>
                        <a:pt x="57" y="4"/>
                        <a:pt x="57" y="6"/>
                        <a:pt x="57" y="8"/>
                      </a:cubicBezTo>
                      <a:cubicBezTo>
                        <a:pt x="57" y="9"/>
                        <a:pt x="58" y="12"/>
                        <a:pt x="56" y="13"/>
                      </a:cubicBezTo>
                      <a:cubicBezTo>
                        <a:pt x="55" y="14"/>
                        <a:pt x="53" y="14"/>
                        <a:pt x="54" y="15"/>
                      </a:cubicBezTo>
                      <a:cubicBezTo>
                        <a:pt x="54" y="17"/>
                        <a:pt x="55" y="17"/>
                        <a:pt x="56" y="18"/>
                      </a:cubicBezTo>
                      <a:cubicBezTo>
                        <a:pt x="57" y="18"/>
                        <a:pt x="58" y="19"/>
                        <a:pt x="57" y="19"/>
                      </a:cubicBezTo>
                      <a:cubicBezTo>
                        <a:pt x="57" y="20"/>
                        <a:pt x="56" y="20"/>
                        <a:pt x="55" y="20"/>
                      </a:cubicBezTo>
                      <a:cubicBezTo>
                        <a:pt x="55" y="20"/>
                        <a:pt x="54" y="20"/>
                        <a:pt x="54" y="20"/>
                      </a:cubicBezTo>
                      <a:cubicBezTo>
                        <a:pt x="53" y="21"/>
                        <a:pt x="54" y="22"/>
                        <a:pt x="55" y="22"/>
                      </a:cubicBezTo>
                      <a:cubicBezTo>
                        <a:pt x="55" y="22"/>
                        <a:pt x="57" y="23"/>
                        <a:pt x="56" y="24"/>
                      </a:cubicBezTo>
                      <a:cubicBezTo>
                        <a:pt x="55" y="25"/>
                        <a:pt x="54" y="24"/>
                        <a:pt x="53" y="23"/>
                      </a:cubicBezTo>
                      <a:cubicBezTo>
                        <a:pt x="51" y="23"/>
                        <a:pt x="51" y="25"/>
                        <a:pt x="51" y="26"/>
                      </a:cubicBezTo>
                      <a:cubicBezTo>
                        <a:pt x="51" y="28"/>
                        <a:pt x="51" y="29"/>
                        <a:pt x="52" y="31"/>
                      </a:cubicBezTo>
                      <a:cubicBezTo>
                        <a:pt x="53" y="32"/>
                        <a:pt x="53" y="34"/>
                        <a:pt x="55" y="34"/>
                      </a:cubicBezTo>
                      <a:cubicBezTo>
                        <a:pt x="56" y="35"/>
                        <a:pt x="58" y="34"/>
                        <a:pt x="60" y="35"/>
                      </a:cubicBezTo>
                      <a:cubicBezTo>
                        <a:pt x="61" y="35"/>
                        <a:pt x="61" y="36"/>
                        <a:pt x="60" y="37"/>
                      </a:cubicBezTo>
                      <a:cubicBezTo>
                        <a:pt x="59" y="38"/>
                        <a:pt x="59" y="38"/>
                        <a:pt x="58" y="38"/>
                      </a:cubicBezTo>
                      <a:cubicBezTo>
                        <a:pt x="57" y="37"/>
                        <a:pt x="57" y="37"/>
                        <a:pt x="56" y="36"/>
                      </a:cubicBezTo>
                      <a:cubicBezTo>
                        <a:pt x="55" y="36"/>
                        <a:pt x="54" y="37"/>
                        <a:pt x="54" y="36"/>
                      </a:cubicBezTo>
                      <a:cubicBezTo>
                        <a:pt x="53" y="36"/>
                        <a:pt x="53" y="35"/>
                        <a:pt x="52" y="35"/>
                      </a:cubicBezTo>
                      <a:cubicBezTo>
                        <a:pt x="51" y="34"/>
                        <a:pt x="51" y="35"/>
                        <a:pt x="50" y="35"/>
                      </a:cubicBezTo>
                      <a:cubicBezTo>
                        <a:pt x="49" y="36"/>
                        <a:pt x="49" y="35"/>
                        <a:pt x="48" y="35"/>
                      </a:cubicBezTo>
                      <a:cubicBezTo>
                        <a:pt x="46" y="35"/>
                        <a:pt x="45" y="38"/>
                        <a:pt x="43" y="36"/>
                      </a:cubicBezTo>
                      <a:cubicBezTo>
                        <a:pt x="42" y="35"/>
                        <a:pt x="40" y="35"/>
                        <a:pt x="41" y="37"/>
                      </a:cubicBezTo>
                      <a:cubicBezTo>
                        <a:pt x="42" y="38"/>
                        <a:pt x="42" y="39"/>
                        <a:pt x="43" y="40"/>
                      </a:cubicBezTo>
                      <a:cubicBezTo>
                        <a:pt x="43" y="40"/>
                        <a:pt x="43" y="41"/>
                        <a:pt x="43" y="42"/>
                      </a:cubicBezTo>
                      <a:cubicBezTo>
                        <a:pt x="44" y="42"/>
                        <a:pt x="44" y="42"/>
                        <a:pt x="45" y="43"/>
                      </a:cubicBezTo>
                      <a:cubicBezTo>
                        <a:pt x="45" y="43"/>
                        <a:pt x="45" y="44"/>
                        <a:pt x="45" y="44"/>
                      </a:cubicBezTo>
                      <a:cubicBezTo>
                        <a:pt x="46" y="44"/>
                        <a:pt x="46" y="44"/>
                        <a:pt x="46" y="45"/>
                      </a:cubicBezTo>
                      <a:cubicBezTo>
                        <a:pt x="47" y="45"/>
                        <a:pt x="46" y="46"/>
                        <a:pt x="46" y="46"/>
                      </a:cubicBezTo>
                      <a:cubicBezTo>
                        <a:pt x="46" y="48"/>
                        <a:pt x="46" y="49"/>
                        <a:pt x="45" y="50"/>
                      </a:cubicBezTo>
                      <a:cubicBezTo>
                        <a:pt x="45" y="50"/>
                        <a:pt x="43" y="51"/>
                        <a:pt x="43" y="51"/>
                      </a:cubicBezTo>
                      <a:cubicBezTo>
                        <a:pt x="42" y="51"/>
                        <a:pt x="42" y="50"/>
                        <a:pt x="42" y="49"/>
                      </a:cubicBezTo>
                      <a:cubicBezTo>
                        <a:pt x="41" y="49"/>
                        <a:pt x="40" y="49"/>
                        <a:pt x="39" y="49"/>
                      </a:cubicBezTo>
                      <a:cubicBezTo>
                        <a:pt x="37" y="48"/>
                        <a:pt x="38" y="50"/>
                        <a:pt x="39" y="51"/>
                      </a:cubicBezTo>
                      <a:cubicBezTo>
                        <a:pt x="39" y="52"/>
                        <a:pt x="40" y="53"/>
                        <a:pt x="40" y="54"/>
                      </a:cubicBezTo>
                      <a:cubicBezTo>
                        <a:pt x="40" y="55"/>
                        <a:pt x="40" y="56"/>
                        <a:pt x="41" y="55"/>
                      </a:cubicBezTo>
                      <a:cubicBezTo>
                        <a:pt x="41" y="55"/>
                        <a:pt x="41" y="54"/>
                        <a:pt x="42" y="54"/>
                      </a:cubicBezTo>
                      <a:cubicBezTo>
                        <a:pt x="42" y="53"/>
                        <a:pt x="43" y="55"/>
                        <a:pt x="43" y="56"/>
                      </a:cubicBezTo>
                      <a:cubicBezTo>
                        <a:pt x="44" y="57"/>
                        <a:pt x="45" y="57"/>
                        <a:pt x="45" y="58"/>
                      </a:cubicBezTo>
                      <a:cubicBezTo>
                        <a:pt x="46" y="59"/>
                        <a:pt x="46" y="59"/>
                        <a:pt x="47" y="59"/>
                      </a:cubicBezTo>
                      <a:cubicBezTo>
                        <a:pt x="48" y="60"/>
                        <a:pt x="49" y="60"/>
                        <a:pt x="49" y="61"/>
                      </a:cubicBezTo>
                      <a:cubicBezTo>
                        <a:pt x="49" y="62"/>
                        <a:pt x="49" y="63"/>
                        <a:pt x="49" y="63"/>
                      </a:cubicBezTo>
                      <a:cubicBezTo>
                        <a:pt x="49" y="64"/>
                        <a:pt x="50" y="64"/>
                        <a:pt x="51" y="65"/>
                      </a:cubicBezTo>
                      <a:cubicBezTo>
                        <a:pt x="52" y="66"/>
                        <a:pt x="53" y="67"/>
                        <a:pt x="53" y="69"/>
                      </a:cubicBezTo>
                      <a:cubicBezTo>
                        <a:pt x="51" y="67"/>
                        <a:pt x="49" y="66"/>
                        <a:pt x="47" y="65"/>
                      </a:cubicBezTo>
                      <a:cubicBezTo>
                        <a:pt x="47" y="64"/>
                        <a:pt x="46" y="63"/>
                        <a:pt x="45" y="64"/>
                      </a:cubicBezTo>
                      <a:cubicBezTo>
                        <a:pt x="45" y="64"/>
                        <a:pt x="44" y="64"/>
                        <a:pt x="44" y="64"/>
                      </a:cubicBezTo>
                      <a:cubicBezTo>
                        <a:pt x="43" y="64"/>
                        <a:pt x="43" y="63"/>
                        <a:pt x="42" y="62"/>
                      </a:cubicBezTo>
                      <a:cubicBezTo>
                        <a:pt x="42" y="62"/>
                        <a:pt x="41" y="62"/>
                        <a:pt x="41" y="63"/>
                      </a:cubicBezTo>
                      <a:cubicBezTo>
                        <a:pt x="41" y="64"/>
                        <a:pt x="43" y="65"/>
                        <a:pt x="44" y="65"/>
                      </a:cubicBezTo>
                      <a:cubicBezTo>
                        <a:pt x="45" y="66"/>
                        <a:pt x="47" y="67"/>
                        <a:pt x="46" y="69"/>
                      </a:cubicBezTo>
                      <a:cubicBezTo>
                        <a:pt x="45" y="69"/>
                        <a:pt x="44" y="67"/>
                        <a:pt x="43" y="66"/>
                      </a:cubicBezTo>
                      <a:cubicBezTo>
                        <a:pt x="42" y="66"/>
                        <a:pt x="41" y="65"/>
                        <a:pt x="40" y="65"/>
                      </a:cubicBezTo>
                      <a:cubicBezTo>
                        <a:pt x="40" y="64"/>
                        <a:pt x="39" y="64"/>
                        <a:pt x="38" y="65"/>
                      </a:cubicBezTo>
                      <a:cubicBezTo>
                        <a:pt x="38" y="65"/>
                        <a:pt x="38" y="66"/>
                        <a:pt x="37" y="65"/>
                      </a:cubicBezTo>
                      <a:cubicBezTo>
                        <a:pt x="36" y="66"/>
                        <a:pt x="37" y="66"/>
                        <a:pt x="37" y="67"/>
                      </a:cubicBezTo>
                      <a:cubicBezTo>
                        <a:pt x="37" y="68"/>
                        <a:pt x="37" y="68"/>
                        <a:pt x="36" y="68"/>
                      </a:cubicBezTo>
                      <a:cubicBezTo>
                        <a:pt x="34" y="68"/>
                        <a:pt x="35" y="66"/>
                        <a:pt x="34" y="65"/>
                      </a:cubicBezTo>
                      <a:cubicBezTo>
                        <a:pt x="34" y="64"/>
                        <a:pt x="31" y="63"/>
                        <a:pt x="30" y="64"/>
                      </a:cubicBezTo>
                      <a:cubicBezTo>
                        <a:pt x="29" y="64"/>
                        <a:pt x="29" y="66"/>
                        <a:pt x="30" y="67"/>
                      </a:cubicBezTo>
                      <a:cubicBezTo>
                        <a:pt x="30" y="67"/>
                        <a:pt x="30" y="68"/>
                        <a:pt x="30" y="68"/>
                      </a:cubicBezTo>
                      <a:cubicBezTo>
                        <a:pt x="30" y="69"/>
                        <a:pt x="31" y="69"/>
                        <a:pt x="31" y="69"/>
                      </a:cubicBezTo>
                      <a:cubicBezTo>
                        <a:pt x="32" y="70"/>
                        <a:pt x="32" y="71"/>
                        <a:pt x="32" y="71"/>
                      </a:cubicBezTo>
                      <a:cubicBezTo>
                        <a:pt x="32" y="72"/>
                        <a:pt x="30" y="75"/>
                        <a:pt x="29" y="75"/>
                      </a:cubicBezTo>
                      <a:cubicBezTo>
                        <a:pt x="29" y="75"/>
                        <a:pt x="29" y="74"/>
                        <a:pt x="29" y="74"/>
                      </a:cubicBezTo>
                      <a:cubicBezTo>
                        <a:pt x="29" y="73"/>
                        <a:pt x="28" y="72"/>
                        <a:pt x="28" y="72"/>
                      </a:cubicBezTo>
                      <a:cubicBezTo>
                        <a:pt x="28" y="71"/>
                        <a:pt x="28" y="70"/>
                        <a:pt x="28" y="68"/>
                      </a:cubicBezTo>
                      <a:cubicBezTo>
                        <a:pt x="28" y="67"/>
                        <a:pt x="26" y="67"/>
                        <a:pt x="25" y="67"/>
                      </a:cubicBezTo>
                      <a:cubicBezTo>
                        <a:pt x="23" y="67"/>
                        <a:pt x="22" y="68"/>
                        <a:pt x="22" y="70"/>
                      </a:cubicBezTo>
                      <a:cubicBezTo>
                        <a:pt x="22" y="70"/>
                        <a:pt x="22" y="71"/>
                        <a:pt x="22" y="72"/>
                      </a:cubicBezTo>
                      <a:cubicBezTo>
                        <a:pt x="22" y="73"/>
                        <a:pt x="22" y="73"/>
                        <a:pt x="22" y="75"/>
                      </a:cubicBezTo>
                      <a:cubicBezTo>
                        <a:pt x="22" y="76"/>
                        <a:pt x="23" y="78"/>
                        <a:pt x="24" y="78"/>
                      </a:cubicBezTo>
                      <a:cubicBezTo>
                        <a:pt x="25" y="78"/>
                        <a:pt x="26" y="78"/>
                        <a:pt x="27" y="79"/>
                      </a:cubicBezTo>
                      <a:cubicBezTo>
                        <a:pt x="27" y="79"/>
                        <a:pt x="28" y="80"/>
                        <a:pt x="28" y="81"/>
                      </a:cubicBezTo>
                      <a:cubicBezTo>
                        <a:pt x="27" y="82"/>
                        <a:pt x="26" y="81"/>
                        <a:pt x="24" y="81"/>
                      </a:cubicBezTo>
                      <a:cubicBezTo>
                        <a:pt x="23" y="81"/>
                        <a:pt x="22" y="82"/>
                        <a:pt x="22" y="83"/>
                      </a:cubicBezTo>
                      <a:cubicBezTo>
                        <a:pt x="22" y="84"/>
                        <a:pt x="22" y="85"/>
                        <a:pt x="22" y="85"/>
                      </a:cubicBezTo>
                      <a:cubicBezTo>
                        <a:pt x="22" y="86"/>
                        <a:pt x="22" y="86"/>
                        <a:pt x="23" y="86"/>
                      </a:cubicBezTo>
                      <a:cubicBezTo>
                        <a:pt x="25" y="87"/>
                        <a:pt x="24" y="89"/>
                        <a:pt x="25" y="90"/>
                      </a:cubicBezTo>
                      <a:cubicBezTo>
                        <a:pt x="25" y="90"/>
                        <a:pt x="26" y="90"/>
                        <a:pt x="26" y="90"/>
                      </a:cubicBezTo>
                      <a:cubicBezTo>
                        <a:pt x="27" y="91"/>
                        <a:pt x="27" y="92"/>
                        <a:pt x="27" y="93"/>
                      </a:cubicBezTo>
                      <a:cubicBezTo>
                        <a:pt x="27" y="92"/>
                        <a:pt x="29" y="94"/>
                        <a:pt x="29" y="94"/>
                      </a:cubicBezTo>
                      <a:cubicBezTo>
                        <a:pt x="30" y="94"/>
                        <a:pt x="30" y="93"/>
                        <a:pt x="31" y="92"/>
                      </a:cubicBezTo>
                      <a:cubicBezTo>
                        <a:pt x="31" y="92"/>
                        <a:pt x="33" y="93"/>
                        <a:pt x="33" y="93"/>
                      </a:cubicBezTo>
                      <a:cubicBezTo>
                        <a:pt x="34" y="93"/>
                        <a:pt x="35" y="94"/>
                        <a:pt x="35" y="95"/>
                      </a:cubicBezTo>
                      <a:cubicBezTo>
                        <a:pt x="34" y="95"/>
                        <a:pt x="32" y="95"/>
                        <a:pt x="31" y="95"/>
                      </a:cubicBezTo>
                      <a:cubicBezTo>
                        <a:pt x="31" y="95"/>
                        <a:pt x="30" y="95"/>
                        <a:pt x="29" y="96"/>
                      </a:cubicBezTo>
                      <a:cubicBezTo>
                        <a:pt x="29" y="96"/>
                        <a:pt x="29" y="97"/>
                        <a:pt x="28" y="97"/>
                      </a:cubicBezTo>
                      <a:cubicBezTo>
                        <a:pt x="27" y="97"/>
                        <a:pt x="26" y="95"/>
                        <a:pt x="26" y="94"/>
                      </a:cubicBezTo>
                      <a:cubicBezTo>
                        <a:pt x="25" y="94"/>
                        <a:pt x="24" y="93"/>
                        <a:pt x="24" y="93"/>
                      </a:cubicBezTo>
                      <a:cubicBezTo>
                        <a:pt x="23" y="92"/>
                        <a:pt x="23" y="92"/>
                        <a:pt x="22" y="92"/>
                      </a:cubicBezTo>
                      <a:cubicBezTo>
                        <a:pt x="20" y="91"/>
                        <a:pt x="20" y="94"/>
                        <a:pt x="20" y="95"/>
                      </a:cubicBezTo>
                      <a:cubicBezTo>
                        <a:pt x="19" y="97"/>
                        <a:pt x="19" y="99"/>
                        <a:pt x="19" y="100"/>
                      </a:cubicBezTo>
                      <a:cubicBezTo>
                        <a:pt x="19" y="101"/>
                        <a:pt x="20" y="101"/>
                        <a:pt x="20" y="102"/>
                      </a:cubicBezTo>
                      <a:cubicBezTo>
                        <a:pt x="21" y="103"/>
                        <a:pt x="21" y="103"/>
                        <a:pt x="21" y="105"/>
                      </a:cubicBezTo>
                      <a:cubicBezTo>
                        <a:pt x="21" y="105"/>
                        <a:pt x="21" y="106"/>
                        <a:pt x="21" y="106"/>
                      </a:cubicBezTo>
                      <a:cubicBezTo>
                        <a:pt x="21" y="108"/>
                        <a:pt x="21" y="110"/>
                        <a:pt x="23" y="110"/>
                      </a:cubicBezTo>
                      <a:cubicBezTo>
                        <a:pt x="24" y="111"/>
                        <a:pt x="26" y="108"/>
                        <a:pt x="27" y="107"/>
                      </a:cubicBezTo>
                      <a:cubicBezTo>
                        <a:pt x="28" y="107"/>
                        <a:pt x="29" y="106"/>
                        <a:pt x="30" y="106"/>
                      </a:cubicBezTo>
                      <a:cubicBezTo>
                        <a:pt x="30" y="105"/>
                        <a:pt x="30" y="105"/>
                        <a:pt x="31" y="106"/>
                      </a:cubicBezTo>
                      <a:cubicBezTo>
                        <a:pt x="31" y="106"/>
                        <a:pt x="30" y="108"/>
                        <a:pt x="31" y="109"/>
                      </a:cubicBezTo>
                      <a:cubicBezTo>
                        <a:pt x="32" y="109"/>
                        <a:pt x="32" y="109"/>
                        <a:pt x="33" y="108"/>
                      </a:cubicBezTo>
                      <a:cubicBezTo>
                        <a:pt x="34" y="108"/>
                        <a:pt x="34" y="107"/>
                        <a:pt x="34" y="106"/>
                      </a:cubicBezTo>
                      <a:cubicBezTo>
                        <a:pt x="35" y="105"/>
                        <a:pt x="36" y="105"/>
                        <a:pt x="37" y="107"/>
                      </a:cubicBezTo>
                      <a:cubicBezTo>
                        <a:pt x="37" y="109"/>
                        <a:pt x="35" y="109"/>
                        <a:pt x="34" y="110"/>
                      </a:cubicBezTo>
                      <a:cubicBezTo>
                        <a:pt x="33" y="110"/>
                        <a:pt x="31" y="110"/>
                        <a:pt x="29" y="110"/>
                      </a:cubicBezTo>
                      <a:cubicBezTo>
                        <a:pt x="28" y="111"/>
                        <a:pt x="27" y="112"/>
                        <a:pt x="26" y="113"/>
                      </a:cubicBezTo>
                      <a:cubicBezTo>
                        <a:pt x="25" y="114"/>
                        <a:pt x="26" y="114"/>
                        <a:pt x="28" y="114"/>
                      </a:cubicBezTo>
                      <a:cubicBezTo>
                        <a:pt x="29" y="115"/>
                        <a:pt x="30" y="115"/>
                        <a:pt x="31" y="115"/>
                      </a:cubicBezTo>
                      <a:cubicBezTo>
                        <a:pt x="32" y="115"/>
                        <a:pt x="33" y="114"/>
                        <a:pt x="34" y="114"/>
                      </a:cubicBezTo>
                      <a:cubicBezTo>
                        <a:pt x="34" y="114"/>
                        <a:pt x="35" y="113"/>
                        <a:pt x="36" y="113"/>
                      </a:cubicBezTo>
                      <a:cubicBezTo>
                        <a:pt x="37" y="113"/>
                        <a:pt x="36" y="115"/>
                        <a:pt x="36" y="116"/>
                      </a:cubicBezTo>
                      <a:cubicBezTo>
                        <a:pt x="35" y="117"/>
                        <a:pt x="36" y="118"/>
                        <a:pt x="37" y="118"/>
                      </a:cubicBezTo>
                      <a:cubicBezTo>
                        <a:pt x="38" y="119"/>
                        <a:pt x="39" y="120"/>
                        <a:pt x="38" y="120"/>
                      </a:cubicBezTo>
                      <a:cubicBezTo>
                        <a:pt x="37" y="120"/>
                        <a:pt x="36" y="119"/>
                        <a:pt x="36" y="119"/>
                      </a:cubicBezTo>
                      <a:cubicBezTo>
                        <a:pt x="35" y="119"/>
                        <a:pt x="34" y="118"/>
                        <a:pt x="33" y="118"/>
                      </a:cubicBezTo>
                      <a:cubicBezTo>
                        <a:pt x="32" y="117"/>
                        <a:pt x="32" y="117"/>
                        <a:pt x="31" y="118"/>
                      </a:cubicBezTo>
                      <a:cubicBezTo>
                        <a:pt x="30" y="118"/>
                        <a:pt x="29" y="119"/>
                        <a:pt x="29" y="120"/>
                      </a:cubicBezTo>
                      <a:cubicBezTo>
                        <a:pt x="29" y="121"/>
                        <a:pt x="30" y="121"/>
                        <a:pt x="29" y="122"/>
                      </a:cubicBezTo>
                      <a:cubicBezTo>
                        <a:pt x="28" y="123"/>
                        <a:pt x="27" y="124"/>
                        <a:pt x="27" y="125"/>
                      </a:cubicBezTo>
                      <a:cubicBezTo>
                        <a:pt x="27" y="127"/>
                        <a:pt x="28" y="126"/>
                        <a:pt x="29" y="127"/>
                      </a:cubicBezTo>
                      <a:cubicBezTo>
                        <a:pt x="31" y="127"/>
                        <a:pt x="31" y="127"/>
                        <a:pt x="32" y="128"/>
                      </a:cubicBezTo>
                      <a:cubicBezTo>
                        <a:pt x="33" y="130"/>
                        <a:pt x="34" y="129"/>
                        <a:pt x="36" y="129"/>
                      </a:cubicBezTo>
                      <a:cubicBezTo>
                        <a:pt x="36" y="129"/>
                        <a:pt x="38" y="130"/>
                        <a:pt x="38" y="131"/>
                      </a:cubicBezTo>
                      <a:cubicBezTo>
                        <a:pt x="37" y="131"/>
                        <a:pt x="35" y="131"/>
                        <a:pt x="34" y="131"/>
                      </a:cubicBezTo>
                      <a:cubicBezTo>
                        <a:pt x="33" y="130"/>
                        <a:pt x="32" y="129"/>
                        <a:pt x="31" y="129"/>
                      </a:cubicBezTo>
                      <a:cubicBezTo>
                        <a:pt x="27" y="128"/>
                        <a:pt x="22" y="131"/>
                        <a:pt x="22" y="134"/>
                      </a:cubicBezTo>
                      <a:cubicBezTo>
                        <a:pt x="23" y="134"/>
                        <a:pt x="24" y="135"/>
                        <a:pt x="25" y="135"/>
                      </a:cubicBezTo>
                      <a:cubicBezTo>
                        <a:pt x="25" y="135"/>
                        <a:pt x="27" y="135"/>
                        <a:pt x="27" y="135"/>
                      </a:cubicBezTo>
                      <a:cubicBezTo>
                        <a:pt x="28" y="136"/>
                        <a:pt x="27" y="137"/>
                        <a:pt x="27" y="138"/>
                      </a:cubicBezTo>
                      <a:cubicBezTo>
                        <a:pt x="28" y="140"/>
                        <a:pt x="32" y="138"/>
                        <a:pt x="33" y="140"/>
                      </a:cubicBezTo>
                      <a:cubicBezTo>
                        <a:pt x="32" y="140"/>
                        <a:pt x="31" y="140"/>
                        <a:pt x="30" y="140"/>
                      </a:cubicBezTo>
                      <a:cubicBezTo>
                        <a:pt x="28" y="141"/>
                        <a:pt x="27" y="141"/>
                        <a:pt x="26" y="140"/>
                      </a:cubicBezTo>
                      <a:cubicBezTo>
                        <a:pt x="25" y="138"/>
                        <a:pt x="24" y="138"/>
                        <a:pt x="22" y="138"/>
                      </a:cubicBezTo>
                      <a:cubicBezTo>
                        <a:pt x="20" y="138"/>
                        <a:pt x="19" y="141"/>
                        <a:pt x="19" y="143"/>
                      </a:cubicBezTo>
                      <a:cubicBezTo>
                        <a:pt x="18" y="144"/>
                        <a:pt x="19" y="144"/>
                        <a:pt x="18" y="145"/>
                      </a:cubicBezTo>
                      <a:cubicBezTo>
                        <a:pt x="18" y="145"/>
                        <a:pt x="18" y="145"/>
                        <a:pt x="17" y="146"/>
                      </a:cubicBezTo>
                      <a:cubicBezTo>
                        <a:pt x="17" y="148"/>
                        <a:pt x="19" y="148"/>
                        <a:pt x="21" y="147"/>
                      </a:cubicBezTo>
                      <a:cubicBezTo>
                        <a:pt x="22" y="147"/>
                        <a:pt x="22" y="147"/>
                        <a:pt x="22" y="149"/>
                      </a:cubicBezTo>
                      <a:cubicBezTo>
                        <a:pt x="23" y="150"/>
                        <a:pt x="23" y="151"/>
                        <a:pt x="25" y="150"/>
                      </a:cubicBezTo>
                      <a:cubicBezTo>
                        <a:pt x="25" y="150"/>
                        <a:pt x="26" y="149"/>
                        <a:pt x="27" y="149"/>
                      </a:cubicBezTo>
                      <a:cubicBezTo>
                        <a:pt x="27" y="151"/>
                        <a:pt x="23" y="151"/>
                        <a:pt x="22" y="151"/>
                      </a:cubicBezTo>
                      <a:cubicBezTo>
                        <a:pt x="21" y="151"/>
                        <a:pt x="21" y="151"/>
                        <a:pt x="20" y="152"/>
                      </a:cubicBezTo>
                      <a:cubicBezTo>
                        <a:pt x="19" y="152"/>
                        <a:pt x="17" y="153"/>
                        <a:pt x="19" y="154"/>
                      </a:cubicBezTo>
                      <a:cubicBezTo>
                        <a:pt x="19" y="155"/>
                        <a:pt x="22" y="155"/>
                        <a:pt x="22" y="157"/>
                      </a:cubicBezTo>
                      <a:cubicBezTo>
                        <a:pt x="21" y="157"/>
                        <a:pt x="20" y="156"/>
                        <a:pt x="20" y="157"/>
                      </a:cubicBezTo>
                      <a:cubicBezTo>
                        <a:pt x="19" y="157"/>
                        <a:pt x="20" y="158"/>
                        <a:pt x="19" y="158"/>
                      </a:cubicBezTo>
                      <a:cubicBezTo>
                        <a:pt x="17" y="160"/>
                        <a:pt x="16" y="157"/>
                        <a:pt x="15" y="156"/>
                      </a:cubicBezTo>
                      <a:cubicBezTo>
                        <a:pt x="14" y="156"/>
                        <a:pt x="13" y="156"/>
                        <a:pt x="12" y="157"/>
                      </a:cubicBezTo>
                      <a:cubicBezTo>
                        <a:pt x="11" y="157"/>
                        <a:pt x="10" y="157"/>
                        <a:pt x="9" y="157"/>
                      </a:cubicBezTo>
                      <a:cubicBezTo>
                        <a:pt x="7" y="158"/>
                        <a:pt x="0" y="159"/>
                        <a:pt x="1" y="163"/>
                      </a:cubicBezTo>
                      <a:cubicBezTo>
                        <a:pt x="2" y="164"/>
                        <a:pt x="3" y="164"/>
                        <a:pt x="5" y="164"/>
                      </a:cubicBezTo>
                      <a:cubicBezTo>
                        <a:pt x="5" y="164"/>
                        <a:pt x="6" y="163"/>
                        <a:pt x="7" y="163"/>
                      </a:cubicBezTo>
                      <a:cubicBezTo>
                        <a:pt x="8" y="163"/>
                        <a:pt x="8" y="164"/>
                        <a:pt x="9" y="164"/>
                      </a:cubicBezTo>
                      <a:cubicBezTo>
                        <a:pt x="10" y="165"/>
                        <a:pt x="12" y="164"/>
                        <a:pt x="13" y="165"/>
                      </a:cubicBezTo>
                      <a:cubicBezTo>
                        <a:pt x="15" y="165"/>
                        <a:pt x="16" y="165"/>
                        <a:pt x="17" y="166"/>
                      </a:cubicBezTo>
                      <a:cubicBezTo>
                        <a:pt x="18" y="166"/>
                        <a:pt x="18" y="166"/>
                        <a:pt x="19" y="166"/>
                      </a:cubicBezTo>
                      <a:cubicBezTo>
                        <a:pt x="20" y="164"/>
                        <a:pt x="20" y="163"/>
                        <a:pt x="22" y="162"/>
                      </a:cubicBezTo>
                      <a:cubicBezTo>
                        <a:pt x="23" y="162"/>
                        <a:pt x="24" y="163"/>
                        <a:pt x="25" y="163"/>
                      </a:cubicBezTo>
                      <a:cubicBezTo>
                        <a:pt x="27" y="163"/>
                        <a:pt x="29" y="163"/>
                        <a:pt x="30" y="165"/>
                      </a:cubicBezTo>
                      <a:cubicBezTo>
                        <a:pt x="29" y="165"/>
                        <a:pt x="26" y="164"/>
                        <a:pt x="25" y="163"/>
                      </a:cubicBezTo>
                      <a:cubicBezTo>
                        <a:pt x="23" y="163"/>
                        <a:pt x="22" y="163"/>
                        <a:pt x="21" y="165"/>
                      </a:cubicBezTo>
                      <a:cubicBezTo>
                        <a:pt x="20" y="166"/>
                        <a:pt x="20" y="167"/>
                        <a:pt x="20" y="168"/>
                      </a:cubicBezTo>
                      <a:cubicBezTo>
                        <a:pt x="19" y="170"/>
                        <a:pt x="17" y="168"/>
                        <a:pt x="16" y="167"/>
                      </a:cubicBezTo>
                      <a:cubicBezTo>
                        <a:pt x="15" y="166"/>
                        <a:pt x="10" y="166"/>
                        <a:pt x="11" y="169"/>
                      </a:cubicBezTo>
                      <a:cubicBezTo>
                        <a:pt x="12" y="170"/>
                        <a:pt x="13" y="171"/>
                        <a:pt x="14" y="172"/>
                      </a:cubicBezTo>
                      <a:cubicBezTo>
                        <a:pt x="15" y="173"/>
                        <a:pt x="15" y="173"/>
                        <a:pt x="16" y="173"/>
                      </a:cubicBezTo>
                      <a:cubicBezTo>
                        <a:pt x="17" y="174"/>
                        <a:pt x="17" y="174"/>
                        <a:pt x="18" y="174"/>
                      </a:cubicBezTo>
                      <a:cubicBezTo>
                        <a:pt x="18" y="175"/>
                        <a:pt x="19" y="175"/>
                        <a:pt x="20" y="175"/>
                      </a:cubicBezTo>
                      <a:cubicBezTo>
                        <a:pt x="20" y="175"/>
                        <a:pt x="21" y="175"/>
                        <a:pt x="21" y="175"/>
                      </a:cubicBezTo>
                      <a:cubicBezTo>
                        <a:pt x="22" y="175"/>
                        <a:pt x="23" y="174"/>
                        <a:pt x="23" y="175"/>
                      </a:cubicBezTo>
                      <a:cubicBezTo>
                        <a:pt x="24" y="175"/>
                        <a:pt x="23" y="176"/>
                        <a:pt x="23" y="177"/>
                      </a:cubicBezTo>
                      <a:cubicBezTo>
                        <a:pt x="23" y="178"/>
                        <a:pt x="24" y="178"/>
                        <a:pt x="25" y="179"/>
                      </a:cubicBezTo>
                      <a:cubicBezTo>
                        <a:pt x="27" y="179"/>
                        <a:pt x="28" y="179"/>
                        <a:pt x="29" y="178"/>
                      </a:cubicBezTo>
                      <a:cubicBezTo>
                        <a:pt x="30" y="178"/>
                        <a:pt x="30" y="178"/>
                        <a:pt x="31" y="177"/>
                      </a:cubicBezTo>
                      <a:cubicBezTo>
                        <a:pt x="31" y="176"/>
                        <a:pt x="31" y="176"/>
                        <a:pt x="31" y="175"/>
                      </a:cubicBezTo>
                      <a:cubicBezTo>
                        <a:pt x="32" y="174"/>
                        <a:pt x="33" y="174"/>
                        <a:pt x="34" y="173"/>
                      </a:cubicBezTo>
                      <a:cubicBezTo>
                        <a:pt x="35" y="172"/>
                        <a:pt x="36" y="171"/>
                        <a:pt x="36" y="170"/>
                      </a:cubicBezTo>
                      <a:cubicBezTo>
                        <a:pt x="37" y="168"/>
                        <a:pt x="38" y="169"/>
                        <a:pt x="39" y="168"/>
                      </a:cubicBezTo>
                      <a:cubicBezTo>
                        <a:pt x="40" y="168"/>
                        <a:pt x="40" y="166"/>
                        <a:pt x="41" y="166"/>
                      </a:cubicBezTo>
                      <a:cubicBezTo>
                        <a:pt x="42" y="164"/>
                        <a:pt x="43" y="164"/>
                        <a:pt x="44" y="163"/>
                      </a:cubicBezTo>
                      <a:cubicBezTo>
                        <a:pt x="45" y="162"/>
                        <a:pt x="45" y="160"/>
                        <a:pt x="46" y="159"/>
                      </a:cubicBezTo>
                      <a:cubicBezTo>
                        <a:pt x="46" y="157"/>
                        <a:pt x="48" y="157"/>
                        <a:pt x="49" y="156"/>
                      </a:cubicBezTo>
                      <a:cubicBezTo>
                        <a:pt x="50" y="156"/>
                        <a:pt x="51" y="155"/>
                        <a:pt x="52" y="155"/>
                      </a:cubicBezTo>
                      <a:cubicBezTo>
                        <a:pt x="52" y="156"/>
                        <a:pt x="50" y="158"/>
                        <a:pt x="48" y="159"/>
                      </a:cubicBezTo>
                      <a:cubicBezTo>
                        <a:pt x="48" y="160"/>
                        <a:pt x="46" y="162"/>
                        <a:pt x="46" y="163"/>
                      </a:cubicBezTo>
                      <a:cubicBezTo>
                        <a:pt x="47" y="163"/>
                        <a:pt x="48" y="164"/>
                        <a:pt x="48" y="164"/>
                      </a:cubicBezTo>
                      <a:cubicBezTo>
                        <a:pt x="49" y="164"/>
                        <a:pt x="50" y="163"/>
                        <a:pt x="51" y="163"/>
                      </a:cubicBezTo>
                      <a:cubicBezTo>
                        <a:pt x="52" y="163"/>
                        <a:pt x="53" y="163"/>
                        <a:pt x="54" y="163"/>
                      </a:cubicBezTo>
                      <a:cubicBezTo>
                        <a:pt x="55" y="163"/>
                        <a:pt x="57" y="162"/>
                        <a:pt x="58" y="163"/>
                      </a:cubicBezTo>
                      <a:cubicBezTo>
                        <a:pt x="57" y="164"/>
                        <a:pt x="55" y="163"/>
                        <a:pt x="54" y="164"/>
                      </a:cubicBezTo>
                      <a:cubicBezTo>
                        <a:pt x="53" y="164"/>
                        <a:pt x="53" y="165"/>
                        <a:pt x="52" y="165"/>
                      </a:cubicBezTo>
                      <a:cubicBezTo>
                        <a:pt x="51" y="165"/>
                        <a:pt x="49" y="164"/>
                        <a:pt x="48" y="165"/>
                      </a:cubicBezTo>
                      <a:cubicBezTo>
                        <a:pt x="46" y="165"/>
                        <a:pt x="45" y="167"/>
                        <a:pt x="44" y="168"/>
                      </a:cubicBezTo>
                      <a:cubicBezTo>
                        <a:pt x="42" y="169"/>
                        <a:pt x="42" y="170"/>
                        <a:pt x="41" y="171"/>
                      </a:cubicBezTo>
                      <a:cubicBezTo>
                        <a:pt x="41" y="172"/>
                        <a:pt x="39" y="173"/>
                        <a:pt x="39" y="175"/>
                      </a:cubicBezTo>
                      <a:cubicBezTo>
                        <a:pt x="39" y="176"/>
                        <a:pt x="40" y="177"/>
                        <a:pt x="41" y="176"/>
                      </a:cubicBezTo>
                      <a:cubicBezTo>
                        <a:pt x="42" y="176"/>
                        <a:pt x="44" y="174"/>
                        <a:pt x="45" y="175"/>
                      </a:cubicBezTo>
                      <a:cubicBezTo>
                        <a:pt x="46" y="175"/>
                        <a:pt x="43" y="177"/>
                        <a:pt x="42" y="177"/>
                      </a:cubicBezTo>
                      <a:cubicBezTo>
                        <a:pt x="41" y="178"/>
                        <a:pt x="40" y="178"/>
                        <a:pt x="39" y="177"/>
                      </a:cubicBezTo>
                      <a:cubicBezTo>
                        <a:pt x="38" y="177"/>
                        <a:pt x="38" y="177"/>
                        <a:pt x="37" y="178"/>
                      </a:cubicBezTo>
                      <a:cubicBezTo>
                        <a:pt x="36" y="179"/>
                        <a:pt x="36" y="180"/>
                        <a:pt x="37" y="180"/>
                      </a:cubicBezTo>
                      <a:cubicBezTo>
                        <a:pt x="39" y="180"/>
                        <a:pt x="39" y="180"/>
                        <a:pt x="39" y="182"/>
                      </a:cubicBezTo>
                      <a:cubicBezTo>
                        <a:pt x="40" y="182"/>
                        <a:pt x="41" y="182"/>
                        <a:pt x="42" y="182"/>
                      </a:cubicBezTo>
                      <a:cubicBezTo>
                        <a:pt x="42" y="182"/>
                        <a:pt x="43" y="182"/>
                        <a:pt x="44" y="182"/>
                      </a:cubicBezTo>
                      <a:cubicBezTo>
                        <a:pt x="44" y="182"/>
                        <a:pt x="45" y="183"/>
                        <a:pt x="45" y="183"/>
                      </a:cubicBezTo>
                      <a:cubicBezTo>
                        <a:pt x="46" y="183"/>
                        <a:pt x="47" y="183"/>
                        <a:pt x="48" y="182"/>
                      </a:cubicBezTo>
                      <a:cubicBezTo>
                        <a:pt x="48" y="182"/>
                        <a:pt x="49" y="181"/>
                        <a:pt x="49" y="180"/>
                      </a:cubicBezTo>
                      <a:cubicBezTo>
                        <a:pt x="50" y="179"/>
                        <a:pt x="51" y="179"/>
                        <a:pt x="52" y="178"/>
                      </a:cubicBezTo>
                      <a:cubicBezTo>
                        <a:pt x="52" y="178"/>
                        <a:pt x="53" y="176"/>
                        <a:pt x="53" y="176"/>
                      </a:cubicBezTo>
                      <a:cubicBezTo>
                        <a:pt x="54" y="177"/>
                        <a:pt x="53" y="177"/>
                        <a:pt x="53" y="178"/>
                      </a:cubicBezTo>
                      <a:cubicBezTo>
                        <a:pt x="52" y="179"/>
                        <a:pt x="52" y="179"/>
                        <a:pt x="51" y="180"/>
                      </a:cubicBezTo>
                      <a:cubicBezTo>
                        <a:pt x="50" y="182"/>
                        <a:pt x="50" y="183"/>
                        <a:pt x="48" y="184"/>
                      </a:cubicBezTo>
                      <a:cubicBezTo>
                        <a:pt x="47" y="184"/>
                        <a:pt x="46" y="184"/>
                        <a:pt x="44" y="184"/>
                      </a:cubicBezTo>
                      <a:cubicBezTo>
                        <a:pt x="43" y="184"/>
                        <a:pt x="42" y="184"/>
                        <a:pt x="40" y="184"/>
                      </a:cubicBezTo>
                      <a:cubicBezTo>
                        <a:pt x="39" y="184"/>
                        <a:pt x="37" y="184"/>
                        <a:pt x="36" y="185"/>
                      </a:cubicBezTo>
                      <a:cubicBezTo>
                        <a:pt x="36" y="185"/>
                        <a:pt x="36" y="186"/>
                        <a:pt x="36" y="186"/>
                      </a:cubicBezTo>
                      <a:cubicBezTo>
                        <a:pt x="35" y="187"/>
                        <a:pt x="34" y="187"/>
                        <a:pt x="34" y="188"/>
                      </a:cubicBezTo>
                      <a:cubicBezTo>
                        <a:pt x="33" y="188"/>
                        <a:pt x="31" y="189"/>
                        <a:pt x="32" y="190"/>
                      </a:cubicBezTo>
                      <a:cubicBezTo>
                        <a:pt x="32" y="191"/>
                        <a:pt x="36" y="190"/>
                        <a:pt x="35" y="192"/>
                      </a:cubicBezTo>
                      <a:cubicBezTo>
                        <a:pt x="34" y="192"/>
                        <a:pt x="33" y="191"/>
                        <a:pt x="32" y="192"/>
                      </a:cubicBezTo>
                      <a:cubicBezTo>
                        <a:pt x="31" y="192"/>
                        <a:pt x="32" y="193"/>
                        <a:pt x="31" y="193"/>
                      </a:cubicBezTo>
                      <a:cubicBezTo>
                        <a:pt x="31" y="195"/>
                        <a:pt x="30" y="195"/>
                        <a:pt x="30" y="196"/>
                      </a:cubicBezTo>
                      <a:cubicBezTo>
                        <a:pt x="29" y="196"/>
                        <a:pt x="29" y="195"/>
                        <a:pt x="29" y="195"/>
                      </a:cubicBezTo>
                      <a:cubicBezTo>
                        <a:pt x="28" y="195"/>
                        <a:pt x="28" y="196"/>
                        <a:pt x="28" y="197"/>
                      </a:cubicBezTo>
                      <a:cubicBezTo>
                        <a:pt x="29" y="198"/>
                        <a:pt x="29" y="198"/>
                        <a:pt x="28" y="199"/>
                      </a:cubicBezTo>
                      <a:cubicBezTo>
                        <a:pt x="28" y="199"/>
                        <a:pt x="27" y="200"/>
                        <a:pt x="28" y="201"/>
                      </a:cubicBezTo>
                      <a:cubicBezTo>
                        <a:pt x="28" y="201"/>
                        <a:pt x="29" y="201"/>
                        <a:pt x="29" y="201"/>
                      </a:cubicBezTo>
                      <a:cubicBezTo>
                        <a:pt x="30" y="200"/>
                        <a:pt x="30" y="200"/>
                        <a:pt x="31" y="200"/>
                      </a:cubicBezTo>
                      <a:cubicBezTo>
                        <a:pt x="31" y="200"/>
                        <a:pt x="33" y="199"/>
                        <a:pt x="33" y="200"/>
                      </a:cubicBezTo>
                      <a:cubicBezTo>
                        <a:pt x="33" y="200"/>
                        <a:pt x="33" y="201"/>
                        <a:pt x="33" y="201"/>
                      </a:cubicBezTo>
                      <a:cubicBezTo>
                        <a:pt x="33" y="202"/>
                        <a:pt x="33" y="201"/>
                        <a:pt x="32" y="202"/>
                      </a:cubicBezTo>
                      <a:cubicBezTo>
                        <a:pt x="32" y="203"/>
                        <a:pt x="32" y="204"/>
                        <a:pt x="31" y="205"/>
                      </a:cubicBezTo>
                      <a:cubicBezTo>
                        <a:pt x="31" y="205"/>
                        <a:pt x="30" y="205"/>
                        <a:pt x="30" y="206"/>
                      </a:cubicBezTo>
                      <a:cubicBezTo>
                        <a:pt x="30" y="206"/>
                        <a:pt x="30" y="207"/>
                        <a:pt x="30" y="207"/>
                      </a:cubicBezTo>
                      <a:cubicBezTo>
                        <a:pt x="31" y="207"/>
                        <a:pt x="31" y="206"/>
                        <a:pt x="32" y="206"/>
                      </a:cubicBezTo>
                      <a:cubicBezTo>
                        <a:pt x="33" y="206"/>
                        <a:pt x="34" y="206"/>
                        <a:pt x="33" y="207"/>
                      </a:cubicBezTo>
                      <a:cubicBezTo>
                        <a:pt x="33" y="208"/>
                        <a:pt x="32" y="208"/>
                        <a:pt x="32" y="208"/>
                      </a:cubicBezTo>
                      <a:cubicBezTo>
                        <a:pt x="32" y="209"/>
                        <a:pt x="31" y="209"/>
                        <a:pt x="31" y="210"/>
                      </a:cubicBezTo>
                      <a:cubicBezTo>
                        <a:pt x="31" y="211"/>
                        <a:pt x="31" y="212"/>
                        <a:pt x="31" y="213"/>
                      </a:cubicBezTo>
                      <a:cubicBezTo>
                        <a:pt x="30" y="213"/>
                        <a:pt x="29" y="213"/>
                        <a:pt x="28" y="215"/>
                      </a:cubicBezTo>
                      <a:cubicBezTo>
                        <a:pt x="28" y="215"/>
                        <a:pt x="28" y="216"/>
                        <a:pt x="28" y="216"/>
                      </a:cubicBezTo>
                      <a:cubicBezTo>
                        <a:pt x="27" y="217"/>
                        <a:pt x="27" y="217"/>
                        <a:pt x="27" y="218"/>
                      </a:cubicBezTo>
                      <a:cubicBezTo>
                        <a:pt x="27" y="219"/>
                        <a:pt x="27" y="219"/>
                        <a:pt x="26" y="220"/>
                      </a:cubicBezTo>
                      <a:cubicBezTo>
                        <a:pt x="26" y="220"/>
                        <a:pt x="25" y="221"/>
                        <a:pt x="25" y="222"/>
                      </a:cubicBezTo>
                      <a:cubicBezTo>
                        <a:pt x="24" y="222"/>
                        <a:pt x="25" y="223"/>
                        <a:pt x="24" y="223"/>
                      </a:cubicBezTo>
                      <a:cubicBezTo>
                        <a:pt x="26" y="224"/>
                        <a:pt x="26" y="222"/>
                        <a:pt x="26" y="221"/>
                      </a:cubicBezTo>
                      <a:cubicBezTo>
                        <a:pt x="27" y="221"/>
                        <a:pt x="28" y="220"/>
                        <a:pt x="28" y="219"/>
                      </a:cubicBezTo>
                      <a:cubicBezTo>
                        <a:pt x="29" y="219"/>
                        <a:pt x="30" y="219"/>
                        <a:pt x="30" y="220"/>
                      </a:cubicBezTo>
                      <a:cubicBezTo>
                        <a:pt x="29" y="222"/>
                        <a:pt x="28" y="222"/>
                        <a:pt x="27" y="223"/>
                      </a:cubicBezTo>
                      <a:cubicBezTo>
                        <a:pt x="27" y="223"/>
                        <a:pt x="27" y="224"/>
                        <a:pt x="26" y="225"/>
                      </a:cubicBezTo>
                      <a:cubicBezTo>
                        <a:pt x="26" y="226"/>
                        <a:pt x="25" y="227"/>
                        <a:pt x="25" y="228"/>
                      </a:cubicBezTo>
                      <a:cubicBezTo>
                        <a:pt x="25" y="231"/>
                        <a:pt x="28" y="228"/>
                        <a:pt x="29" y="228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9" y="230"/>
                        <a:pt x="27" y="230"/>
                        <a:pt x="26" y="232"/>
                      </a:cubicBezTo>
                      <a:cubicBezTo>
                        <a:pt x="26" y="233"/>
                        <a:pt x="24" y="236"/>
                        <a:pt x="26" y="237"/>
                      </a:cubicBezTo>
                      <a:cubicBezTo>
                        <a:pt x="26" y="237"/>
                        <a:pt x="27" y="238"/>
                        <a:pt x="27" y="238"/>
                      </a:cubicBezTo>
                      <a:cubicBezTo>
                        <a:pt x="28" y="239"/>
                        <a:pt x="28" y="240"/>
                        <a:pt x="29" y="239"/>
                      </a:cubicBezTo>
                      <a:cubicBezTo>
                        <a:pt x="31" y="238"/>
                        <a:pt x="32" y="236"/>
                        <a:pt x="35" y="235"/>
                      </a:cubicBezTo>
                      <a:cubicBezTo>
                        <a:pt x="34" y="236"/>
                        <a:pt x="33" y="237"/>
                        <a:pt x="33" y="237"/>
                      </a:cubicBezTo>
                      <a:cubicBezTo>
                        <a:pt x="32" y="239"/>
                        <a:pt x="31" y="240"/>
                        <a:pt x="30" y="241"/>
                      </a:cubicBezTo>
                      <a:cubicBezTo>
                        <a:pt x="29" y="242"/>
                        <a:pt x="28" y="244"/>
                        <a:pt x="27" y="245"/>
                      </a:cubicBezTo>
                      <a:cubicBezTo>
                        <a:pt x="27" y="246"/>
                        <a:pt x="26" y="247"/>
                        <a:pt x="26" y="247"/>
                      </a:cubicBezTo>
                      <a:cubicBezTo>
                        <a:pt x="26" y="248"/>
                        <a:pt x="25" y="249"/>
                        <a:pt x="25" y="249"/>
                      </a:cubicBezTo>
                      <a:cubicBezTo>
                        <a:pt x="24" y="251"/>
                        <a:pt x="25" y="252"/>
                        <a:pt x="24" y="254"/>
                      </a:cubicBezTo>
                      <a:cubicBezTo>
                        <a:pt x="24" y="255"/>
                        <a:pt x="23" y="256"/>
                        <a:pt x="23" y="257"/>
                      </a:cubicBezTo>
                      <a:cubicBezTo>
                        <a:pt x="23" y="258"/>
                        <a:pt x="23" y="260"/>
                        <a:pt x="23" y="261"/>
                      </a:cubicBezTo>
                      <a:cubicBezTo>
                        <a:pt x="23" y="262"/>
                        <a:pt x="23" y="263"/>
                        <a:pt x="23" y="264"/>
                      </a:cubicBezTo>
                      <a:cubicBezTo>
                        <a:pt x="23" y="266"/>
                        <a:pt x="23" y="267"/>
                        <a:pt x="22" y="268"/>
                      </a:cubicBezTo>
                      <a:cubicBezTo>
                        <a:pt x="21" y="269"/>
                        <a:pt x="20" y="270"/>
                        <a:pt x="20" y="271"/>
                      </a:cubicBezTo>
                      <a:cubicBezTo>
                        <a:pt x="19" y="272"/>
                        <a:pt x="19" y="273"/>
                        <a:pt x="19" y="274"/>
                      </a:cubicBezTo>
                      <a:cubicBezTo>
                        <a:pt x="19" y="275"/>
                        <a:pt x="19" y="276"/>
                        <a:pt x="19" y="277"/>
                      </a:cubicBezTo>
                      <a:cubicBezTo>
                        <a:pt x="19" y="278"/>
                        <a:pt x="20" y="278"/>
                        <a:pt x="21" y="279"/>
                      </a:cubicBezTo>
                      <a:cubicBezTo>
                        <a:pt x="23" y="279"/>
                        <a:pt x="24" y="279"/>
                        <a:pt x="25" y="278"/>
                      </a:cubicBezTo>
                      <a:cubicBezTo>
                        <a:pt x="25" y="278"/>
                        <a:pt x="26" y="278"/>
                        <a:pt x="27" y="278"/>
                      </a:cubicBezTo>
                      <a:cubicBezTo>
                        <a:pt x="28" y="278"/>
                        <a:pt x="29" y="277"/>
                        <a:pt x="30" y="276"/>
                      </a:cubicBezTo>
                      <a:cubicBezTo>
                        <a:pt x="31" y="276"/>
                        <a:pt x="31" y="275"/>
                        <a:pt x="31" y="274"/>
                      </a:cubicBezTo>
                      <a:cubicBezTo>
                        <a:pt x="32" y="273"/>
                        <a:pt x="32" y="273"/>
                        <a:pt x="32" y="272"/>
                      </a:cubicBezTo>
                      <a:cubicBezTo>
                        <a:pt x="32" y="270"/>
                        <a:pt x="30" y="270"/>
                        <a:pt x="30" y="269"/>
                      </a:cubicBezTo>
                      <a:cubicBezTo>
                        <a:pt x="30" y="268"/>
                        <a:pt x="31" y="268"/>
                        <a:pt x="31" y="268"/>
                      </a:cubicBezTo>
                      <a:cubicBezTo>
                        <a:pt x="31" y="267"/>
                        <a:pt x="31" y="267"/>
                        <a:pt x="31" y="266"/>
                      </a:cubicBezTo>
                      <a:cubicBezTo>
                        <a:pt x="31" y="265"/>
                        <a:pt x="32" y="264"/>
                        <a:pt x="33" y="263"/>
                      </a:cubicBezTo>
                      <a:cubicBezTo>
                        <a:pt x="33" y="262"/>
                        <a:pt x="33" y="261"/>
                        <a:pt x="33" y="260"/>
                      </a:cubicBezTo>
                      <a:cubicBezTo>
                        <a:pt x="34" y="258"/>
                        <a:pt x="35" y="257"/>
                        <a:pt x="35" y="256"/>
                      </a:cubicBezTo>
                      <a:cubicBezTo>
                        <a:pt x="35" y="254"/>
                        <a:pt x="34" y="253"/>
                        <a:pt x="34" y="252"/>
                      </a:cubicBezTo>
                      <a:cubicBezTo>
                        <a:pt x="34" y="251"/>
                        <a:pt x="35" y="250"/>
                        <a:pt x="35" y="248"/>
                      </a:cubicBezTo>
                      <a:cubicBezTo>
                        <a:pt x="35" y="247"/>
                        <a:pt x="35" y="245"/>
                        <a:pt x="36" y="244"/>
                      </a:cubicBezTo>
                      <a:cubicBezTo>
                        <a:pt x="37" y="244"/>
                        <a:pt x="38" y="243"/>
                        <a:pt x="39" y="242"/>
                      </a:cubicBezTo>
                      <a:cubicBezTo>
                        <a:pt x="40" y="241"/>
                        <a:pt x="41" y="241"/>
                        <a:pt x="42" y="240"/>
                      </a:cubicBezTo>
                      <a:cubicBezTo>
                        <a:pt x="42" y="240"/>
                        <a:pt x="42" y="238"/>
                        <a:pt x="41" y="238"/>
                      </a:cubicBezTo>
                      <a:cubicBezTo>
                        <a:pt x="41" y="237"/>
                        <a:pt x="41" y="238"/>
                        <a:pt x="41" y="237"/>
                      </a:cubicBezTo>
                      <a:cubicBezTo>
                        <a:pt x="41" y="237"/>
                        <a:pt x="41" y="237"/>
                        <a:pt x="41" y="236"/>
                      </a:cubicBezTo>
                      <a:cubicBezTo>
                        <a:pt x="41" y="236"/>
                        <a:pt x="41" y="235"/>
                        <a:pt x="40" y="235"/>
                      </a:cubicBezTo>
                      <a:cubicBezTo>
                        <a:pt x="40" y="234"/>
                        <a:pt x="39" y="234"/>
                        <a:pt x="39" y="233"/>
                      </a:cubicBezTo>
                      <a:cubicBezTo>
                        <a:pt x="39" y="233"/>
                        <a:pt x="39" y="232"/>
                        <a:pt x="38" y="232"/>
                      </a:cubicBezTo>
                      <a:cubicBezTo>
                        <a:pt x="38" y="231"/>
                        <a:pt x="38" y="231"/>
                        <a:pt x="38" y="230"/>
                      </a:cubicBezTo>
                      <a:cubicBezTo>
                        <a:pt x="38" y="229"/>
                        <a:pt x="38" y="230"/>
                        <a:pt x="37" y="229"/>
                      </a:cubicBezTo>
                      <a:cubicBezTo>
                        <a:pt x="37" y="228"/>
                        <a:pt x="37" y="228"/>
                        <a:pt x="37" y="228"/>
                      </a:cubicBezTo>
                      <a:cubicBezTo>
                        <a:pt x="37" y="227"/>
                        <a:pt x="37" y="226"/>
                        <a:pt x="37" y="226"/>
                      </a:cubicBezTo>
                      <a:cubicBezTo>
                        <a:pt x="37" y="225"/>
                        <a:pt x="36" y="225"/>
                        <a:pt x="36" y="225"/>
                      </a:cubicBezTo>
                      <a:cubicBezTo>
                        <a:pt x="36" y="224"/>
                        <a:pt x="36" y="223"/>
                        <a:pt x="36" y="223"/>
                      </a:cubicBezTo>
                      <a:cubicBezTo>
                        <a:pt x="36" y="222"/>
                        <a:pt x="36" y="220"/>
                        <a:pt x="37" y="219"/>
                      </a:cubicBezTo>
                      <a:cubicBezTo>
                        <a:pt x="37" y="220"/>
                        <a:pt x="37" y="220"/>
                        <a:pt x="38" y="220"/>
                      </a:cubicBezTo>
                      <a:cubicBezTo>
                        <a:pt x="38" y="221"/>
                        <a:pt x="39" y="220"/>
                        <a:pt x="40" y="220"/>
                      </a:cubicBezTo>
                      <a:cubicBezTo>
                        <a:pt x="41" y="219"/>
                        <a:pt x="41" y="217"/>
                        <a:pt x="42" y="216"/>
                      </a:cubicBezTo>
                      <a:cubicBezTo>
                        <a:pt x="43" y="215"/>
                        <a:pt x="43" y="215"/>
                        <a:pt x="44" y="214"/>
                      </a:cubicBezTo>
                      <a:cubicBezTo>
                        <a:pt x="45" y="213"/>
                        <a:pt x="46" y="212"/>
                        <a:pt x="46" y="211"/>
                      </a:cubicBezTo>
                      <a:cubicBezTo>
                        <a:pt x="47" y="210"/>
                        <a:pt x="47" y="209"/>
                        <a:pt x="48" y="209"/>
                      </a:cubicBezTo>
                      <a:cubicBezTo>
                        <a:pt x="49" y="209"/>
                        <a:pt x="50" y="208"/>
                        <a:pt x="51" y="207"/>
                      </a:cubicBezTo>
                      <a:cubicBezTo>
                        <a:pt x="51" y="207"/>
                        <a:pt x="51" y="206"/>
                        <a:pt x="51" y="206"/>
                      </a:cubicBezTo>
                      <a:cubicBezTo>
                        <a:pt x="52" y="205"/>
                        <a:pt x="53" y="204"/>
                        <a:pt x="53" y="203"/>
                      </a:cubicBezTo>
                      <a:cubicBezTo>
                        <a:pt x="54" y="203"/>
                        <a:pt x="54" y="202"/>
                        <a:pt x="54" y="202"/>
                      </a:cubicBezTo>
                      <a:cubicBezTo>
                        <a:pt x="55" y="202"/>
                        <a:pt x="55" y="202"/>
                        <a:pt x="56" y="202"/>
                      </a:cubicBezTo>
                      <a:cubicBezTo>
                        <a:pt x="57" y="201"/>
                        <a:pt x="58" y="199"/>
                        <a:pt x="60" y="199"/>
                      </a:cubicBezTo>
                      <a:cubicBezTo>
                        <a:pt x="59" y="200"/>
                        <a:pt x="58" y="202"/>
                        <a:pt x="57" y="203"/>
                      </a:cubicBezTo>
                      <a:cubicBezTo>
                        <a:pt x="56" y="204"/>
                        <a:pt x="53" y="204"/>
                        <a:pt x="53" y="206"/>
                      </a:cubicBezTo>
                      <a:cubicBezTo>
                        <a:pt x="53" y="208"/>
                        <a:pt x="51" y="209"/>
                        <a:pt x="50" y="210"/>
                      </a:cubicBezTo>
                      <a:cubicBezTo>
                        <a:pt x="49" y="211"/>
                        <a:pt x="48" y="211"/>
                        <a:pt x="47" y="212"/>
                      </a:cubicBezTo>
                      <a:cubicBezTo>
                        <a:pt x="47" y="212"/>
                        <a:pt x="47" y="213"/>
                        <a:pt x="46" y="214"/>
                      </a:cubicBezTo>
                      <a:cubicBezTo>
                        <a:pt x="46" y="214"/>
                        <a:pt x="46" y="214"/>
                        <a:pt x="45" y="215"/>
                      </a:cubicBezTo>
                      <a:cubicBezTo>
                        <a:pt x="45" y="215"/>
                        <a:pt x="45" y="216"/>
                        <a:pt x="45" y="216"/>
                      </a:cubicBezTo>
                      <a:cubicBezTo>
                        <a:pt x="44" y="218"/>
                        <a:pt x="44" y="218"/>
                        <a:pt x="43" y="219"/>
                      </a:cubicBezTo>
                      <a:cubicBezTo>
                        <a:pt x="42" y="221"/>
                        <a:pt x="41" y="222"/>
                        <a:pt x="41" y="223"/>
                      </a:cubicBezTo>
                      <a:cubicBezTo>
                        <a:pt x="41" y="225"/>
                        <a:pt x="41" y="227"/>
                        <a:pt x="41" y="228"/>
                      </a:cubicBezTo>
                      <a:cubicBezTo>
                        <a:pt x="41" y="229"/>
                        <a:pt x="42" y="230"/>
                        <a:pt x="42" y="230"/>
                      </a:cubicBezTo>
                      <a:cubicBezTo>
                        <a:pt x="42" y="231"/>
                        <a:pt x="42" y="232"/>
                        <a:pt x="43" y="232"/>
                      </a:cubicBezTo>
                      <a:cubicBezTo>
                        <a:pt x="43" y="233"/>
                        <a:pt x="45" y="235"/>
                        <a:pt x="46" y="234"/>
                      </a:cubicBezTo>
                      <a:cubicBezTo>
                        <a:pt x="47" y="234"/>
                        <a:pt x="46" y="232"/>
                        <a:pt x="45" y="231"/>
                      </a:cubicBezTo>
                      <a:cubicBezTo>
                        <a:pt x="45" y="230"/>
                        <a:pt x="47" y="229"/>
                        <a:pt x="47" y="227"/>
                      </a:cubicBezTo>
                      <a:cubicBezTo>
                        <a:pt x="47" y="226"/>
                        <a:pt x="47" y="224"/>
                        <a:pt x="48" y="224"/>
                      </a:cubicBezTo>
                      <a:cubicBezTo>
                        <a:pt x="49" y="226"/>
                        <a:pt x="49" y="227"/>
                        <a:pt x="50" y="228"/>
                      </a:cubicBezTo>
                      <a:cubicBezTo>
                        <a:pt x="51" y="229"/>
                        <a:pt x="52" y="229"/>
                        <a:pt x="53" y="228"/>
                      </a:cubicBezTo>
                      <a:cubicBezTo>
                        <a:pt x="53" y="228"/>
                        <a:pt x="52" y="226"/>
                        <a:pt x="52" y="225"/>
                      </a:cubicBezTo>
                      <a:cubicBezTo>
                        <a:pt x="52" y="224"/>
                        <a:pt x="51" y="222"/>
                        <a:pt x="52" y="221"/>
                      </a:cubicBezTo>
                      <a:cubicBezTo>
                        <a:pt x="53" y="222"/>
                        <a:pt x="53" y="224"/>
                        <a:pt x="53" y="225"/>
                      </a:cubicBezTo>
                      <a:cubicBezTo>
                        <a:pt x="54" y="226"/>
                        <a:pt x="54" y="227"/>
                        <a:pt x="54" y="228"/>
                      </a:cubicBezTo>
                      <a:cubicBezTo>
                        <a:pt x="54" y="229"/>
                        <a:pt x="54" y="230"/>
                        <a:pt x="55" y="231"/>
                      </a:cubicBezTo>
                      <a:cubicBezTo>
                        <a:pt x="55" y="232"/>
                        <a:pt x="58" y="233"/>
                        <a:pt x="59" y="232"/>
                      </a:cubicBezTo>
                      <a:cubicBezTo>
                        <a:pt x="59" y="231"/>
                        <a:pt x="59" y="230"/>
                        <a:pt x="59" y="229"/>
                      </a:cubicBezTo>
                      <a:cubicBezTo>
                        <a:pt x="59" y="228"/>
                        <a:pt x="60" y="227"/>
                        <a:pt x="60" y="227"/>
                      </a:cubicBezTo>
                      <a:cubicBezTo>
                        <a:pt x="60" y="225"/>
                        <a:pt x="60" y="225"/>
                        <a:pt x="60" y="224"/>
                      </a:cubicBezTo>
                      <a:cubicBezTo>
                        <a:pt x="59" y="222"/>
                        <a:pt x="60" y="222"/>
                        <a:pt x="61" y="222"/>
                      </a:cubicBezTo>
                      <a:cubicBezTo>
                        <a:pt x="61" y="221"/>
                        <a:pt x="61" y="220"/>
                        <a:pt x="61" y="219"/>
                      </a:cubicBezTo>
                      <a:cubicBezTo>
                        <a:pt x="61" y="217"/>
                        <a:pt x="61" y="217"/>
                        <a:pt x="61" y="216"/>
                      </a:cubicBezTo>
                      <a:cubicBezTo>
                        <a:pt x="62" y="214"/>
                        <a:pt x="61" y="212"/>
                        <a:pt x="61" y="210"/>
                      </a:cubicBezTo>
                      <a:cubicBezTo>
                        <a:pt x="61" y="210"/>
                        <a:pt x="60" y="207"/>
                        <a:pt x="62" y="207"/>
                      </a:cubicBezTo>
                      <a:cubicBezTo>
                        <a:pt x="63" y="208"/>
                        <a:pt x="62" y="210"/>
                        <a:pt x="64" y="210"/>
                      </a:cubicBezTo>
                      <a:cubicBezTo>
                        <a:pt x="64" y="210"/>
                        <a:pt x="65" y="209"/>
                        <a:pt x="65" y="208"/>
                      </a:cubicBezTo>
                      <a:cubicBezTo>
                        <a:pt x="66" y="207"/>
                        <a:pt x="66" y="206"/>
                        <a:pt x="67" y="205"/>
                      </a:cubicBezTo>
                      <a:cubicBezTo>
                        <a:pt x="67" y="206"/>
                        <a:pt x="67" y="207"/>
                        <a:pt x="67" y="207"/>
                      </a:cubicBezTo>
                      <a:cubicBezTo>
                        <a:pt x="66" y="208"/>
                        <a:pt x="66" y="209"/>
                        <a:pt x="65" y="210"/>
                      </a:cubicBezTo>
                      <a:cubicBezTo>
                        <a:pt x="65" y="211"/>
                        <a:pt x="64" y="211"/>
                        <a:pt x="64" y="212"/>
                      </a:cubicBezTo>
                      <a:cubicBezTo>
                        <a:pt x="64" y="213"/>
                        <a:pt x="63" y="214"/>
                        <a:pt x="63" y="215"/>
                      </a:cubicBezTo>
                      <a:cubicBezTo>
                        <a:pt x="63" y="216"/>
                        <a:pt x="63" y="218"/>
                        <a:pt x="63" y="219"/>
                      </a:cubicBezTo>
                      <a:cubicBezTo>
                        <a:pt x="63" y="220"/>
                        <a:pt x="63" y="221"/>
                        <a:pt x="64" y="221"/>
                      </a:cubicBezTo>
                      <a:cubicBezTo>
                        <a:pt x="64" y="222"/>
                        <a:pt x="66" y="223"/>
                        <a:pt x="67" y="222"/>
                      </a:cubicBezTo>
                      <a:cubicBezTo>
                        <a:pt x="67" y="220"/>
                        <a:pt x="64" y="218"/>
                        <a:pt x="65" y="216"/>
                      </a:cubicBezTo>
                      <a:cubicBezTo>
                        <a:pt x="66" y="216"/>
                        <a:pt x="66" y="218"/>
                        <a:pt x="67" y="218"/>
                      </a:cubicBezTo>
                      <a:cubicBezTo>
                        <a:pt x="68" y="219"/>
                        <a:pt x="69" y="221"/>
                        <a:pt x="70" y="222"/>
                      </a:cubicBezTo>
                      <a:cubicBezTo>
                        <a:pt x="71" y="222"/>
                        <a:pt x="71" y="224"/>
                        <a:pt x="72" y="225"/>
                      </a:cubicBezTo>
                      <a:cubicBezTo>
                        <a:pt x="74" y="226"/>
                        <a:pt x="78" y="226"/>
                        <a:pt x="80" y="228"/>
                      </a:cubicBezTo>
                      <a:cubicBezTo>
                        <a:pt x="79" y="228"/>
                        <a:pt x="77" y="228"/>
                        <a:pt x="76" y="228"/>
                      </a:cubicBezTo>
                      <a:cubicBezTo>
                        <a:pt x="75" y="228"/>
                        <a:pt x="73" y="227"/>
                        <a:pt x="72" y="227"/>
                      </a:cubicBezTo>
                      <a:cubicBezTo>
                        <a:pt x="71" y="226"/>
                        <a:pt x="70" y="226"/>
                        <a:pt x="69" y="226"/>
                      </a:cubicBezTo>
                      <a:cubicBezTo>
                        <a:pt x="68" y="226"/>
                        <a:pt x="68" y="226"/>
                        <a:pt x="67" y="226"/>
                      </a:cubicBezTo>
                      <a:cubicBezTo>
                        <a:pt x="66" y="225"/>
                        <a:pt x="64" y="225"/>
                        <a:pt x="63" y="226"/>
                      </a:cubicBezTo>
                      <a:cubicBezTo>
                        <a:pt x="63" y="227"/>
                        <a:pt x="63" y="227"/>
                        <a:pt x="62" y="228"/>
                      </a:cubicBezTo>
                      <a:cubicBezTo>
                        <a:pt x="62" y="230"/>
                        <a:pt x="61" y="231"/>
                        <a:pt x="61" y="233"/>
                      </a:cubicBezTo>
                      <a:cubicBezTo>
                        <a:pt x="61" y="234"/>
                        <a:pt x="61" y="235"/>
                        <a:pt x="61" y="235"/>
                      </a:cubicBezTo>
                      <a:cubicBezTo>
                        <a:pt x="61" y="237"/>
                        <a:pt x="62" y="237"/>
                        <a:pt x="63" y="238"/>
                      </a:cubicBezTo>
                      <a:cubicBezTo>
                        <a:pt x="63" y="239"/>
                        <a:pt x="63" y="240"/>
                        <a:pt x="63" y="240"/>
                      </a:cubicBezTo>
                      <a:cubicBezTo>
                        <a:pt x="62" y="241"/>
                        <a:pt x="62" y="242"/>
                        <a:pt x="62" y="242"/>
                      </a:cubicBezTo>
                      <a:cubicBezTo>
                        <a:pt x="62" y="243"/>
                        <a:pt x="61" y="244"/>
                        <a:pt x="61" y="244"/>
                      </a:cubicBezTo>
                      <a:cubicBezTo>
                        <a:pt x="60" y="245"/>
                        <a:pt x="60" y="246"/>
                        <a:pt x="61" y="247"/>
                      </a:cubicBezTo>
                      <a:cubicBezTo>
                        <a:pt x="62" y="248"/>
                        <a:pt x="63" y="248"/>
                        <a:pt x="64" y="249"/>
                      </a:cubicBezTo>
                      <a:cubicBezTo>
                        <a:pt x="64" y="250"/>
                        <a:pt x="65" y="251"/>
                        <a:pt x="66" y="252"/>
                      </a:cubicBezTo>
                      <a:cubicBezTo>
                        <a:pt x="67" y="252"/>
                        <a:pt x="68" y="252"/>
                        <a:pt x="68" y="253"/>
                      </a:cubicBezTo>
                      <a:cubicBezTo>
                        <a:pt x="70" y="254"/>
                        <a:pt x="72" y="255"/>
                        <a:pt x="72" y="257"/>
                      </a:cubicBezTo>
                      <a:cubicBezTo>
                        <a:pt x="72" y="258"/>
                        <a:pt x="71" y="259"/>
                        <a:pt x="72" y="260"/>
                      </a:cubicBezTo>
                      <a:cubicBezTo>
                        <a:pt x="72" y="260"/>
                        <a:pt x="74" y="261"/>
                        <a:pt x="74" y="262"/>
                      </a:cubicBezTo>
                      <a:cubicBezTo>
                        <a:pt x="74" y="262"/>
                        <a:pt x="74" y="263"/>
                        <a:pt x="74" y="264"/>
                      </a:cubicBezTo>
                      <a:cubicBezTo>
                        <a:pt x="74" y="264"/>
                        <a:pt x="74" y="265"/>
                        <a:pt x="74" y="266"/>
                      </a:cubicBezTo>
                      <a:cubicBezTo>
                        <a:pt x="73" y="267"/>
                        <a:pt x="71" y="268"/>
                        <a:pt x="69" y="269"/>
                      </a:cubicBezTo>
                      <a:cubicBezTo>
                        <a:pt x="68" y="269"/>
                        <a:pt x="68" y="270"/>
                        <a:pt x="68" y="270"/>
                      </a:cubicBezTo>
                      <a:cubicBezTo>
                        <a:pt x="68" y="271"/>
                        <a:pt x="67" y="271"/>
                        <a:pt x="67" y="271"/>
                      </a:cubicBezTo>
                      <a:cubicBezTo>
                        <a:pt x="66" y="272"/>
                        <a:pt x="67" y="272"/>
                        <a:pt x="67" y="273"/>
                      </a:cubicBezTo>
                      <a:cubicBezTo>
                        <a:pt x="66" y="274"/>
                        <a:pt x="66" y="274"/>
                        <a:pt x="65" y="275"/>
                      </a:cubicBezTo>
                      <a:cubicBezTo>
                        <a:pt x="65" y="275"/>
                        <a:pt x="64" y="275"/>
                        <a:pt x="64" y="276"/>
                      </a:cubicBezTo>
                      <a:cubicBezTo>
                        <a:pt x="63" y="277"/>
                        <a:pt x="64" y="278"/>
                        <a:pt x="64" y="279"/>
                      </a:cubicBezTo>
                      <a:cubicBezTo>
                        <a:pt x="64" y="280"/>
                        <a:pt x="63" y="281"/>
                        <a:pt x="63" y="283"/>
                      </a:cubicBezTo>
                      <a:cubicBezTo>
                        <a:pt x="63" y="285"/>
                        <a:pt x="62" y="285"/>
                        <a:pt x="61" y="286"/>
                      </a:cubicBezTo>
                      <a:cubicBezTo>
                        <a:pt x="60" y="287"/>
                        <a:pt x="60" y="288"/>
                        <a:pt x="60" y="288"/>
                      </a:cubicBezTo>
                      <a:cubicBezTo>
                        <a:pt x="59" y="289"/>
                        <a:pt x="59" y="289"/>
                        <a:pt x="58" y="290"/>
                      </a:cubicBezTo>
                      <a:cubicBezTo>
                        <a:pt x="58" y="290"/>
                        <a:pt x="58" y="290"/>
                        <a:pt x="57" y="291"/>
                      </a:cubicBezTo>
                      <a:cubicBezTo>
                        <a:pt x="56" y="292"/>
                        <a:pt x="55" y="292"/>
                        <a:pt x="55" y="294"/>
                      </a:cubicBezTo>
                      <a:cubicBezTo>
                        <a:pt x="55" y="295"/>
                        <a:pt x="55" y="296"/>
                        <a:pt x="55" y="297"/>
                      </a:cubicBezTo>
                      <a:cubicBezTo>
                        <a:pt x="55" y="298"/>
                        <a:pt x="54" y="298"/>
                        <a:pt x="54" y="299"/>
                      </a:cubicBezTo>
                      <a:cubicBezTo>
                        <a:pt x="53" y="300"/>
                        <a:pt x="54" y="302"/>
                        <a:pt x="54" y="303"/>
                      </a:cubicBezTo>
                      <a:cubicBezTo>
                        <a:pt x="54" y="304"/>
                        <a:pt x="54" y="305"/>
                        <a:pt x="55" y="306"/>
                      </a:cubicBezTo>
                      <a:cubicBezTo>
                        <a:pt x="55" y="307"/>
                        <a:pt x="56" y="307"/>
                        <a:pt x="56" y="308"/>
                      </a:cubicBezTo>
                      <a:cubicBezTo>
                        <a:pt x="56" y="310"/>
                        <a:pt x="55" y="312"/>
                        <a:pt x="54" y="310"/>
                      </a:cubicBezTo>
                      <a:cubicBezTo>
                        <a:pt x="53" y="309"/>
                        <a:pt x="53" y="308"/>
                        <a:pt x="53" y="307"/>
                      </a:cubicBezTo>
                      <a:cubicBezTo>
                        <a:pt x="53" y="306"/>
                        <a:pt x="53" y="305"/>
                        <a:pt x="52" y="304"/>
                      </a:cubicBezTo>
                      <a:cubicBezTo>
                        <a:pt x="52" y="304"/>
                        <a:pt x="52" y="303"/>
                        <a:pt x="52" y="303"/>
                      </a:cubicBezTo>
                      <a:cubicBezTo>
                        <a:pt x="52" y="302"/>
                        <a:pt x="50" y="302"/>
                        <a:pt x="49" y="303"/>
                      </a:cubicBezTo>
                      <a:cubicBezTo>
                        <a:pt x="48" y="303"/>
                        <a:pt x="47" y="303"/>
                        <a:pt x="47" y="305"/>
                      </a:cubicBezTo>
                      <a:cubicBezTo>
                        <a:pt x="47" y="306"/>
                        <a:pt x="47" y="307"/>
                        <a:pt x="47" y="308"/>
                      </a:cubicBezTo>
                      <a:cubicBezTo>
                        <a:pt x="47" y="308"/>
                        <a:pt x="47" y="309"/>
                        <a:pt x="47" y="310"/>
                      </a:cubicBezTo>
                      <a:cubicBezTo>
                        <a:pt x="47" y="311"/>
                        <a:pt x="48" y="312"/>
                        <a:pt x="48" y="313"/>
                      </a:cubicBezTo>
                      <a:cubicBezTo>
                        <a:pt x="49" y="314"/>
                        <a:pt x="49" y="316"/>
                        <a:pt x="50" y="317"/>
                      </a:cubicBezTo>
                      <a:cubicBezTo>
                        <a:pt x="51" y="318"/>
                        <a:pt x="52" y="318"/>
                        <a:pt x="52" y="319"/>
                      </a:cubicBezTo>
                      <a:cubicBezTo>
                        <a:pt x="53" y="320"/>
                        <a:pt x="53" y="320"/>
                        <a:pt x="53" y="320"/>
                      </a:cubicBezTo>
                      <a:cubicBezTo>
                        <a:pt x="54" y="321"/>
                        <a:pt x="54" y="321"/>
                        <a:pt x="54" y="322"/>
                      </a:cubicBezTo>
                      <a:cubicBezTo>
                        <a:pt x="54" y="322"/>
                        <a:pt x="55" y="323"/>
                        <a:pt x="56" y="323"/>
                      </a:cubicBezTo>
                      <a:cubicBezTo>
                        <a:pt x="57" y="324"/>
                        <a:pt x="58" y="325"/>
                        <a:pt x="59" y="327"/>
                      </a:cubicBezTo>
                      <a:cubicBezTo>
                        <a:pt x="59" y="328"/>
                        <a:pt x="57" y="329"/>
                        <a:pt x="58" y="331"/>
                      </a:cubicBezTo>
                      <a:cubicBezTo>
                        <a:pt x="59" y="331"/>
                        <a:pt x="60" y="333"/>
                        <a:pt x="60" y="333"/>
                      </a:cubicBezTo>
                      <a:cubicBezTo>
                        <a:pt x="63" y="334"/>
                        <a:pt x="62" y="330"/>
                        <a:pt x="62" y="329"/>
                      </a:cubicBezTo>
                      <a:cubicBezTo>
                        <a:pt x="62" y="328"/>
                        <a:pt x="61" y="327"/>
                        <a:pt x="61" y="326"/>
                      </a:cubicBezTo>
                      <a:cubicBezTo>
                        <a:pt x="60" y="325"/>
                        <a:pt x="59" y="323"/>
                        <a:pt x="59" y="321"/>
                      </a:cubicBezTo>
                      <a:cubicBezTo>
                        <a:pt x="59" y="321"/>
                        <a:pt x="58" y="320"/>
                        <a:pt x="59" y="319"/>
                      </a:cubicBezTo>
                      <a:cubicBezTo>
                        <a:pt x="59" y="319"/>
                        <a:pt x="59" y="319"/>
                        <a:pt x="60" y="318"/>
                      </a:cubicBezTo>
                      <a:cubicBezTo>
                        <a:pt x="61" y="317"/>
                        <a:pt x="61" y="316"/>
                        <a:pt x="63" y="315"/>
                      </a:cubicBezTo>
                      <a:cubicBezTo>
                        <a:pt x="63" y="315"/>
                        <a:pt x="65" y="314"/>
                        <a:pt x="65" y="315"/>
                      </a:cubicBezTo>
                      <a:cubicBezTo>
                        <a:pt x="66" y="316"/>
                        <a:pt x="66" y="317"/>
                        <a:pt x="68" y="318"/>
                      </a:cubicBezTo>
                      <a:cubicBezTo>
                        <a:pt x="68" y="318"/>
                        <a:pt x="69" y="318"/>
                        <a:pt x="69" y="319"/>
                      </a:cubicBezTo>
                      <a:cubicBezTo>
                        <a:pt x="70" y="319"/>
                        <a:pt x="70" y="320"/>
                        <a:pt x="71" y="320"/>
                      </a:cubicBezTo>
                      <a:cubicBezTo>
                        <a:pt x="73" y="321"/>
                        <a:pt x="74" y="321"/>
                        <a:pt x="75" y="322"/>
                      </a:cubicBezTo>
                      <a:cubicBezTo>
                        <a:pt x="76" y="323"/>
                        <a:pt x="76" y="324"/>
                        <a:pt x="77" y="325"/>
                      </a:cubicBezTo>
                      <a:cubicBezTo>
                        <a:pt x="77" y="326"/>
                        <a:pt x="78" y="326"/>
                        <a:pt x="78" y="326"/>
                      </a:cubicBezTo>
                      <a:cubicBezTo>
                        <a:pt x="79" y="327"/>
                        <a:pt x="79" y="327"/>
                        <a:pt x="79" y="328"/>
                      </a:cubicBezTo>
                      <a:cubicBezTo>
                        <a:pt x="80" y="329"/>
                        <a:pt x="82" y="329"/>
                        <a:pt x="83" y="329"/>
                      </a:cubicBezTo>
                      <a:cubicBezTo>
                        <a:pt x="84" y="329"/>
                        <a:pt x="85" y="330"/>
                        <a:pt x="86" y="329"/>
                      </a:cubicBezTo>
                      <a:cubicBezTo>
                        <a:pt x="87" y="328"/>
                        <a:pt x="87" y="327"/>
                        <a:pt x="87" y="326"/>
                      </a:cubicBezTo>
                      <a:cubicBezTo>
                        <a:pt x="86" y="325"/>
                        <a:pt x="87" y="324"/>
                        <a:pt x="87" y="323"/>
                      </a:cubicBezTo>
                      <a:cubicBezTo>
                        <a:pt x="87" y="323"/>
                        <a:pt x="86" y="323"/>
                        <a:pt x="86" y="322"/>
                      </a:cubicBezTo>
                      <a:cubicBezTo>
                        <a:pt x="86" y="321"/>
                        <a:pt x="87" y="321"/>
                        <a:pt x="87" y="320"/>
                      </a:cubicBezTo>
                      <a:cubicBezTo>
                        <a:pt x="87" y="319"/>
                        <a:pt x="86" y="319"/>
                        <a:pt x="86" y="318"/>
                      </a:cubicBezTo>
                      <a:cubicBezTo>
                        <a:pt x="84" y="317"/>
                        <a:pt x="84" y="316"/>
                        <a:pt x="84" y="315"/>
                      </a:cubicBezTo>
                      <a:cubicBezTo>
                        <a:pt x="84" y="315"/>
                        <a:pt x="83" y="314"/>
                        <a:pt x="83" y="314"/>
                      </a:cubicBezTo>
                      <a:cubicBezTo>
                        <a:pt x="83" y="313"/>
                        <a:pt x="84" y="312"/>
                        <a:pt x="85" y="312"/>
                      </a:cubicBezTo>
                      <a:cubicBezTo>
                        <a:pt x="85" y="312"/>
                        <a:pt x="85" y="313"/>
                        <a:pt x="85" y="313"/>
                      </a:cubicBezTo>
                      <a:cubicBezTo>
                        <a:pt x="86" y="314"/>
                        <a:pt x="86" y="314"/>
                        <a:pt x="86" y="314"/>
                      </a:cubicBezTo>
                      <a:cubicBezTo>
                        <a:pt x="87" y="315"/>
                        <a:pt x="87" y="315"/>
                        <a:pt x="87" y="315"/>
                      </a:cubicBezTo>
                      <a:cubicBezTo>
                        <a:pt x="88" y="316"/>
                        <a:pt x="88" y="316"/>
                        <a:pt x="89" y="316"/>
                      </a:cubicBezTo>
                      <a:cubicBezTo>
                        <a:pt x="90" y="317"/>
                        <a:pt x="91" y="317"/>
                        <a:pt x="92" y="316"/>
                      </a:cubicBezTo>
                      <a:cubicBezTo>
                        <a:pt x="92" y="316"/>
                        <a:pt x="92" y="315"/>
                        <a:pt x="93" y="315"/>
                      </a:cubicBezTo>
                      <a:cubicBezTo>
                        <a:pt x="93" y="315"/>
                        <a:pt x="93" y="316"/>
                        <a:pt x="93" y="316"/>
                      </a:cubicBezTo>
                      <a:cubicBezTo>
                        <a:pt x="94" y="317"/>
                        <a:pt x="93" y="318"/>
                        <a:pt x="93" y="319"/>
                      </a:cubicBezTo>
                      <a:cubicBezTo>
                        <a:pt x="94" y="320"/>
                        <a:pt x="95" y="320"/>
                        <a:pt x="95" y="321"/>
                      </a:cubicBezTo>
                      <a:cubicBezTo>
                        <a:pt x="96" y="321"/>
                        <a:pt x="97" y="322"/>
                        <a:pt x="98" y="322"/>
                      </a:cubicBezTo>
                      <a:cubicBezTo>
                        <a:pt x="99" y="322"/>
                        <a:pt x="99" y="321"/>
                        <a:pt x="99" y="320"/>
                      </a:cubicBezTo>
                      <a:cubicBezTo>
                        <a:pt x="99" y="319"/>
                        <a:pt x="99" y="317"/>
                        <a:pt x="100" y="317"/>
                      </a:cubicBezTo>
                      <a:cubicBezTo>
                        <a:pt x="101" y="318"/>
                        <a:pt x="101" y="319"/>
                        <a:pt x="101" y="320"/>
                      </a:cubicBezTo>
                      <a:cubicBezTo>
                        <a:pt x="101" y="321"/>
                        <a:pt x="101" y="322"/>
                        <a:pt x="102" y="323"/>
                      </a:cubicBezTo>
                      <a:cubicBezTo>
                        <a:pt x="102" y="323"/>
                        <a:pt x="104" y="323"/>
                        <a:pt x="105" y="322"/>
                      </a:cubicBezTo>
                      <a:cubicBezTo>
                        <a:pt x="105" y="322"/>
                        <a:pt x="106" y="322"/>
                        <a:pt x="106" y="321"/>
                      </a:cubicBezTo>
                      <a:cubicBezTo>
                        <a:pt x="107" y="321"/>
                        <a:pt x="107" y="321"/>
                        <a:pt x="108" y="320"/>
                      </a:cubicBezTo>
                      <a:cubicBezTo>
                        <a:pt x="108" y="320"/>
                        <a:pt x="108" y="320"/>
                        <a:pt x="109" y="319"/>
                      </a:cubicBezTo>
                      <a:cubicBezTo>
                        <a:pt x="110" y="319"/>
                        <a:pt x="110" y="319"/>
                        <a:pt x="111" y="319"/>
                      </a:cubicBezTo>
                      <a:cubicBezTo>
                        <a:pt x="111" y="318"/>
                        <a:pt x="111" y="317"/>
                        <a:pt x="111" y="316"/>
                      </a:cubicBezTo>
                      <a:cubicBezTo>
                        <a:pt x="111" y="315"/>
                        <a:pt x="111" y="315"/>
                        <a:pt x="111" y="314"/>
                      </a:cubicBezTo>
                      <a:cubicBezTo>
                        <a:pt x="111" y="314"/>
                        <a:pt x="111" y="313"/>
                        <a:pt x="111" y="313"/>
                      </a:cubicBezTo>
                      <a:cubicBezTo>
                        <a:pt x="113" y="313"/>
                        <a:pt x="111" y="315"/>
                        <a:pt x="114" y="315"/>
                      </a:cubicBezTo>
                      <a:cubicBezTo>
                        <a:pt x="114" y="315"/>
                        <a:pt x="115" y="315"/>
                        <a:pt x="116" y="315"/>
                      </a:cubicBezTo>
                      <a:cubicBezTo>
                        <a:pt x="117" y="314"/>
                        <a:pt x="117" y="313"/>
                        <a:pt x="118" y="313"/>
                      </a:cubicBezTo>
                      <a:cubicBezTo>
                        <a:pt x="119" y="313"/>
                        <a:pt x="122" y="315"/>
                        <a:pt x="123" y="312"/>
                      </a:cubicBezTo>
                      <a:cubicBezTo>
                        <a:pt x="123" y="312"/>
                        <a:pt x="124" y="311"/>
                        <a:pt x="124" y="310"/>
                      </a:cubicBezTo>
                      <a:cubicBezTo>
                        <a:pt x="124" y="309"/>
                        <a:pt x="123" y="309"/>
                        <a:pt x="123" y="309"/>
                      </a:cubicBezTo>
                      <a:cubicBezTo>
                        <a:pt x="122" y="308"/>
                        <a:pt x="122" y="306"/>
                        <a:pt x="123" y="305"/>
                      </a:cubicBezTo>
                      <a:cubicBezTo>
                        <a:pt x="123" y="305"/>
                        <a:pt x="123" y="304"/>
                        <a:pt x="124" y="304"/>
                      </a:cubicBezTo>
                      <a:cubicBezTo>
                        <a:pt x="124" y="304"/>
                        <a:pt x="125" y="305"/>
                        <a:pt x="125" y="305"/>
                      </a:cubicBezTo>
                      <a:cubicBezTo>
                        <a:pt x="125" y="305"/>
                        <a:pt x="125" y="305"/>
                        <a:pt x="126" y="304"/>
                      </a:cubicBezTo>
                      <a:cubicBezTo>
                        <a:pt x="126" y="304"/>
                        <a:pt x="127" y="304"/>
                        <a:pt x="128" y="304"/>
                      </a:cubicBezTo>
                      <a:cubicBezTo>
                        <a:pt x="129" y="304"/>
                        <a:pt x="129" y="304"/>
                        <a:pt x="130" y="304"/>
                      </a:cubicBezTo>
                      <a:cubicBezTo>
                        <a:pt x="131" y="304"/>
                        <a:pt x="132" y="305"/>
                        <a:pt x="133" y="305"/>
                      </a:cubicBezTo>
                      <a:cubicBezTo>
                        <a:pt x="134" y="305"/>
                        <a:pt x="136" y="305"/>
                        <a:pt x="137" y="305"/>
                      </a:cubicBezTo>
                      <a:cubicBezTo>
                        <a:pt x="138" y="305"/>
                        <a:pt x="139" y="305"/>
                        <a:pt x="140" y="304"/>
                      </a:cubicBezTo>
                      <a:cubicBezTo>
                        <a:pt x="141" y="304"/>
                        <a:pt x="142" y="305"/>
                        <a:pt x="143" y="305"/>
                      </a:cubicBezTo>
                      <a:cubicBezTo>
                        <a:pt x="144" y="305"/>
                        <a:pt x="145" y="305"/>
                        <a:pt x="145" y="304"/>
                      </a:cubicBezTo>
                      <a:cubicBezTo>
                        <a:pt x="146" y="304"/>
                        <a:pt x="147" y="303"/>
                        <a:pt x="148" y="304"/>
                      </a:cubicBezTo>
                      <a:cubicBezTo>
                        <a:pt x="148" y="304"/>
                        <a:pt x="147" y="305"/>
                        <a:pt x="148" y="306"/>
                      </a:cubicBezTo>
                      <a:cubicBezTo>
                        <a:pt x="148" y="306"/>
                        <a:pt x="148" y="306"/>
                        <a:pt x="148" y="307"/>
                      </a:cubicBezTo>
                      <a:cubicBezTo>
                        <a:pt x="147" y="307"/>
                        <a:pt x="147" y="307"/>
                        <a:pt x="146" y="307"/>
                      </a:cubicBezTo>
                      <a:cubicBezTo>
                        <a:pt x="146" y="308"/>
                        <a:pt x="146" y="308"/>
                        <a:pt x="146" y="308"/>
                      </a:cubicBezTo>
                      <a:cubicBezTo>
                        <a:pt x="145" y="308"/>
                        <a:pt x="145" y="308"/>
                        <a:pt x="145" y="308"/>
                      </a:cubicBezTo>
                      <a:cubicBezTo>
                        <a:pt x="144" y="308"/>
                        <a:pt x="143" y="307"/>
                        <a:pt x="143" y="307"/>
                      </a:cubicBezTo>
                      <a:cubicBezTo>
                        <a:pt x="142" y="307"/>
                        <a:pt x="141" y="307"/>
                        <a:pt x="140" y="307"/>
                      </a:cubicBezTo>
                      <a:cubicBezTo>
                        <a:pt x="139" y="307"/>
                        <a:pt x="138" y="308"/>
                        <a:pt x="137" y="309"/>
                      </a:cubicBezTo>
                      <a:cubicBezTo>
                        <a:pt x="136" y="309"/>
                        <a:pt x="136" y="310"/>
                        <a:pt x="137" y="311"/>
                      </a:cubicBezTo>
                      <a:cubicBezTo>
                        <a:pt x="137" y="311"/>
                        <a:pt x="138" y="311"/>
                        <a:pt x="137" y="312"/>
                      </a:cubicBezTo>
                      <a:cubicBezTo>
                        <a:pt x="137" y="313"/>
                        <a:pt x="137" y="313"/>
                        <a:pt x="136" y="313"/>
                      </a:cubicBezTo>
                      <a:cubicBezTo>
                        <a:pt x="135" y="313"/>
                        <a:pt x="135" y="311"/>
                        <a:pt x="134" y="311"/>
                      </a:cubicBezTo>
                      <a:cubicBezTo>
                        <a:pt x="133" y="311"/>
                        <a:pt x="133" y="312"/>
                        <a:pt x="132" y="312"/>
                      </a:cubicBezTo>
                      <a:cubicBezTo>
                        <a:pt x="132" y="313"/>
                        <a:pt x="132" y="313"/>
                        <a:pt x="132" y="314"/>
                      </a:cubicBezTo>
                      <a:cubicBezTo>
                        <a:pt x="131" y="315"/>
                        <a:pt x="131" y="316"/>
                        <a:pt x="131" y="318"/>
                      </a:cubicBezTo>
                      <a:cubicBezTo>
                        <a:pt x="131" y="319"/>
                        <a:pt x="130" y="319"/>
                        <a:pt x="130" y="321"/>
                      </a:cubicBezTo>
                      <a:cubicBezTo>
                        <a:pt x="130" y="322"/>
                        <a:pt x="130" y="323"/>
                        <a:pt x="129" y="324"/>
                      </a:cubicBezTo>
                      <a:cubicBezTo>
                        <a:pt x="129" y="325"/>
                        <a:pt x="128" y="325"/>
                        <a:pt x="127" y="326"/>
                      </a:cubicBezTo>
                      <a:cubicBezTo>
                        <a:pt x="126" y="327"/>
                        <a:pt x="126" y="328"/>
                        <a:pt x="125" y="329"/>
                      </a:cubicBezTo>
                      <a:cubicBezTo>
                        <a:pt x="125" y="330"/>
                        <a:pt x="125" y="331"/>
                        <a:pt x="124" y="331"/>
                      </a:cubicBezTo>
                      <a:cubicBezTo>
                        <a:pt x="124" y="332"/>
                        <a:pt x="124" y="332"/>
                        <a:pt x="124" y="334"/>
                      </a:cubicBezTo>
                      <a:cubicBezTo>
                        <a:pt x="123" y="335"/>
                        <a:pt x="124" y="336"/>
                        <a:pt x="124" y="337"/>
                      </a:cubicBezTo>
                      <a:cubicBezTo>
                        <a:pt x="123" y="338"/>
                        <a:pt x="123" y="338"/>
                        <a:pt x="123" y="338"/>
                      </a:cubicBezTo>
                      <a:cubicBezTo>
                        <a:pt x="123" y="339"/>
                        <a:pt x="123" y="339"/>
                        <a:pt x="123" y="340"/>
                      </a:cubicBezTo>
                      <a:cubicBezTo>
                        <a:pt x="123" y="341"/>
                        <a:pt x="122" y="342"/>
                        <a:pt x="122" y="343"/>
                      </a:cubicBezTo>
                      <a:cubicBezTo>
                        <a:pt x="121" y="344"/>
                        <a:pt x="123" y="345"/>
                        <a:pt x="124" y="346"/>
                      </a:cubicBezTo>
                      <a:cubicBezTo>
                        <a:pt x="124" y="346"/>
                        <a:pt x="125" y="347"/>
                        <a:pt x="126" y="348"/>
                      </a:cubicBezTo>
                      <a:cubicBezTo>
                        <a:pt x="126" y="349"/>
                        <a:pt x="127" y="349"/>
                        <a:pt x="127" y="350"/>
                      </a:cubicBezTo>
                      <a:cubicBezTo>
                        <a:pt x="128" y="351"/>
                        <a:pt x="128" y="352"/>
                        <a:pt x="128" y="352"/>
                      </a:cubicBezTo>
                      <a:cubicBezTo>
                        <a:pt x="128" y="353"/>
                        <a:pt x="129" y="353"/>
                        <a:pt x="129" y="354"/>
                      </a:cubicBezTo>
                      <a:cubicBezTo>
                        <a:pt x="130" y="354"/>
                        <a:pt x="130" y="355"/>
                        <a:pt x="130" y="356"/>
                      </a:cubicBezTo>
                      <a:cubicBezTo>
                        <a:pt x="131" y="357"/>
                        <a:pt x="132" y="358"/>
                        <a:pt x="132" y="359"/>
                      </a:cubicBezTo>
                      <a:cubicBezTo>
                        <a:pt x="132" y="360"/>
                        <a:pt x="132" y="361"/>
                        <a:pt x="132" y="362"/>
                      </a:cubicBezTo>
                      <a:cubicBezTo>
                        <a:pt x="133" y="364"/>
                        <a:pt x="135" y="365"/>
                        <a:pt x="135" y="367"/>
                      </a:cubicBezTo>
                      <a:cubicBezTo>
                        <a:pt x="136" y="368"/>
                        <a:pt x="136" y="369"/>
                        <a:pt x="136" y="369"/>
                      </a:cubicBezTo>
                      <a:cubicBezTo>
                        <a:pt x="137" y="369"/>
                        <a:pt x="139" y="370"/>
                        <a:pt x="139" y="369"/>
                      </a:cubicBezTo>
                      <a:cubicBezTo>
                        <a:pt x="141" y="369"/>
                        <a:pt x="140" y="366"/>
                        <a:pt x="141" y="364"/>
                      </a:cubicBezTo>
                      <a:cubicBezTo>
                        <a:pt x="141" y="365"/>
                        <a:pt x="142" y="365"/>
                        <a:pt x="142" y="366"/>
                      </a:cubicBezTo>
                      <a:cubicBezTo>
                        <a:pt x="142" y="367"/>
                        <a:pt x="141" y="368"/>
                        <a:pt x="141" y="369"/>
                      </a:cubicBezTo>
                      <a:cubicBezTo>
                        <a:pt x="140" y="370"/>
                        <a:pt x="141" y="372"/>
                        <a:pt x="140" y="373"/>
                      </a:cubicBezTo>
                      <a:cubicBezTo>
                        <a:pt x="139" y="374"/>
                        <a:pt x="138" y="375"/>
                        <a:pt x="139" y="376"/>
                      </a:cubicBezTo>
                      <a:cubicBezTo>
                        <a:pt x="139" y="377"/>
                        <a:pt x="139" y="377"/>
                        <a:pt x="140" y="378"/>
                      </a:cubicBezTo>
                      <a:cubicBezTo>
                        <a:pt x="140" y="378"/>
                        <a:pt x="141" y="379"/>
                        <a:pt x="141" y="379"/>
                      </a:cubicBezTo>
                      <a:cubicBezTo>
                        <a:pt x="141" y="379"/>
                        <a:pt x="141" y="378"/>
                        <a:pt x="141" y="377"/>
                      </a:cubicBezTo>
                      <a:cubicBezTo>
                        <a:pt x="141" y="377"/>
                        <a:pt x="142" y="378"/>
                        <a:pt x="143" y="378"/>
                      </a:cubicBezTo>
                      <a:cubicBezTo>
                        <a:pt x="143" y="378"/>
                        <a:pt x="144" y="379"/>
                        <a:pt x="145" y="378"/>
                      </a:cubicBezTo>
                      <a:cubicBezTo>
                        <a:pt x="146" y="378"/>
                        <a:pt x="146" y="377"/>
                        <a:pt x="146" y="376"/>
                      </a:cubicBezTo>
                      <a:cubicBezTo>
                        <a:pt x="146" y="376"/>
                        <a:pt x="147" y="376"/>
                        <a:pt x="147" y="375"/>
                      </a:cubicBezTo>
                      <a:cubicBezTo>
                        <a:pt x="148" y="375"/>
                        <a:pt x="148" y="374"/>
                        <a:pt x="148" y="374"/>
                      </a:cubicBezTo>
                      <a:cubicBezTo>
                        <a:pt x="148" y="373"/>
                        <a:pt x="149" y="373"/>
                        <a:pt x="149" y="372"/>
                      </a:cubicBezTo>
                      <a:cubicBezTo>
                        <a:pt x="149" y="372"/>
                        <a:pt x="149" y="372"/>
                        <a:pt x="149" y="371"/>
                      </a:cubicBezTo>
                      <a:cubicBezTo>
                        <a:pt x="149" y="370"/>
                        <a:pt x="149" y="368"/>
                        <a:pt x="150" y="368"/>
                      </a:cubicBezTo>
                      <a:cubicBezTo>
                        <a:pt x="152" y="368"/>
                        <a:pt x="151" y="369"/>
                        <a:pt x="151" y="370"/>
                      </a:cubicBezTo>
                      <a:cubicBezTo>
                        <a:pt x="151" y="371"/>
                        <a:pt x="153" y="372"/>
                        <a:pt x="153" y="373"/>
                      </a:cubicBezTo>
                      <a:cubicBezTo>
                        <a:pt x="154" y="373"/>
                        <a:pt x="156" y="371"/>
                        <a:pt x="156" y="371"/>
                      </a:cubicBezTo>
                      <a:cubicBezTo>
                        <a:pt x="157" y="370"/>
                        <a:pt x="156" y="370"/>
                        <a:pt x="157" y="369"/>
                      </a:cubicBezTo>
                      <a:cubicBezTo>
                        <a:pt x="157" y="369"/>
                        <a:pt x="158" y="368"/>
                        <a:pt x="158" y="368"/>
                      </a:cubicBezTo>
                      <a:cubicBezTo>
                        <a:pt x="159" y="367"/>
                        <a:pt x="161" y="366"/>
                        <a:pt x="161" y="365"/>
                      </a:cubicBezTo>
                      <a:cubicBezTo>
                        <a:pt x="162" y="366"/>
                        <a:pt x="161" y="367"/>
                        <a:pt x="161" y="368"/>
                      </a:cubicBezTo>
                      <a:cubicBezTo>
                        <a:pt x="160" y="368"/>
                        <a:pt x="160" y="368"/>
                        <a:pt x="160" y="368"/>
                      </a:cubicBezTo>
                      <a:cubicBezTo>
                        <a:pt x="160" y="369"/>
                        <a:pt x="160" y="369"/>
                        <a:pt x="160" y="369"/>
                      </a:cubicBezTo>
                      <a:cubicBezTo>
                        <a:pt x="159" y="370"/>
                        <a:pt x="159" y="371"/>
                        <a:pt x="160" y="371"/>
                      </a:cubicBezTo>
                      <a:cubicBezTo>
                        <a:pt x="160" y="372"/>
                        <a:pt x="161" y="373"/>
                        <a:pt x="161" y="373"/>
                      </a:cubicBezTo>
                      <a:cubicBezTo>
                        <a:pt x="162" y="374"/>
                        <a:pt x="161" y="375"/>
                        <a:pt x="161" y="375"/>
                      </a:cubicBezTo>
                      <a:cubicBezTo>
                        <a:pt x="161" y="376"/>
                        <a:pt x="161" y="377"/>
                        <a:pt x="160" y="377"/>
                      </a:cubicBezTo>
                      <a:cubicBezTo>
                        <a:pt x="160" y="378"/>
                        <a:pt x="158" y="379"/>
                        <a:pt x="158" y="380"/>
                      </a:cubicBezTo>
                      <a:cubicBezTo>
                        <a:pt x="158" y="380"/>
                        <a:pt x="157" y="381"/>
                        <a:pt x="157" y="381"/>
                      </a:cubicBezTo>
                      <a:cubicBezTo>
                        <a:pt x="157" y="381"/>
                        <a:pt x="157" y="382"/>
                        <a:pt x="157" y="382"/>
                      </a:cubicBezTo>
                      <a:cubicBezTo>
                        <a:pt x="157" y="383"/>
                        <a:pt x="156" y="383"/>
                        <a:pt x="156" y="384"/>
                      </a:cubicBezTo>
                      <a:cubicBezTo>
                        <a:pt x="156" y="384"/>
                        <a:pt x="158" y="385"/>
                        <a:pt x="159" y="385"/>
                      </a:cubicBezTo>
                      <a:cubicBezTo>
                        <a:pt x="160" y="385"/>
                        <a:pt x="160" y="384"/>
                        <a:pt x="161" y="384"/>
                      </a:cubicBezTo>
                      <a:cubicBezTo>
                        <a:pt x="160" y="385"/>
                        <a:pt x="159" y="386"/>
                        <a:pt x="159" y="387"/>
                      </a:cubicBezTo>
                      <a:cubicBezTo>
                        <a:pt x="158" y="388"/>
                        <a:pt x="159" y="388"/>
                        <a:pt x="158" y="389"/>
                      </a:cubicBezTo>
                      <a:cubicBezTo>
                        <a:pt x="157" y="389"/>
                        <a:pt x="156" y="388"/>
                        <a:pt x="155" y="389"/>
                      </a:cubicBezTo>
                      <a:cubicBezTo>
                        <a:pt x="155" y="389"/>
                        <a:pt x="155" y="389"/>
                        <a:pt x="154" y="390"/>
                      </a:cubicBezTo>
                      <a:cubicBezTo>
                        <a:pt x="154" y="390"/>
                        <a:pt x="154" y="390"/>
                        <a:pt x="153" y="390"/>
                      </a:cubicBezTo>
                      <a:cubicBezTo>
                        <a:pt x="153" y="390"/>
                        <a:pt x="153" y="391"/>
                        <a:pt x="153" y="391"/>
                      </a:cubicBezTo>
                      <a:cubicBezTo>
                        <a:pt x="152" y="391"/>
                        <a:pt x="151" y="391"/>
                        <a:pt x="151" y="391"/>
                      </a:cubicBezTo>
                      <a:cubicBezTo>
                        <a:pt x="150" y="391"/>
                        <a:pt x="150" y="392"/>
                        <a:pt x="150" y="393"/>
                      </a:cubicBezTo>
                      <a:cubicBezTo>
                        <a:pt x="150" y="393"/>
                        <a:pt x="150" y="394"/>
                        <a:pt x="150" y="394"/>
                      </a:cubicBezTo>
                      <a:cubicBezTo>
                        <a:pt x="150" y="395"/>
                        <a:pt x="150" y="395"/>
                        <a:pt x="150" y="395"/>
                      </a:cubicBezTo>
                      <a:cubicBezTo>
                        <a:pt x="151" y="397"/>
                        <a:pt x="149" y="399"/>
                        <a:pt x="150" y="401"/>
                      </a:cubicBezTo>
                      <a:cubicBezTo>
                        <a:pt x="150" y="403"/>
                        <a:pt x="150" y="404"/>
                        <a:pt x="151" y="405"/>
                      </a:cubicBezTo>
                      <a:cubicBezTo>
                        <a:pt x="151" y="405"/>
                        <a:pt x="151" y="405"/>
                        <a:pt x="152" y="405"/>
                      </a:cubicBezTo>
                      <a:cubicBezTo>
                        <a:pt x="153" y="406"/>
                        <a:pt x="153" y="406"/>
                        <a:pt x="154" y="406"/>
                      </a:cubicBezTo>
                      <a:cubicBezTo>
                        <a:pt x="155" y="407"/>
                        <a:pt x="156" y="406"/>
                        <a:pt x="157" y="407"/>
                      </a:cubicBezTo>
                      <a:cubicBezTo>
                        <a:pt x="157" y="407"/>
                        <a:pt x="157" y="408"/>
                        <a:pt x="156" y="409"/>
                      </a:cubicBezTo>
                      <a:cubicBezTo>
                        <a:pt x="156" y="409"/>
                        <a:pt x="155" y="409"/>
                        <a:pt x="155" y="409"/>
                      </a:cubicBezTo>
                      <a:cubicBezTo>
                        <a:pt x="154" y="410"/>
                        <a:pt x="154" y="410"/>
                        <a:pt x="154" y="411"/>
                      </a:cubicBezTo>
                      <a:cubicBezTo>
                        <a:pt x="153" y="411"/>
                        <a:pt x="153" y="412"/>
                        <a:pt x="153" y="413"/>
                      </a:cubicBezTo>
                      <a:cubicBezTo>
                        <a:pt x="152" y="413"/>
                        <a:pt x="152" y="414"/>
                        <a:pt x="151" y="414"/>
                      </a:cubicBezTo>
                      <a:cubicBezTo>
                        <a:pt x="151" y="415"/>
                        <a:pt x="151" y="416"/>
                        <a:pt x="151" y="416"/>
                      </a:cubicBezTo>
                      <a:cubicBezTo>
                        <a:pt x="150" y="417"/>
                        <a:pt x="149" y="418"/>
                        <a:pt x="149" y="419"/>
                      </a:cubicBezTo>
                      <a:cubicBezTo>
                        <a:pt x="148" y="420"/>
                        <a:pt x="148" y="422"/>
                        <a:pt x="148" y="424"/>
                      </a:cubicBezTo>
                      <a:cubicBezTo>
                        <a:pt x="148" y="424"/>
                        <a:pt x="149" y="425"/>
                        <a:pt x="149" y="425"/>
                      </a:cubicBezTo>
                      <a:cubicBezTo>
                        <a:pt x="150" y="425"/>
                        <a:pt x="150" y="426"/>
                        <a:pt x="150" y="427"/>
                      </a:cubicBezTo>
                      <a:cubicBezTo>
                        <a:pt x="151" y="428"/>
                        <a:pt x="152" y="428"/>
                        <a:pt x="152" y="430"/>
                      </a:cubicBezTo>
                      <a:cubicBezTo>
                        <a:pt x="152" y="431"/>
                        <a:pt x="152" y="431"/>
                        <a:pt x="153" y="431"/>
                      </a:cubicBezTo>
                      <a:cubicBezTo>
                        <a:pt x="153" y="432"/>
                        <a:pt x="153" y="432"/>
                        <a:pt x="154" y="432"/>
                      </a:cubicBezTo>
                      <a:cubicBezTo>
                        <a:pt x="154" y="433"/>
                        <a:pt x="154" y="434"/>
                        <a:pt x="154" y="434"/>
                      </a:cubicBezTo>
                      <a:cubicBezTo>
                        <a:pt x="154" y="434"/>
                        <a:pt x="154" y="435"/>
                        <a:pt x="155" y="435"/>
                      </a:cubicBezTo>
                      <a:cubicBezTo>
                        <a:pt x="155" y="436"/>
                        <a:pt x="155" y="436"/>
                        <a:pt x="156" y="437"/>
                      </a:cubicBezTo>
                      <a:cubicBezTo>
                        <a:pt x="156" y="437"/>
                        <a:pt x="156" y="438"/>
                        <a:pt x="157" y="439"/>
                      </a:cubicBezTo>
                      <a:cubicBezTo>
                        <a:pt x="158" y="440"/>
                        <a:pt x="159" y="441"/>
                        <a:pt x="160" y="441"/>
                      </a:cubicBezTo>
                      <a:cubicBezTo>
                        <a:pt x="162" y="441"/>
                        <a:pt x="163" y="441"/>
                        <a:pt x="165" y="440"/>
                      </a:cubicBezTo>
                      <a:cubicBezTo>
                        <a:pt x="166" y="439"/>
                        <a:pt x="167" y="437"/>
                        <a:pt x="168" y="437"/>
                      </a:cubicBezTo>
                      <a:cubicBezTo>
                        <a:pt x="168" y="438"/>
                        <a:pt x="168" y="438"/>
                        <a:pt x="168" y="439"/>
                      </a:cubicBezTo>
                      <a:cubicBezTo>
                        <a:pt x="167" y="440"/>
                        <a:pt x="166" y="439"/>
                        <a:pt x="165" y="440"/>
                      </a:cubicBezTo>
                      <a:cubicBezTo>
                        <a:pt x="165" y="440"/>
                        <a:pt x="166" y="441"/>
                        <a:pt x="165" y="442"/>
                      </a:cubicBezTo>
                      <a:cubicBezTo>
                        <a:pt x="165" y="442"/>
                        <a:pt x="164" y="443"/>
                        <a:pt x="164" y="443"/>
                      </a:cubicBezTo>
                      <a:cubicBezTo>
                        <a:pt x="163" y="443"/>
                        <a:pt x="162" y="443"/>
                        <a:pt x="162" y="443"/>
                      </a:cubicBezTo>
                      <a:cubicBezTo>
                        <a:pt x="161" y="443"/>
                        <a:pt x="161" y="443"/>
                        <a:pt x="160" y="443"/>
                      </a:cubicBezTo>
                      <a:cubicBezTo>
                        <a:pt x="158" y="444"/>
                        <a:pt x="158" y="442"/>
                        <a:pt x="157" y="441"/>
                      </a:cubicBezTo>
                      <a:cubicBezTo>
                        <a:pt x="156" y="440"/>
                        <a:pt x="155" y="440"/>
                        <a:pt x="155" y="439"/>
                      </a:cubicBezTo>
                      <a:cubicBezTo>
                        <a:pt x="154" y="439"/>
                        <a:pt x="154" y="438"/>
                        <a:pt x="154" y="438"/>
                      </a:cubicBezTo>
                      <a:cubicBezTo>
                        <a:pt x="153" y="436"/>
                        <a:pt x="152" y="436"/>
                        <a:pt x="152" y="435"/>
                      </a:cubicBezTo>
                      <a:cubicBezTo>
                        <a:pt x="152" y="434"/>
                        <a:pt x="152" y="432"/>
                        <a:pt x="151" y="432"/>
                      </a:cubicBezTo>
                      <a:cubicBezTo>
                        <a:pt x="150" y="432"/>
                        <a:pt x="149" y="433"/>
                        <a:pt x="148" y="434"/>
                      </a:cubicBezTo>
                      <a:cubicBezTo>
                        <a:pt x="148" y="434"/>
                        <a:pt x="147" y="434"/>
                        <a:pt x="146" y="435"/>
                      </a:cubicBezTo>
                      <a:cubicBezTo>
                        <a:pt x="146" y="435"/>
                        <a:pt x="145" y="435"/>
                        <a:pt x="144" y="435"/>
                      </a:cubicBezTo>
                      <a:cubicBezTo>
                        <a:pt x="144" y="436"/>
                        <a:pt x="145" y="437"/>
                        <a:pt x="145" y="438"/>
                      </a:cubicBezTo>
                      <a:cubicBezTo>
                        <a:pt x="146" y="438"/>
                        <a:pt x="146" y="439"/>
                        <a:pt x="146" y="439"/>
                      </a:cubicBezTo>
                      <a:cubicBezTo>
                        <a:pt x="147" y="440"/>
                        <a:pt x="147" y="441"/>
                        <a:pt x="147" y="441"/>
                      </a:cubicBezTo>
                      <a:cubicBezTo>
                        <a:pt x="148" y="442"/>
                        <a:pt x="149" y="442"/>
                        <a:pt x="149" y="444"/>
                      </a:cubicBezTo>
                      <a:cubicBezTo>
                        <a:pt x="149" y="444"/>
                        <a:pt x="148" y="444"/>
                        <a:pt x="148" y="444"/>
                      </a:cubicBezTo>
                      <a:cubicBezTo>
                        <a:pt x="148" y="444"/>
                        <a:pt x="148" y="445"/>
                        <a:pt x="149" y="445"/>
                      </a:cubicBezTo>
                      <a:cubicBezTo>
                        <a:pt x="149" y="445"/>
                        <a:pt x="149" y="446"/>
                        <a:pt x="149" y="446"/>
                      </a:cubicBezTo>
                      <a:cubicBezTo>
                        <a:pt x="149" y="447"/>
                        <a:pt x="147" y="446"/>
                        <a:pt x="147" y="446"/>
                      </a:cubicBezTo>
                      <a:cubicBezTo>
                        <a:pt x="146" y="445"/>
                        <a:pt x="146" y="445"/>
                        <a:pt x="146" y="444"/>
                      </a:cubicBezTo>
                      <a:cubicBezTo>
                        <a:pt x="145" y="444"/>
                        <a:pt x="144" y="444"/>
                        <a:pt x="144" y="443"/>
                      </a:cubicBezTo>
                      <a:cubicBezTo>
                        <a:pt x="143" y="442"/>
                        <a:pt x="143" y="442"/>
                        <a:pt x="143" y="441"/>
                      </a:cubicBezTo>
                      <a:cubicBezTo>
                        <a:pt x="142" y="441"/>
                        <a:pt x="141" y="441"/>
                        <a:pt x="141" y="441"/>
                      </a:cubicBezTo>
                      <a:cubicBezTo>
                        <a:pt x="140" y="440"/>
                        <a:pt x="139" y="438"/>
                        <a:pt x="138" y="439"/>
                      </a:cubicBezTo>
                      <a:cubicBezTo>
                        <a:pt x="136" y="439"/>
                        <a:pt x="135" y="439"/>
                        <a:pt x="134" y="440"/>
                      </a:cubicBezTo>
                      <a:cubicBezTo>
                        <a:pt x="133" y="441"/>
                        <a:pt x="133" y="441"/>
                        <a:pt x="131" y="442"/>
                      </a:cubicBezTo>
                      <a:cubicBezTo>
                        <a:pt x="130" y="442"/>
                        <a:pt x="129" y="442"/>
                        <a:pt x="128" y="442"/>
                      </a:cubicBezTo>
                      <a:cubicBezTo>
                        <a:pt x="127" y="443"/>
                        <a:pt x="126" y="445"/>
                        <a:pt x="124" y="445"/>
                      </a:cubicBezTo>
                      <a:cubicBezTo>
                        <a:pt x="122" y="446"/>
                        <a:pt x="119" y="445"/>
                        <a:pt x="117" y="444"/>
                      </a:cubicBezTo>
                      <a:cubicBezTo>
                        <a:pt x="115" y="443"/>
                        <a:pt x="114" y="441"/>
                        <a:pt x="112" y="442"/>
                      </a:cubicBezTo>
                      <a:cubicBezTo>
                        <a:pt x="115" y="444"/>
                        <a:pt x="109" y="446"/>
                        <a:pt x="107" y="447"/>
                      </a:cubicBezTo>
                      <a:cubicBezTo>
                        <a:pt x="105" y="447"/>
                        <a:pt x="104" y="447"/>
                        <a:pt x="103" y="448"/>
                      </a:cubicBezTo>
                      <a:cubicBezTo>
                        <a:pt x="101" y="450"/>
                        <a:pt x="101" y="450"/>
                        <a:pt x="99" y="450"/>
                      </a:cubicBezTo>
                      <a:cubicBezTo>
                        <a:pt x="95" y="450"/>
                        <a:pt x="94" y="454"/>
                        <a:pt x="92" y="456"/>
                      </a:cubicBezTo>
                      <a:cubicBezTo>
                        <a:pt x="91" y="458"/>
                        <a:pt x="90" y="459"/>
                        <a:pt x="89" y="461"/>
                      </a:cubicBezTo>
                      <a:cubicBezTo>
                        <a:pt x="88" y="461"/>
                        <a:pt x="87" y="461"/>
                        <a:pt x="87" y="462"/>
                      </a:cubicBezTo>
                      <a:cubicBezTo>
                        <a:pt x="86" y="463"/>
                        <a:pt x="86" y="464"/>
                        <a:pt x="86" y="465"/>
                      </a:cubicBezTo>
                      <a:cubicBezTo>
                        <a:pt x="85" y="466"/>
                        <a:pt x="84" y="467"/>
                        <a:pt x="83" y="468"/>
                      </a:cubicBezTo>
                      <a:cubicBezTo>
                        <a:pt x="82" y="469"/>
                        <a:pt x="82" y="471"/>
                        <a:pt x="81" y="472"/>
                      </a:cubicBezTo>
                      <a:cubicBezTo>
                        <a:pt x="80" y="473"/>
                        <a:pt x="78" y="473"/>
                        <a:pt x="77" y="474"/>
                      </a:cubicBezTo>
                      <a:cubicBezTo>
                        <a:pt x="76" y="474"/>
                        <a:pt x="76" y="474"/>
                        <a:pt x="76" y="475"/>
                      </a:cubicBezTo>
                      <a:cubicBezTo>
                        <a:pt x="76" y="476"/>
                        <a:pt x="76" y="476"/>
                        <a:pt x="75" y="476"/>
                      </a:cubicBezTo>
                      <a:cubicBezTo>
                        <a:pt x="73" y="477"/>
                        <a:pt x="72" y="477"/>
                        <a:pt x="72" y="478"/>
                      </a:cubicBezTo>
                      <a:cubicBezTo>
                        <a:pt x="71" y="479"/>
                        <a:pt x="70" y="480"/>
                        <a:pt x="69" y="482"/>
                      </a:cubicBezTo>
                      <a:cubicBezTo>
                        <a:pt x="69" y="482"/>
                        <a:pt x="67" y="484"/>
                        <a:pt x="68" y="485"/>
                      </a:cubicBezTo>
                      <a:cubicBezTo>
                        <a:pt x="68" y="487"/>
                        <a:pt x="70" y="485"/>
                        <a:pt x="71" y="485"/>
                      </a:cubicBezTo>
                      <a:cubicBezTo>
                        <a:pt x="72" y="485"/>
                        <a:pt x="73" y="485"/>
                        <a:pt x="73" y="485"/>
                      </a:cubicBezTo>
                      <a:cubicBezTo>
                        <a:pt x="74" y="484"/>
                        <a:pt x="74" y="484"/>
                        <a:pt x="75" y="484"/>
                      </a:cubicBezTo>
                      <a:cubicBezTo>
                        <a:pt x="76" y="483"/>
                        <a:pt x="77" y="486"/>
                        <a:pt x="78" y="486"/>
                      </a:cubicBezTo>
                      <a:cubicBezTo>
                        <a:pt x="80" y="486"/>
                        <a:pt x="80" y="483"/>
                        <a:pt x="80" y="482"/>
                      </a:cubicBezTo>
                      <a:cubicBezTo>
                        <a:pt x="81" y="481"/>
                        <a:pt x="81" y="480"/>
                        <a:pt x="82" y="479"/>
                      </a:cubicBezTo>
                      <a:cubicBezTo>
                        <a:pt x="83" y="479"/>
                        <a:pt x="84" y="479"/>
                        <a:pt x="84" y="478"/>
                      </a:cubicBezTo>
                      <a:cubicBezTo>
                        <a:pt x="85" y="477"/>
                        <a:pt x="85" y="477"/>
                        <a:pt x="86" y="477"/>
                      </a:cubicBezTo>
                      <a:cubicBezTo>
                        <a:pt x="87" y="477"/>
                        <a:pt x="88" y="478"/>
                        <a:pt x="89" y="477"/>
                      </a:cubicBezTo>
                      <a:cubicBezTo>
                        <a:pt x="91" y="477"/>
                        <a:pt x="92" y="475"/>
                        <a:pt x="94" y="475"/>
                      </a:cubicBezTo>
                      <a:cubicBezTo>
                        <a:pt x="95" y="475"/>
                        <a:pt x="96" y="475"/>
                        <a:pt x="98" y="475"/>
                      </a:cubicBezTo>
                      <a:cubicBezTo>
                        <a:pt x="99" y="474"/>
                        <a:pt x="99" y="474"/>
                        <a:pt x="100" y="474"/>
                      </a:cubicBezTo>
                      <a:cubicBezTo>
                        <a:pt x="100" y="476"/>
                        <a:pt x="96" y="477"/>
                        <a:pt x="98" y="480"/>
                      </a:cubicBezTo>
                      <a:cubicBezTo>
                        <a:pt x="99" y="481"/>
                        <a:pt x="99" y="481"/>
                        <a:pt x="99" y="482"/>
                      </a:cubicBezTo>
                      <a:cubicBezTo>
                        <a:pt x="99" y="483"/>
                        <a:pt x="98" y="484"/>
                        <a:pt x="98" y="485"/>
                      </a:cubicBezTo>
                      <a:cubicBezTo>
                        <a:pt x="98" y="487"/>
                        <a:pt x="100" y="488"/>
                        <a:pt x="101" y="489"/>
                      </a:cubicBezTo>
                      <a:cubicBezTo>
                        <a:pt x="101" y="490"/>
                        <a:pt x="101" y="491"/>
                        <a:pt x="102" y="491"/>
                      </a:cubicBezTo>
                      <a:cubicBezTo>
                        <a:pt x="103" y="492"/>
                        <a:pt x="104" y="491"/>
                        <a:pt x="105" y="490"/>
                      </a:cubicBezTo>
                      <a:cubicBezTo>
                        <a:pt x="105" y="492"/>
                        <a:pt x="103" y="494"/>
                        <a:pt x="102" y="494"/>
                      </a:cubicBezTo>
                      <a:cubicBezTo>
                        <a:pt x="102" y="495"/>
                        <a:pt x="101" y="495"/>
                        <a:pt x="101" y="495"/>
                      </a:cubicBezTo>
                      <a:cubicBezTo>
                        <a:pt x="100" y="496"/>
                        <a:pt x="101" y="497"/>
                        <a:pt x="100" y="497"/>
                      </a:cubicBezTo>
                      <a:cubicBezTo>
                        <a:pt x="100" y="498"/>
                        <a:pt x="99" y="498"/>
                        <a:pt x="99" y="499"/>
                      </a:cubicBezTo>
                      <a:cubicBezTo>
                        <a:pt x="99" y="500"/>
                        <a:pt x="99" y="501"/>
                        <a:pt x="100" y="502"/>
                      </a:cubicBezTo>
                      <a:cubicBezTo>
                        <a:pt x="100" y="502"/>
                        <a:pt x="100" y="502"/>
                        <a:pt x="101" y="503"/>
                      </a:cubicBezTo>
                      <a:cubicBezTo>
                        <a:pt x="101" y="504"/>
                        <a:pt x="100" y="507"/>
                        <a:pt x="102" y="507"/>
                      </a:cubicBezTo>
                      <a:cubicBezTo>
                        <a:pt x="104" y="507"/>
                        <a:pt x="106" y="505"/>
                        <a:pt x="107" y="506"/>
                      </a:cubicBezTo>
                      <a:cubicBezTo>
                        <a:pt x="107" y="507"/>
                        <a:pt x="106" y="507"/>
                        <a:pt x="105" y="508"/>
                      </a:cubicBezTo>
                      <a:cubicBezTo>
                        <a:pt x="104" y="508"/>
                        <a:pt x="103" y="508"/>
                        <a:pt x="102" y="509"/>
                      </a:cubicBezTo>
                      <a:cubicBezTo>
                        <a:pt x="102" y="509"/>
                        <a:pt x="102" y="511"/>
                        <a:pt x="102" y="512"/>
                      </a:cubicBezTo>
                      <a:cubicBezTo>
                        <a:pt x="102" y="513"/>
                        <a:pt x="101" y="514"/>
                        <a:pt x="101" y="515"/>
                      </a:cubicBezTo>
                      <a:cubicBezTo>
                        <a:pt x="100" y="517"/>
                        <a:pt x="99" y="518"/>
                        <a:pt x="99" y="520"/>
                      </a:cubicBezTo>
                      <a:cubicBezTo>
                        <a:pt x="98" y="521"/>
                        <a:pt x="98" y="522"/>
                        <a:pt x="97" y="524"/>
                      </a:cubicBezTo>
                      <a:cubicBezTo>
                        <a:pt x="96" y="525"/>
                        <a:pt x="96" y="526"/>
                        <a:pt x="95" y="527"/>
                      </a:cubicBezTo>
                      <a:cubicBezTo>
                        <a:pt x="95" y="528"/>
                        <a:pt x="94" y="528"/>
                        <a:pt x="93" y="529"/>
                      </a:cubicBezTo>
                      <a:cubicBezTo>
                        <a:pt x="93" y="530"/>
                        <a:pt x="93" y="530"/>
                        <a:pt x="92" y="531"/>
                      </a:cubicBezTo>
                      <a:cubicBezTo>
                        <a:pt x="91" y="532"/>
                        <a:pt x="89" y="533"/>
                        <a:pt x="87" y="533"/>
                      </a:cubicBezTo>
                      <a:cubicBezTo>
                        <a:pt x="86" y="533"/>
                        <a:pt x="86" y="533"/>
                        <a:pt x="85" y="533"/>
                      </a:cubicBezTo>
                      <a:cubicBezTo>
                        <a:pt x="84" y="534"/>
                        <a:pt x="84" y="535"/>
                        <a:pt x="83" y="536"/>
                      </a:cubicBezTo>
                      <a:cubicBezTo>
                        <a:pt x="83" y="537"/>
                        <a:pt x="81" y="538"/>
                        <a:pt x="80" y="539"/>
                      </a:cubicBezTo>
                      <a:cubicBezTo>
                        <a:pt x="78" y="540"/>
                        <a:pt x="77" y="540"/>
                        <a:pt x="75" y="540"/>
                      </a:cubicBezTo>
                      <a:cubicBezTo>
                        <a:pt x="74" y="540"/>
                        <a:pt x="73" y="540"/>
                        <a:pt x="72" y="540"/>
                      </a:cubicBezTo>
                      <a:cubicBezTo>
                        <a:pt x="71" y="540"/>
                        <a:pt x="71" y="541"/>
                        <a:pt x="71" y="542"/>
                      </a:cubicBezTo>
                      <a:cubicBezTo>
                        <a:pt x="70" y="543"/>
                        <a:pt x="70" y="541"/>
                        <a:pt x="69" y="541"/>
                      </a:cubicBezTo>
                      <a:cubicBezTo>
                        <a:pt x="68" y="541"/>
                        <a:pt x="67" y="542"/>
                        <a:pt x="67" y="543"/>
                      </a:cubicBezTo>
                      <a:cubicBezTo>
                        <a:pt x="66" y="544"/>
                        <a:pt x="67" y="544"/>
                        <a:pt x="66" y="545"/>
                      </a:cubicBezTo>
                      <a:cubicBezTo>
                        <a:pt x="66" y="546"/>
                        <a:pt x="64" y="546"/>
                        <a:pt x="63" y="547"/>
                      </a:cubicBezTo>
                      <a:cubicBezTo>
                        <a:pt x="63" y="548"/>
                        <a:pt x="63" y="549"/>
                        <a:pt x="61" y="549"/>
                      </a:cubicBezTo>
                      <a:cubicBezTo>
                        <a:pt x="60" y="549"/>
                        <a:pt x="59" y="549"/>
                        <a:pt x="58" y="550"/>
                      </a:cubicBezTo>
                      <a:cubicBezTo>
                        <a:pt x="56" y="550"/>
                        <a:pt x="56" y="550"/>
                        <a:pt x="55" y="550"/>
                      </a:cubicBezTo>
                      <a:cubicBezTo>
                        <a:pt x="54" y="549"/>
                        <a:pt x="53" y="549"/>
                        <a:pt x="52" y="549"/>
                      </a:cubicBezTo>
                      <a:cubicBezTo>
                        <a:pt x="51" y="549"/>
                        <a:pt x="50" y="550"/>
                        <a:pt x="50" y="551"/>
                      </a:cubicBezTo>
                      <a:cubicBezTo>
                        <a:pt x="50" y="552"/>
                        <a:pt x="51" y="552"/>
                        <a:pt x="50" y="553"/>
                      </a:cubicBezTo>
                      <a:cubicBezTo>
                        <a:pt x="50" y="554"/>
                        <a:pt x="48" y="554"/>
                        <a:pt x="47" y="554"/>
                      </a:cubicBezTo>
                      <a:cubicBezTo>
                        <a:pt x="46" y="555"/>
                        <a:pt x="46" y="555"/>
                        <a:pt x="45" y="556"/>
                      </a:cubicBezTo>
                      <a:cubicBezTo>
                        <a:pt x="43" y="557"/>
                        <a:pt x="41" y="556"/>
                        <a:pt x="40" y="558"/>
                      </a:cubicBezTo>
                      <a:cubicBezTo>
                        <a:pt x="39" y="558"/>
                        <a:pt x="40" y="559"/>
                        <a:pt x="39" y="559"/>
                      </a:cubicBezTo>
                      <a:cubicBezTo>
                        <a:pt x="39" y="560"/>
                        <a:pt x="39" y="560"/>
                        <a:pt x="39" y="561"/>
                      </a:cubicBezTo>
                      <a:cubicBezTo>
                        <a:pt x="38" y="563"/>
                        <a:pt x="40" y="562"/>
                        <a:pt x="41" y="561"/>
                      </a:cubicBezTo>
                      <a:cubicBezTo>
                        <a:pt x="42" y="561"/>
                        <a:pt x="44" y="561"/>
                        <a:pt x="45" y="562"/>
                      </a:cubicBezTo>
                      <a:cubicBezTo>
                        <a:pt x="46" y="562"/>
                        <a:pt x="48" y="562"/>
                        <a:pt x="48" y="563"/>
                      </a:cubicBezTo>
                      <a:cubicBezTo>
                        <a:pt x="49" y="565"/>
                        <a:pt x="49" y="566"/>
                        <a:pt x="48" y="567"/>
                      </a:cubicBezTo>
                      <a:cubicBezTo>
                        <a:pt x="48" y="568"/>
                        <a:pt x="49" y="569"/>
                        <a:pt x="48" y="569"/>
                      </a:cubicBezTo>
                      <a:cubicBezTo>
                        <a:pt x="48" y="570"/>
                        <a:pt x="47" y="570"/>
                        <a:pt x="46" y="570"/>
                      </a:cubicBezTo>
                      <a:cubicBezTo>
                        <a:pt x="45" y="571"/>
                        <a:pt x="42" y="571"/>
                        <a:pt x="43" y="573"/>
                      </a:cubicBezTo>
                      <a:cubicBezTo>
                        <a:pt x="44" y="573"/>
                        <a:pt x="44" y="574"/>
                        <a:pt x="45" y="575"/>
                      </a:cubicBezTo>
                      <a:cubicBezTo>
                        <a:pt x="45" y="576"/>
                        <a:pt x="46" y="576"/>
                        <a:pt x="46" y="574"/>
                      </a:cubicBezTo>
                      <a:cubicBezTo>
                        <a:pt x="47" y="574"/>
                        <a:pt x="47" y="575"/>
                        <a:pt x="48" y="575"/>
                      </a:cubicBezTo>
                      <a:cubicBezTo>
                        <a:pt x="49" y="575"/>
                        <a:pt x="49" y="574"/>
                        <a:pt x="50" y="574"/>
                      </a:cubicBezTo>
                      <a:cubicBezTo>
                        <a:pt x="52" y="574"/>
                        <a:pt x="52" y="575"/>
                        <a:pt x="54" y="575"/>
                      </a:cubicBezTo>
                      <a:cubicBezTo>
                        <a:pt x="54" y="575"/>
                        <a:pt x="55" y="574"/>
                        <a:pt x="56" y="574"/>
                      </a:cubicBezTo>
                      <a:cubicBezTo>
                        <a:pt x="56" y="574"/>
                        <a:pt x="57" y="574"/>
                        <a:pt x="58" y="574"/>
                      </a:cubicBezTo>
                      <a:cubicBezTo>
                        <a:pt x="59" y="574"/>
                        <a:pt x="60" y="574"/>
                        <a:pt x="60" y="572"/>
                      </a:cubicBezTo>
                      <a:cubicBezTo>
                        <a:pt x="59" y="571"/>
                        <a:pt x="58" y="569"/>
                        <a:pt x="59" y="569"/>
                      </a:cubicBezTo>
                      <a:cubicBezTo>
                        <a:pt x="60" y="568"/>
                        <a:pt x="63" y="568"/>
                        <a:pt x="61" y="570"/>
                      </a:cubicBezTo>
                      <a:cubicBezTo>
                        <a:pt x="61" y="570"/>
                        <a:pt x="60" y="570"/>
                        <a:pt x="60" y="571"/>
                      </a:cubicBezTo>
                      <a:cubicBezTo>
                        <a:pt x="60" y="572"/>
                        <a:pt x="61" y="572"/>
                        <a:pt x="61" y="573"/>
                      </a:cubicBezTo>
                      <a:cubicBezTo>
                        <a:pt x="61" y="574"/>
                        <a:pt x="60" y="575"/>
                        <a:pt x="59" y="576"/>
                      </a:cubicBezTo>
                      <a:cubicBezTo>
                        <a:pt x="58" y="577"/>
                        <a:pt x="56" y="576"/>
                        <a:pt x="54" y="576"/>
                      </a:cubicBezTo>
                      <a:cubicBezTo>
                        <a:pt x="53" y="577"/>
                        <a:pt x="52" y="577"/>
                        <a:pt x="52" y="577"/>
                      </a:cubicBezTo>
                      <a:cubicBezTo>
                        <a:pt x="51" y="577"/>
                        <a:pt x="50" y="577"/>
                        <a:pt x="50" y="577"/>
                      </a:cubicBezTo>
                      <a:cubicBezTo>
                        <a:pt x="50" y="578"/>
                        <a:pt x="51" y="578"/>
                        <a:pt x="51" y="579"/>
                      </a:cubicBezTo>
                      <a:cubicBezTo>
                        <a:pt x="52" y="579"/>
                        <a:pt x="52" y="580"/>
                        <a:pt x="52" y="581"/>
                      </a:cubicBezTo>
                      <a:cubicBezTo>
                        <a:pt x="53" y="583"/>
                        <a:pt x="56" y="584"/>
                        <a:pt x="59" y="583"/>
                      </a:cubicBezTo>
                      <a:cubicBezTo>
                        <a:pt x="60" y="582"/>
                        <a:pt x="61" y="581"/>
                        <a:pt x="62" y="580"/>
                      </a:cubicBezTo>
                      <a:cubicBezTo>
                        <a:pt x="63" y="579"/>
                        <a:pt x="64" y="581"/>
                        <a:pt x="65" y="581"/>
                      </a:cubicBezTo>
                      <a:cubicBezTo>
                        <a:pt x="66" y="581"/>
                        <a:pt x="66" y="580"/>
                        <a:pt x="67" y="580"/>
                      </a:cubicBezTo>
                      <a:cubicBezTo>
                        <a:pt x="67" y="580"/>
                        <a:pt x="68" y="580"/>
                        <a:pt x="68" y="580"/>
                      </a:cubicBezTo>
                      <a:cubicBezTo>
                        <a:pt x="69" y="580"/>
                        <a:pt x="68" y="579"/>
                        <a:pt x="69" y="579"/>
                      </a:cubicBezTo>
                      <a:cubicBezTo>
                        <a:pt x="70" y="579"/>
                        <a:pt x="70" y="578"/>
                        <a:pt x="70" y="577"/>
                      </a:cubicBezTo>
                      <a:cubicBezTo>
                        <a:pt x="70" y="577"/>
                        <a:pt x="70" y="576"/>
                        <a:pt x="70" y="575"/>
                      </a:cubicBezTo>
                      <a:cubicBezTo>
                        <a:pt x="71" y="574"/>
                        <a:pt x="73" y="574"/>
                        <a:pt x="74" y="573"/>
                      </a:cubicBezTo>
                      <a:cubicBezTo>
                        <a:pt x="76" y="573"/>
                        <a:pt x="77" y="573"/>
                        <a:pt x="79" y="573"/>
                      </a:cubicBezTo>
                      <a:cubicBezTo>
                        <a:pt x="80" y="573"/>
                        <a:pt x="81" y="573"/>
                        <a:pt x="82" y="573"/>
                      </a:cubicBezTo>
                      <a:cubicBezTo>
                        <a:pt x="83" y="572"/>
                        <a:pt x="82" y="571"/>
                        <a:pt x="83" y="570"/>
                      </a:cubicBezTo>
                      <a:cubicBezTo>
                        <a:pt x="84" y="570"/>
                        <a:pt x="85" y="570"/>
                        <a:pt x="85" y="570"/>
                      </a:cubicBezTo>
                      <a:cubicBezTo>
                        <a:pt x="86" y="570"/>
                        <a:pt x="86" y="568"/>
                        <a:pt x="87" y="569"/>
                      </a:cubicBezTo>
                      <a:cubicBezTo>
                        <a:pt x="87" y="569"/>
                        <a:pt x="87" y="570"/>
                        <a:pt x="87" y="571"/>
                      </a:cubicBezTo>
                      <a:cubicBezTo>
                        <a:pt x="87" y="572"/>
                        <a:pt x="87" y="572"/>
                        <a:pt x="88" y="572"/>
                      </a:cubicBezTo>
                      <a:cubicBezTo>
                        <a:pt x="88" y="574"/>
                        <a:pt x="87" y="573"/>
                        <a:pt x="87" y="574"/>
                      </a:cubicBezTo>
                      <a:cubicBezTo>
                        <a:pt x="86" y="574"/>
                        <a:pt x="88" y="576"/>
                        <a:pt x="88" y="577"/>
                      </a:cubicBezTo>
                      <a:cubicBezTo>
                        <a:pt x="89" y="578"/>
                        <a:pt x="90" y="578"/>
                        <a:pt x="92" y="578"/>
                      </a:cubicBezTo>
                      <a:cubicBezTo>
                        <a:pt x="93" y="578"/>
                        <a:pt x="93" y="578"/>
                        <a:pt x="94" y="578"/>
                      </a:cubicBezTo>
                      <a:cubicBezTo>
                        <a:pt x="95" y="577"/>
                        <a:pt x="95" y="577"/>
                        <a:pt x="96" y="577"/>
                      </a:cubicBezTo>
                      <a:cubicBezTo>
                        <a:pt x="97" y="577"/>
                        <a:pt x="97" y="578"/>
                        <a:pt x="98" y="578"/>
                      </a:cubicBezTo>
                      <a:cubicBezTo>
                        <a:pt x="99" y="578"/>
                        <a:pt x="101" y="577"/>
                        <a:pt x="101" y="577"/>
                      </a:cubicBezTo>
                      <a:cubicBezTo>
                        <a:pt x="102" y="578"/>
                        <a:pt x="101" y="579"/>
                        <a:pt x="100" y="580"/>
                      </a:cubicBezTo>
                      <a:cubicBezTo>
                        <a:pt x="99" y="580"/>
                        <a:pt x="97" y="582"/>
                        <a:pt x="96" y="581"/>
                      </a:cubicBezTo>
                      <a:cubicBezTo>
                        <a:pt x="95" y="581"/>
                        <a:pt x="94" y="580"/>
                        <a:pt x="94" y="581"/>
                      </a:cubicBezTo>
                      <a:cubicBezTo>
                        <a:pt x="93" y="581"/>
                        <a:pt x="93" y="582"/>
                        <a:pt x="93" y="582"/>
                      </a:cubicBezTo>
                      <a:cubicBezTo>
                        <a:pt x="92" y="582"/>
                        <a:pt x="91" y="583"/>
                        <a:pt x="91" y="583"/>
                      </a:cubicBezTo>
                      <a:cubicBezTo>
                        <a:pt x="91" y="584"/>
                        <a:pt x="91" y="585"/>
                        <a:pt x="91" y="585"/>
                      </a:cubicBezTo>
                      <a:cubicBezTo>
                        <a:pt x="91" y="586"/>
                        <a:pt x="91" y="587"/>
                        <a:pt x="92" y="588"/>
                      </a:cubicBezTo>
                      <a:cubicBezTo>
                        <a:pt x="93" y="589"/>
                        <a:pt x="95" y="588"/>
                        <a:pt x="97" y="588"/>
                      </a:cubicBezTo>
                      <a:cubicBezTo>
                        <a:pt x="98" y="588"/>
                        <a:pt x="98" y="587"/>
                        <a:pt x="100" y="587"/>
                      </a:cubicBezTo>
                      <a:cubicBezTo>
                        <a:pt x="100" y="587"/>
                        <a:pt x="101" y="587"/>
                        <a:pt x="101" y="587"/>
                      </a:cubicBezTo>
                      <a:cubicBezTo>
                        <a:pt x="102" y="587"/>
                        <a:pt x="102" y="587"/>
                        <a:pt x="103" y="587"/>
                      </a:cubicBezTo>
                      <a:cubicBezTo>
                        <a:pt x="104" y="587"/>
                        <a:pt x="104" y="588"/>
                        <a:pt x="105" y="587"/>
                      </a:cubicBezTo>
                      <a:cubicBezTo>
                        <a:pt x="106" y="587"/>
                        <a:pt x="106" y="586"/>
                        <a:pt x="106" y="586"/>
                      </a:cubicBezTo>
                      <a:cubicBezTo>
                        <a:pt x="107" y="585"/>
                        <a:pt x="107" y="585"/>
                        <a:pt x="107" y="585"/>
                      </a:cubicBezTo>
                      <a:cubicBezTo>
                        <a:pt x="107" y="585"/>
                        <a:pt x="107" y="584"/>
                        <a:pt x="108" y="584"/>
                      </a:cubicBezTo>
                      <a:cubicBezTo>
                        <a:pt x="108" y="583"/>
                        <a:pt x="108" y="583"/>
                        <a:pt x="109" y="582"/>
                      </a:cubicBezTo>
                      <a:cubicBezTo>
                        <a:pt x="111" y="581"/>
                        <a:pt x="112" y="579"/>
                        <a:pt x="114" y="582"/>
                      </a:cubicBezTo>
                      <a:cubicBezTo>
                        <a:pt x="114" y="584"/>
                        <a:pt x="115" y="585"/>
                        <a:pt x="116" y="586"/>
                      </a:cubicBezTo>
                      <a:cubicBezTo>
                        <a:pt x="117" y="587"/>
                        <a:pt x="118" y="588"/>
                        <a:pt x="118" y="589"/>
                      </a:cubicBezTo>
                      <a:cubicBezTo>
                        <a:pt x="118" y="590"/>
                        <a:pt x="118" y="590"/>
                        <a:pt x="118" y="591"/>
                      </a:cubicBezTo>
                      <a:cubicBezTo>
                        <a:pt x="119" y="592"/>
                        <a:pt x="120" y="594"/>
                        <a:pt x="121" y="594"/>
                      </a:cubicBezTo>
                      <a:cubicBezTo>
                        <a:pt x="122" y="594"/>
                        <a:pt x="122" y="593"/>
                        <a:pt x="123" y="593"/>
                      </a:cubicBezTo>
                      <a:cubicBezTo>
                        <a:pt x="123" y="593"/>
                        <a:pt x="124" y="593"/>
                        <a:pt x="124" y="594"/>
                      </a:cubicBezTo>
                      <a:cubicBezTo>
                        <a:pt x="126" y="596"/>
                        <a:pt x="127" y="599"/>
                        <a:pt x="129" y="600"/>
                      </a:cubicBezTo>
                      <a:cubicBezTo>
                        <a:pt x="131" y="601"/>
                        <a:pt x="134" y="601"/>
                        <a:pt x="136" y="601"/>
                      </a:cubicBezTo>
                      <a:cubicBezTo>
                        <a:pt x="138" y="601"/>
                        <a:pt x="140" y="602"/>
                        <a:pt x="142" y="601"/>
                      </a:cubicBezTo>
                      <a:cubicBezTo>
                        <a:pt x="144" y="601"/>
                        <a:pt x="145" y="600"/>
                        <a:pt x="146" y="600"/>
                      </a:cubicBezTo>
                      <a:cubicBezTo>
                        <a:pt x="148" y="599"/>
                        <a:pt x="150" y="599"/>
                        <a:pt x="150" y="597"/>
                      </a:cubicBezTo>
                      <a:cubicBezTo>
                        <a:pt x="151" y="596"/>
                        <a:pt x="149" y="595"/>
                        <a:pt x="149" y="594"/>
                      </a:cubicBezTo>
                      <a:cubicBezTo>
                        <a:pt x="148" y="593"/>
                        <a:pt x="150" y="592"/>
                        <a:pt x="151" y="591"/>
                      </a:cubicBezTo>
                      <a:cubicBezTo>
                        <a:pt x="153" y="591"/>
                        <a:pt x="154" y="589"/>
                        <a:pt x="156" y="588"/>
                      </a:cubicBezTo>
                      <a:cubicBezTo>
                        <a:pt x="157" y="588"/>
                        <a:pt x="158" y="588"/>
                        <a:pt x="160" y="588"/>
                      </a:cubicBezTo>
                      <a:cubicBezTo>
                        <a:pt x="160" y="588"/>
                        <a:pt x="161" y="588"/>
                        <a:pt x="161" y="588"/>
                      </a:cubicBezTo>
                      <a:cubicBezTo>
                        <a:pt x="163" y="587"/>
                        <a:pt x="165" y="587"/>
                        <a:pt x="166" y="586"/>
                      </a:cubicBezTo>
                      <a:cubicBezTo>
                        <a:pt x="168" y="585"/>
                        <a:pt x="170" y="585"/>
                        <a:pt x="171" y="584"/>
                      </a:cubicBezTo>
                      <a:cubicBezTo>
                        <a:pt x="172" y="583"/>
                        <a:pt x="173" y="581"/>
                        <a:pt x="174" y="580"/>
                      </a:cubicBezTo>
                      <a:cubicBezTo>
                        <a:pt x="175" y="578"/>
                        <a:pt x="176" y="577"/>
                        <a:pt x="178" y="576"/>
                      </a:cubicBezTo>
                      <a:cubicBezTo>
                        <a:pt x="179" y="575"/>
                        <a:pt x="180" y="574"/>
                        <a:pt x="181" y="573"/>
                      </a:cubicBezTo>
                      <a:cubicBezTo>
                        <a:pt x="184" y="571"/>
                        <a:pt x="185" y="569"/>
                        <a:pt x="189" y="569"/>
                      </a:cubicBezTo>
                      <a:cubicBezTo>
                        <a:pt x="188" y="570"/>
                        <a:pt x="185" y="571"/>
                        <a:pt x="183" y="572"/>
                      </a:cubicBezTo>
                      <a:cubicBezTo>
                        <a:pt x="182" y="573"/>
                        <a:pt x="181" y="575"/>
                        <a:pt x="181" y="576"/>
                      </a:cubicBezTo>
                      <a:cubicBezTo>
                        <a:pt x="179" y="579"/>
                        <a:pt x="177" y="581"/>
                        <a:pt x="175" y="583"/>
                      </a:cubicBezTo>
                      <a:cubicBezTo>
                        <a:pt x="175" y="584"/>
                        <a:pt x="174" y="586"/>
                        <a:pt x="174" y="587"/>
                      </a:cubicBezTo>
                      <a:cubicBezTo>
                        <a:pt x="173" y="588"/>
                        <a:pt x="173" y="589"/>
                        <a:pt x="172" y="590"/>
                      </a:cubicBezTo>
                      <a:cubicBezTo>
                        <a:pt x="171" y="591"/>
                        <a:pt x="169" y="592"/>
                        <a:pt x="168" y="592"/>
                      </a:cubicBezTo>
                      <a:cubicBezTo>
                        <a:pt x="167" y="593"/>
                        <a:pt x="165" y="595"/>
                        <a:pt x="164" y="596"/>
                      </a:cubicBezTo>
                      <a:cubicBezTo>
                        <a:pt x="164" y="597"/>
                        <a:pt x="164" y="597"/>
                        <a:pt x="163" y="598"/>
                      </a:cubicBezTo>
                      <a:cubicBezTo>
                        <a:pt x="162" y="599"/>
                        <a:pt x="161" y="599"/>
                        <a:pt x="160" y="600"/>
                      </a:cubicBezTo>
                      <a:cubicBezTo>
                        <a:pt x="160" y="600"/>
                        <a:pt x="160" y="601"/>
                        <a:pt x="160" y="602"/>
                      </a:cubicBezTo>
                      <a:cubicBezTo>
                        <a:pt x="159" y="603"/>
                        <a:pt x="158" y="603"/>
                        <a:pt x="158" y="604"/>
                      </a:cubicBezTo>
                      <a:cubicBezTo>
                        <a:pt x="157" y="605"/>
                        <a:pt x="158" y="606"/>
                        <a:pt x="157" y="606"/>
                      </a:cubicBezTo>
                      <a:cubicBezTo>
                        <a:pt x="157" y="608"/>
                        <a:pt x="156" y="609"/>
                        <a:pt x="156" y="610"/>
                      </a:cubicBezTo>
                      <a:cubicBezTo>
                        <a:pt x="156" y="611"/>
                        <a:pt x="158" y="612"/>
                        <a:pt x="157" y="614"/>
                      </a:cubicBezTo>
                      <a:cubicBezTo>
                        <a:pt x="157" y="616"/>
                        <a:pt x="155" y="615"/>
                        <a:pt x="154" y="615"/>
                      </a:cubicBezTo>
                      <a:cubicBezTo>
                        <a:pt x="151" y="615"/>
                        <a:pt x="149" y="616"/>
                        <a:pt x="147" y="616"/>
                      </a:cubicBezTo>
                      <a:cubicBezTo>
                        <a:pt x="143" y="616"/>
                        <a:pt x="140" y="619"/>
                        <a:pt x="136" y="617"/>
                      </a:cubicBezTo>
                      <a:cubicBezTo>
                        <a:pt x="135" y="617"/>
                        <a:pt x="135" y="616"/>
                        <a:pt x="134" y="616"/>
                      </a:cubicBezTo>
                      <a:cubicBezTo>
                        <a:pt x="134" y="615"/>
                        <a:pt x="133" y="615"/>
                        <a:pt x="132" y="615"/>
                      </a:cubicBezTo>
                      <a:cubicBezTo>
                        <a:pt x="130" y="615"/>
                        <a:pt x="129" y="614"/>
                        <a:pt x="127" y="614"/>
                      </a:cubicBezTo>
                      <a:cubicBezTo>
                        <a:pt x="126" y="615"/>
                        <a:pt x="126" y="615"/>
                        <a:pt x="125" y="615"/>
                      </a:cubicBezTo>
                      <a:cubicBezTo>
                        <a:pt x="124" y="615"/>
                        <a:pt x="123" y="615"/>
                        <a:pt x="123" y="615"/>
                      </a:cubicBezTo>
                      <a:cubicBezTo>
                        <a:pt x="121" y="615"/>
                        <a:pt x="120" y="614"/>
                        <a:pt x="119" y="613"/>
                      </a:cubicBezTo>
                      <a:cubicBezTo>
                        <a:pt x="118" y="613"/>
                        <a:pt x="118" y="612"/>
                        <a:pt x="117" y="613"/>
                      </a:cubicBezTo>
                      <a:cubicBezTo>
                        <a:pt x="116" y="613"/>
                        <a:pt x="116" y="614"/>
                        <a:pt x="114" y="614"/>
                      </a:cubicBezTo>
                      <a:cubicBezTo>
                        <a:pt x="113" y="614"/>
                        <a:pt x="112" y="614"/>
                        <a:pt x="111" y="614"/>
                      </a:cubicBezTo>
                      <a:cubicBezTo>
                        <a:pt x="107" y="614"/>
                        <a:pt x="104" y="615"/>
                        <a:pt x="101" y="615"/>
                      </a:cubicBezTo>
                      <a:cubicBezTo>
                        <a:pt x="99" y="615"/>
                        <a:pt x="95" y="615"/>
                        <a:pt x="95" y="617"/>
                      </a:cubicBezTo>
                      <a:cubicBezTo>
                        <a:pt x="95" y="618"/>
                        <a:pt x="96" y="619"/>
                        <a:pt x="95" y="619"/>
                      </a:cubicBezTo>
                      <a:cubicBezTo>
                        <a:pt x="95" y="620"/>
                        <a:pt x="94" y="620"/>
                        <a:pt x="93" y="620"/>
                      </a:cubicBezTo>
                      <a:cubicBezTo>
                        <a:pt x="92" y="623"/>
                        <a:pt x="96" y="624"/>
                        <a:pt x="95" y="626"/>
                      </a:cubicBezTo>
                      <a:cubicBezTo>
                        <a:pt x="95" y="628"/>
                        <a:pt x="93" y="629"/>
                        <a:pt x="92" y="631"/>
                      </a:cubicBezTo>
                      <a:cubicBezTo>
                        <a:pt x="90" y="632"/>
                        <a:pt x="89" y="633"/>
                        <a:pt x="87" y="633"/>
                      </a:cubicBezTo>
                      <a:cubicBezTo>
                        <a:pt x="86" y="634"/>
                        <a:pt x="84" y="632"/>
                        <a:pt x="83" y="632"/>
                      </a:cubicBezTo>
                      <a:cubicBezTo>
                        <a:pt x="82" y="632"/>
                        <a:pt x="79" y="631"/>
                        <a:pt x="78" y="632"/>
                      </a:cubicBezTo>
                      <a:cubicBezTo>
                        <a:pt x="78" y="633"/>
                        <a:pt x="78" y="635"/>
                        <a:pt x="78" y="636"/>
                      </a:cubicBezTo>
                      <a:cubicBezTo>
                        <a:pt x="78" y="638"/>
                        <a:pt x="77" y="639"/>
                        <a:pt x="77" y="640"/>
                      </a:cubicBezTo>
                      <a:cubicBezTo>
                        <a:pt x="77" y="642"/>
                        <a:pt x="77" y="644"/>
                        <a:pt x="77" y="646"/>
                      </a:cubicBezTo>
                      <a:cubicBezTo>
                        <a:pt x="78" y="647"/>
                        <a:pt x="77" y="649"/>
                        <a:pt x="77" y="650"/>
                      </a:cubicBezTo>
                      <a:cubicBezTo>
                        <a:pt x="76" y="651"/>
                        <a:pt x="77" y="652"/>
                        <a:pt x="76" y="653"/>
                      </a:cubicBezTo>
                      <a:cubicBezTo>
                        <a:pt x="75" y="654"/>
                        <a:pt x="74" y="654"/>
                        <a:pt x="73" y="655"/>
                      </a:cubicBezTo>
                      <a:cubicBezTo>
                        <a:pt x="71" y="656"/>
                        <a:pt x="70" y="659"/>
                        <a:pt x="69" y="660"/>
                      </a:cubicBezTo>
                      <a:cubicBezTo>
                        <a:pt x="68" y="661"/>
                        <a:pt x="67" y="661"/>
                        <a:pt x="67" y="662"/>
                      </a:cubicBezTo>
                      <a:cubicBezTo>
                        <a:pt x="66" y="663"/>
                        <a:pt x="66" y="664"/>
                        <a:pt x="66" y="664"/>
                      </a:cubicBezTo>
                      <a:cubicBezTo>
                        <a:pt x="66" y="667"/>
                        <a:pt x="65" y="666"/>
                        <a:pt x="63" y="667"/>
                      </a:cubicBezTo>
                      <a:cubicBezTo>
                        <a:pt x="62" y="668"/>
                        <a:pt x="61" y="667"/>
                        <a:pt x="60" y="668"/>
                      </a:cubicBezTo>
                      <a:cubicBezTo>
                        <a:pt x="58" y="668"/>
                        <a:pt x="58" y="669"/>
                        <a:pt x="59" y="670"/>
                      </a:cubicBezTo>
                      <a:cubicBezTo>
                        <a:pt x="59" y="670"/>
                        <a:pt x="59" y="671"/>
                        <a:pt x="60" y="671"/>
                      </a:cubicBezTo>
                      <a:cubicBezTo>
                        <a:pt x="60" y="672"/>
                        <a:pt x="61" y="672"/>
                        <a:pt x="61" y="673"/>
                      </a:cubicBezTo>
                      <a:cubicBezTo>
                        <a:pt x="60" y="673"/>
                        <a:pt x="57" y="673"/>
                        <a:pt x="57" y="671"/>
                      </a:cubicBezTo>
                      <a:cubicBezTo>
                        <a:pt x="55" y="671"/>
                        <a:pt x="53" y="672"/>
                        <a:pt x="53" y="673"/>
                      </a:cubicBezTo>
                      <a:cubicBezTo>
                        <a:pt x="52" y="674"/>
                        <a:pt x="52" y="675"/>
                        <a:pt x="52" y="676"/>
                      </a:cubicBezTo>
                      <a:cubicBezTo>
                        <a:pt x="51" y="677"/>
                        <a:pt x="52" y="676"/>
                        <a:pt x="52" y="677"/>
                      </a:cubicBezTo>
                      <a:cubicBezTo>
                        <a:pt x="52" y="678"/>
                        <a:pt x="52" y="679"/>
                        <a:pt x="52" y="679"/>
                      </a:cubicBezTo>
                      <a:cubicBezTo>
                        <a:pt x="52" y="680"/>
                        <a:pt x="51" y="680"/>
                        <a:pt x="51" y="680"/>
                      </a:cubicBezTo>
                      <a:cubicBezTo>
                        <a:pt x="51" y="680"/>
                        <a:pt x="51" y="681"/>
                        <a:pt x="51" y="681"/>
                      </a:cubicBezTo>
                      <a:cubicBezTo>
                        <a:pt x="50" y="683"/>
                        <a:pt x="48" y="682"/>
                        <a:pt x="47" y="683"/>
                      </a:cubicBezTo>
                      <a:cubicBezTo>
                        <a:pt x="46" y="684"/>
                        <a:pt x="47" y="686"/>
                        <a:pt x="46" y="687"/>
                      </a:cubicBezTo>
                      <a:cubicBezTo>
                        <a:pt x="46" y="688"/>
                        <a:pt x="44" y="688"/>
                        <a:pt x="43" y="689"/>
                      </a:cubicBezTo>
                      <a:cubicBezTo>
                        <a:pt x="42" y="690"/>
                        <a:pt x="42" y="690"/>
                        <a:pt x="42" y="691"/>
                      </a:cubicBezTo>
                      <a:cubicBezTo>
                        <a:pt x="41" y="692"/>
                        <a:pt x="40" y="692"/>
                        <a:pt x="39" y="693"/>
                      </a:cubicBezTo>
                      <a:cubicBezTo>
                        <a:pt x="38" y="693"/>
                        <a:pt x="38" y="694"/>
                        <a:pt x="37" y="694"/>
                      </a:cubicBezTo>
                      <a:cubicBezTo>
                        <a:pt x="36" y="696"/>
                        <a:pt x="35" y="695"/>
                        <a:pt x="33" y="697"/>
                      </a:cubicBezTo>
                      <a:cubicBezTo>
                        <a:pt x="33" y="697"/>
                        <a:pt x="32" y="699"/>
                        <a:pt x="31" y="699"/>
                      </a:cubicBezTo>
                      <a:cubicBezTo>
                        <a:pt x="30" y="699"/>
                        <a:pt x="30" y="699"/>
                        <a:pt x="29" y="699"/>
                      </a:cubicBezTo>
                      <a:cubicBezTo>
                        <a:pt x="28" y="698"/>
                        <a:pt x="27" y="698"/>
                        <a:pt x="26" y="698"/>
                      </a:cubicBezTo>
                      <a:cubicBezTo>
                        <a:pt x="26" y="698"/>
                        <a:pt x="25" y="699"/>
                        <a:pt x="24" y="699"/>
                      </a:cubicBezTo>
                      <a:cubicBezTo>
                        <a:pt x="23" y="700"/>
                        <a:pt x="22" y="699"/>
                        <a:pt x="22" y="700"/>
                      </a:cubicBezTo>
                      <a:cubicBezTo>
                        <a:pt x="20" y="700"/>
                        <a:pt x="18" y="701"/>
                        <a:pt x="16" y="702"/>
                      </a:cubicBezTo>
                      <a:cubicBezTo>
                        <a:pt x="16" y="704"/>
                        <a:pt x="17" y="706"/>
                        <a:pt x="16" y="708"/>
                      </a:cubicBezTo>
                      <a:cubicBezTo>
                        <a:pt x="16" y="710"/>
                        <a:pt x="15" y="711"/>
                        <a:pt x="18" y="712"/>
                      </a:cubicBezTo>
                      <a:cubicBezTo>
                        <a:pt x="19" y="712"/>
                        <a:pt x="21" y="712"/>
                        <a:pt x="22" y="712"/>
                      </a:cubicBezTo>
                      <a:cubicBezTo>
                        <a:pt x="24" y="712"/>
                        <a:pt x="25" y="710"/>
                        <a:pt x="25" y="708"/>
                      </a:cubicBezTo>
                      <a:cubicBezTo>
                        <a:pt x="25" y="707"/>
                        <a:pt x="26" y="706"/>
                        <a:pt x="27" y="705"/>
                      </a:cubicBezTo>
                      <a:cubicBezTo>
                        <a:pt x="29" y="705"/>
                        <a:pt x="31" y="707"/>
                        <a:pt x="32" y="707"/>
                      </a:cubicBezTo>
                      <a:cubicBezTo>
                        <a:pt x="33" y="708"/>
                        <a:pt x="34" y="708"/>
                        <a:pt x="35" y="708"/>
                      </a:cubicBezTo>
                      <a:cubicBezTo>
                        <a:pt x="36" y="708"/>
                        <a:pt x="36" y="709"/>
                        <a:pt x="36" y="710"/>
                      </a:cubicBezTo>
                      <a:cubicBezTo>
                        <a:pt x="37" y="711"/>
                        <a:pt x="39" y="710"/>
                        <a:pt x="39" y="711"/>
                      </a:cubicBezTo>
                      <a:cubicBezTo>
                        <a:pt x="39" y="712"/>
                        <a:pt x="40" y="713"/>
                        <a:pt x="40" y="714"/>
                      </a:cubicBezTo>
                      <a:cubicBezTo>
                        <a:pt x="41" y="715"/>
                        <a:pt x="41" y="717"/>
                        <a:pt x="42" y="719"/>
                      </a:cubicBezTo>
                      <a:cubicBezTo>
                        <a:pt x="43" y="721"/>
                        <a:pt x="44" y="717"/>
                        <a:pt x="45" y="716"/>
                      </a:cubicBezTo>
                      <a:cubicBezTo>
                        <a:pt x="46" y="715"/>
                        <a:pt x="46" y="715"/>
                        <a:pt x="47" y="715"/>
                      </a:cubicBezTo>
                      <a:cubicBezTo>
                        <a:pt x="48" y="715"/>
                        <a:pt x="48" y="715"/>
                        <a:pt x="49" y="714"/>
                      </a:cubicBezTo>
                      <a:cubicBezTo>
                        <a:pt x="49" y="713"/>
                        <a:pt x="50" y="713"/>
                        <a:pt x="51" y="712"/>
                      </a:cubicBezTo>
                      <a:cubicBezTo>
                        <a:pt x="51" y="711"/>
                        <a:pt x="50" y="710"/>
                        <a:pt x="50" y="709"/>
                      </a:cubicBezTo>
                      <a:cubicBezTo>
                        <a:pt x="49" y="709"/>
                        <a:pt x="48" y="709"/>
                        <a:pt x="48" y="708"/>
                      </a:cubicBezTo>
                      <a:cubicBezTo>
                        <a:pt x="48" y="707"/>
                        <a:pt x="48" y="707"/>
                        <a:pt x="49" y="707"/>
                      </a:cubicBezTo>
                      <a:cubicBezTo>
                        <a:pt x="49" y="706"/>
                        <a:pt x="49" y="706"/>
                        <a:pt x="49" y="705"/>
                      </a:cubicBezTo>
                      <a:cubicBezTo>
                        <a:pt x="49" y="705"/>
                        <a:pt x="50" y="705"/>
                        <a:pt x="50" y="704"/>
                      </a:cubicBezTo>
                      <a:cubicBezTo>
                        <a:pt x="51" y="704"/>
                        <a:pt x="51" y="703"/>
                        <a:pt x="51" y="702"/>
                      </a:cubicBezTo>
                      <a:cubicBezTo>
                        <a:pt x="50" y="701"/>
                        <a:pt x="50" y="700"/>
                        <a:pt x="51" y="699"/>
                      </a:cubicBezTo>
                      <a:cubicBezTo>
                        <a:pt x="51" y="700"/>
                        <a:pt x="52" y="700"/>
                        <a:pt x="52" y="702"/>
                      </a:cubicBezTo>
                      <a:cubicBezTo>
                        <a:pt x="53" y="703"/>
                        <a:pt x="52" y="704"/>
                        <a:pt x="53" y="703"/>
                      </a:cubicBezTo>
                      <a:cubicBezTo>
                        <a:pt x="54" y="703"/>
                        <a:pt x="55" y="703"/>
                        <a:pt x="55" y="702"/>
                      </a:cubicBezTo>
                      <a:cubicBezTo>
                        <a:pt x="56" y="702"/>
                        <a:pt x="56" y="700"/>
                        <a:pt x="57" y="700"/>
                      </a:cubicBezTo>
                      <a:cubicBezTo>
                        <a:pt x="57" y="699"/>
                        <a:pt x="58" y="699"/>
                        <a:pt x="58" y="699"/>
                      </a:cubicBezTo>
                      <a:cubicBezTo>
                        <a:pt x="60" y="699"/>
                        <a:pt x="60" y="698"/>
                        <a:pt x="60" y="697"/>
                      </a:cubicBezTo>
                      <a:cubicBezTo>
                        <a:pt x="62" y="697"/>
                        <a:pt x="62" y="698"/>
                        <a:pt x="64" y="697"/>
                      </a:cubicBezTo>
                      <a:cubicBezTo>
                        <a:pt x="65" y="697"/>
                        <a:pt x="65" y="696"/>
                        <a:pt x="65" y="695"/>
                      </a:cubicBezTo>
                      <a:cubicBezTo>
                        <a:pt x="66" y="695"/>
                        <a:pt x="65" y="694"/>
                        <a:pt x="65" y="694"/>
                      </a:cubicBezTo>
                      <a:cubicBezTo>
                        <a:pt x="66" y="693"/>
                        <a:pt x="66" y="693"/>
                        <a:pt x="66" y="692"/>
                      </a:cubicBezTo>
                      <a:cubicBezTo>
                        <a:pt x="66" y="691"/>
                        <a:pt x="66" y="690"/>
                        <a:pt x="67" y="689"/>
                      </a:cubicBezTo>
                      <a:cubicBezTo>
                        <a:pt x="67" y="688"/>
                        <a:pt x="69" y="688"/>
                        <a:pt x="70" y="688"/>
                      </a:cubicBezTo>
                      <a:cubicBezTo>
                        <a:pt x="70" y="688"/>
                        <a:pt x="71" y="688"/>
                        <a:pt x="71" y="688"/>
                      </a:cubicBezTo>
                      <a:cubicBezTo>
                        <a:pt x="72" y="688"/>
                        <a:pt x="72" y="689"/>
                        <a:pt x="72" y="689"/>
                      </a:cubicBezTo>
                      <a:cubicBezTo>
                        <a:pt x="73" y="689"/>
                        <a:pt x="74" y="689"/>
                        <a:pt x="75" y="689"/>
                      </a:cubicBezTo>
                      <a:cubicBezTo>
                        <a:pt x="77" y="689"/>
                        <a:pt x="78" y="689"/>
                        <a:pt x="79" y="689"/>
                      </a:cubicBezTo>
                      <a:cubicBezTo>
                        <a:pt x="81" y="689"/>
                        <a:pt x="82" y="688"/>
                        <a:pt x="84" y="687"/>
                      </a:cubicBezTo>
                      <a:cubicBezTo>
                        <a:pt x="85" y="687"/>
                        <a:pt x="86" y="686"/>
                        <a:pt x="87" y="685"/>
                      </a:cubicBezTo>
                      <a:cubicBezTo>
                        <a:pt x="88" y="685"/>
                        <a:pt x="89" y="686"/>
                        <a:pt x="90" y="686"/>
                      </a:cubicBezTo>
                      <a:cubicBezTo>
                        <a:pt x="91" y="686"/>
                        <a:pt x="91" y="686"/>
                        <a:pt x="92" y="687"/>
                      </a:cubicBezTo>
                      <a:cubicBezTo>
                        <a:pt x="93" y="687"/>
                        <a:pt x="93" y="687"/>
                        <a:pt x="94" y="688"/>
                      </a:cubicBezTo>
                      <a:cubicBezTo>
                        <a:pt x="95" y="688"/>
                        <a:pt x="95" y="689"/>
                        <a:pt x="96" y="689"/>
                      </a:cubicBezTo>
                      <a:cubicBezTo>
                        <a:pt x="96" y="688"/>
                        <a:pt x="96" y="688"/>
                        <a:pt x="96" y="687"/>
                      </a:cubicBezTo>
                      <a:cubicBezTo>
                        <a:pt x="96" y="687"/>
                        <a:pt x="96" y="686"/>
                        <a:pt x="96" y="686"/>
                      </a:cubicBezTo>
                      <a:cubicBezTo>
                        <a:pt x="95" y="684"/>
                        <a:pt x="93" y="685"/>
                        <a:pt x="92" y="684"/>
                      </a:cubicBezTo>
                      <a:cubicBezTo>
                        <a:pt x="91" y="683"/>
                        <a:pt x="95" y="683"/>
                        <a:pt x="95" y="683"/>
                      </a:cubicBezTo>
                      <a:cubicBezTo>
                        <a:pt x="96" y="682"/>
                        <a:pt x="93" y="681"/>
                        <a:pt x="94" y="680"/>
                      </a:cubicBezTo>
                      <a:cubicBezTo>
                        <a:pt x="95" y="679"/>
                        <a:pt x="97" y="678"/>
                        <a:pt x="98" y="679"/>
                      </a:cubicBezTo>
                      <a:cubicBezTo>
                        <a:pt x="98" y="680"/>
                        <a:pt x="96" y="680"/>
                        <a:pt x="96" y="681"/>
                      </a:cubicBezTo>
                      <a:cubicBezTo>
                        <a:pt x="96" y="682"/>
                        <a:pt x="96" y="682"/>
                        <a:pt x="96" y="683"/>
                      </a:cubicBezTo>
                      <a:cubicBezTo>
                        <a:pt x="96" y="683"/>
                        <a:pt x="97" y="684"/>
                        <a:pt x="97" y="684"/>
                      </a:cubicBezTo>
                      <a:cubicBezTo>
                        <a:pt x="97" y="685"/>
                        <a:pt x="97" y="685"/>
                        <a:pt x="98" y="686"/>
                      </a:cubicBezTo>
                      <a:cubicBezTo>
                        <a:pt x="99" y="686"/>
                        <a:pt x="100" y="686"/>
                        <a:pt x="100" y="686"/>
                      </a:cubicBezTo>
                      <a:cubicBezTo>
                        <a:pt x="100" y="686"/>
                        <a:pt x="100" y="687"/>
                        <a:pt x="100" y="687"/>
                      </a:cubicBezTo>
                      <a:cubicBezTo>
                        <a:pt x="100" y="688"/>
                        <a:pt x="101" y="688"/>
                        <a:pt x="101" y="689"/>
                      </a:cubicBezTo>
                      <a:cubicBezTo>
                        <a:pt x="102" y="689"/>
                        <a:pt x="102" y="689"/>
                        <a:pt x="102" y="690"/>
                      </a:cubicBezTo>
                      <a:cubicBezTo>
                        <a:pt x="103" y="690"/>
                        <a:pt x="103" y="691"/>
                        <a:pt x="103" y="691"/>
                      </a:cubicBezTo>
                      <a:cubicBezTo>
                        <a:pt x="104" y="692"/>
                        <a:pt x="105" y="692"/>
                        <a:pt x="106" y="691"/>
                      </a:cubicBezTo>
                      <a:cubicBezTo>
                        <a:pt x="106" y="690"/>
                        <a:pt x="107" y="690"/>
                        <a:pt x="108" y="690"/>
                      </a:cubicBezTo>
                      <a:cubicBezTo>
                        <a:pt x="110" y="691"/>
                        <a:pt x="111" y="691"/>
                        <a:pt x="112" y="693"/>
                      </a:cubicBezTo>
                      <a:cubicBezTo>
                        <a:pt x="113" y="694"/>
                        <a:pt x="115" y="695"/>
                        <a:pt x="115" y="697"/>
                      </a:cubicBezTo>
                      <a:cubicBezTo>
                        <a:pt x="116" y="698"/>
                        <a:pt x="116" y="698"/>
                        <a:pt x="117" y="698"/>
                      </a:cubicBezTo>
                      <a:cubicBezTo>
                        <a:pt x="119" y="698"/>
                        <a:pt x="119" y="698"/>
                        <a:pt x="120" y="698"/>
                      </a:cubicBezTo>
                      <a:cubicBezTo>
                        <a:pt x="122" y="698"/>
                        <a:pt x="124" y="697"/>
                        <a:pt x="125" y="696"/>
                      </a:cubicBezTo>
                      <a:cubicBezTo>
                        <a:pt x="125" y="695"/>
                        <a:pt x="125" y="693"/>
                        <a:pt x="126" y="692"/>
                      </a:cubicBezTo>
                      <a:cubicBezTo>
                        <a:pt x="126" y="690"/>
                        <a:pt x="127" y="689"/>
                        <a:pt x="128" y="688"/>
                      </a:cubicBezTo>
                      <a:cubicBezTo>
                        <a:pt x="129" y="688"/>
                        <a:pt x="130" y="688"/>
                        <a:pt x="131" y="687"/>
                      </a:cubicBezTo>
                      <a:cubicBezTo>
                        <a:pt x="131" y="687"/>
                        <a:pt x="131" y="686"/>
                        <a:pt x="131" y="685"/>
                      </a:cubicBezTo>
                      <a:cubicBezTo>
                        <a:pt x="132" y="684"/>
                        <a:pt x="134" y="684"/>
                        <a:pt x="133" y="682"/>
                      </a:cubicBezTo>
                      <a:cubicBezTo>
                        <a:pt x="132" y="681"/>
                        <a:pt x="131" y="682"/>
                        <a:pt x="130" y="682"/>
                      </a:cubicBezTo>
                      <a:cubicBezTo>
                        <a:pt x="129" y="681"/>
                        <a:pt x="130" y="680"/>
                        <a:pt x="131" y="679"/>
                      </a:cubicBezTo>
                      <a:cubicBezTo>
                        <a:pt x="131" y="679"/>
                        <a:pt x="131" y="678"/>
                        <a:pt x="132" y="678"/>
                      </a:cubicBezTo>
                      <a:cubicBezTo>
                        <a:pt x="132" y="678"/>
                        <a:pt x="133" y="678"/>
                        <a:pt x="133" y="677"/>
                      </a:cubicBezTo>
                      <a:cubicBezTo>
                        <a:pt x="134" y="677"/>
                        <a:pt x="133" y="677"/>
                        <a:pt x="132" y="676"/>
                      </a:cubicBezTo>
                      <a:cubicBezTo>
                        <a:pt x="132" y="676"/>
                        <a:pt x="132" y="675"/>
                        <a:pt x="132" y="675"/>
                      </a:cubicBezTo>
                      <a:cubicBezTo>
                        <a:pt x="132" y="674"/>
                        <a:pt x="132" y="673"/>
                        <a:pt x="132" y="672"/>
                      </a:cubicBezTo>
                      <a:cubicBezTo>
                        <a:pt x="133" y="671"/>
                        <a:pt x="133" y="670"/>
                        <a:pt x="133" y="669"/>
                      </a:cubicBezTo>
                      <a:cubicBezTo>
                        <a:pt x="134" y="668"/>
                        <a:pt x="135" y="667"/>
                        <a:pt x="136" y="666"/>
                      </a:cubicBezTo>
                      <a:cubicBezTo>
                        <a:pt x="136" y="665"/>
                        <a:pt x="135" y="664"/>
                        <a:pt x="134" y="663"/>
                      </a:cubicBezTo>
                      <a:cubicBezTo>
                        <a:pt x="134" y="662"/>
                        <a:pt x="134" y="662"/>
                        <a:pt x="134" y="661"/>
                      </a:cubicBezTo>
                      <a:cubicBezTo>
                        <a:pt x="135" y="662"/>
                        <a:pt x="136" y="665"/>
                        <a:pt x="138" y="665"/>
                      </a:cubicBezTo>
                      <a:cubicBezTo>
                        <a:pt x="139" y="665"/>
                        <a:pt x="141" y="664"/>
                        <a:pt x="142" y="663"/>
                      </a:cubicBezTo>
                      <a:cubicBezTo>
                        <a:pt x="142" y="663"/>
                        <a:pt x="142" y="662"/>
                        <a:pt x="143" y="662"/>
                      </a:cubicBezTo>
                      <a:cubicBezTo>
                        <a:pt x="143" y="661"/>
                        <a:pt x="144" y="661"/>
                        <a:pt x="144" y="660"/>
                      </a:cubicBezTo>
                      <a:cubicBezTo>
                        <a:pt x="146" y="659"/>
                        <a:pt x="147" y="658"/>
                        <a:pt x="149" y="658"/>
                      </a:cubicBezTo>
                      <a:cubicBezTo>
                        <a:pt x="150" y="658"/>
                        <a:pt x="152" y="659"/>
                        <a:pt x="153" y="658"/>
                      </a:cubicBezTo>
                      <a:cubicBezTo>
                        <a:pt x="153" y="658"/>
                        <a:pt x="154" y="657"/>
                        <a:pt x="154" y="657"/>
                      </a:cubicBezTo>
                      <a:cubicBezTo>
                        <a:pt x="155" y="656"/>
                        <a:pt x="156" y="657"/>
                        <a:pt x="158" y="657"/>
                      </a:cubicBezTo>
                      <a:cubicBezTo>
                        <a:pt x="160" y="657"/>
                        <a:pt x="161" y="655"/>
                        <a:pt x="163" y="654"/>
                      </a:cubicBezTo>
                      <a:cubicBezTo>
                        <a:pt x="164" y="654"/>
                        <a:pt x="166" y="655"/>
                        <a:pt x="168" y="655"/>
                      </a:cubicBezTo>
                      <a:cubicBezTo>
                        <a:pt x="169" y="656"/>
                        <a:pt x="171" y="657"/>
                        <a:pt x="172" y="658"/>
                      </a:cubicBezTo>
                      <a:cubicBezTo>
                        <a:pt x="174" y="659"/>
                        <a:pt x="177" y="659"/>
                        <a:pt x="179" y="660"/>
                      </a:cubicBezTo>
                      <a:cubicBezTo>
                        <a:pt x="180" y="661"/>
                        <a:pt x="181" y="662"/>
                        <a:pt x="182" y="663"/>
                      </a:cubicBezTo>
                      <a:cubicBezTo>
                        <a:pt x="183" y="664"/>
                        <a:pt x="184" y="664"/>
                        <a:pt x="185" y="665"/>
                      </a:cubicBezTo>
                      <a:cubicBezTo>
                        <a:pt x="186" y="666"/>
                        <a:pt x="186" y="666"/>
                        <a:pt x="187" y="667"/>
                      </a:cubicBezTo>
                      <a:cubicBezTo>
                        <a:pt x="187" y="668"/>
                        <a:pt x="187" y="669"/>
                        <a:pt x="188" y="669"/>
                      </a:cubicBezTo>
                      <a:cubicBezTo>
                        <a:pt x="189" y="670"/>
                        <a:pt x="189" y="669"/>
                        <a:pt x="189" y="668"/>
                      </a:cubicBezTo>
                      <a:cubicBezTo>
                        <a:pt x="189" y="667"/>
                        <a:pt x="189" y="667"/>
                        <a:pt x="188" y="667"/>
                      </a:cubicBezTo>
                      <a:cubicBezTo>
                        <a:pt x="188" y="666"/>
                        <a:pt x="187" y="666"/>
                        <a:pt x="187" y="666"/>
                      </a:cubicBezTo>
                      <a:cubicBezTo>
                        <a:pt x="187" y="665"/>
                        <a:pt x="187" y="663"/>
                        <a:pt x="188" y="662"/>
                      </a:cubicBezTo>
                      <a:cubicBezTo>
                        <a:pt x="189" y="662"/>
                        <a:pt x="190" y="661"/>
                        <a:pt x="191" y="661"/>
                      </a:cubicBezTo>
                      <a:cubicBezTo>
                        <a:pt x="192" y="661"/>
                        <a:pt x="192" y="662"/>
                        <a:pt x="193" y="662"/>
                      </a:cubicBezTo>
                      <a:cubicBezTo>
                        <a:pt x="194" y="662"/>
                        <a:pt x="195" y="662"/>
                        <a:pt x="195" y="662"/>
                      </a:cubicBezTo>
                      <a:cubicBezTo>
                        <a:pt x="198" y="662"/>
                        <a:pt x="201" y="662"/>
                        <a:pt x="204" y="664"/>
                      </a:cubicBezTo>
                      <a:cubicBezTo>
                        <a:pt x="205" y="664"/>
                        <a:pt x="206" y="664"/>
                        <a:pt x="206" y="664"/>
                      </a:cubicBezTo>
                      <a:cubicBezTo>
                        <a:pt x="207" y="664"/>
                        <a:pt x="208" y="664"/>
                        <a:pt x="208" y="664"/>
                      </a:cubicBezTo>
                      <a:cubicBezTo>
                        <a:pt x="210" y="663"/>
                        <a:pt x="210" y="665"/>
                        <a:pt x="212" y="664"/>
                      </a:cubicBezTo>
                      <a:cubicBezTo>
                        <a:pt x="213" y="663"/>
                        <a:pt x="215" y="660"/>
                        <a:pt x="214" y="658"/>
                      </a:cubicBezTo>
                      <a:cubicBezTo>
                        <a:pt x="212" y="657"/>
                        <a:pt x="211" y="657"/>
                        <a:pt x="210" y="656"/>
                      </a:cubicBezTo>
                      <a:cubicBezTo>
                        <a:pt x="209" y="656"/>
                        <a:pt x="209" y="655"/>
                        <a:pt x="209" y="655"/>
                      </a:cubicBezTo>
                      <a:cubicBezTo>
                        <a:pt x="208" y="655"/>
                        <a:pt x="207" y="655"/>
                        <a:pt x="208" y="654"/>
                      </a:cubicBezTo>
                      <a:cubicBezTo>
                        <a:pt x="208" y="653"/>
                        <a:pt x="209" y="653"/>
                        <a:pt x="209" y="654"/>
                      </a:cubicBezTo>
                      <a:cubicBezTo>
                        <a:pt x="210" y="654"/>
                        <a:pt x="210" y="654"/>
                        <a:pt x="211" y="654"/>
                      </a:cubicBezTo>
                      <a:cubicBezTo>
                        <a:pt x="212" y="654"/>
                        <a:pt x="213" y="656"/>
                        <a:pt x="214" y="655"/>
                      </a:cubicBezTo>
                      <a:cubicBezTo>
                        <a:pt x="215" y="655"/>
                        <a:pt x="215" y="655"/>
                        <a:pt x="216" y="654"/>
                      </a:cubicBezTo>
                      <a:cubicBezTo>
                        <a:pt x="217" y="654"/>
                        <a:pt x="217" y="653"/>
                        <a:pt x="218" y="653"/>
                      </a:cubicBezTo>
                      <a:cubicBezTo>
                        <a:pt x="219" y="653"/>
                        <a:pt x="221" y="653"/>
                        <a:pt x="222" y="653"/>
                      </a:cubicBezTo>
                      <a:cubicBezTo>
                        <a:pt x="223" y="654"/>
                        <a:pt x="224" y="654"/>
                        <a:pt x="225" y="652"/>
                      </a:cubicBezTo>
                      <a:cubicBezTo>
                        <a:pt x="226" y="651"/>
                        <a:pt x="226" y="651"/>
                        <a:pt x="227" y="651"/>
                      </a:cubicBezTo>
                      <a:cubicBezTo>
                        <a:pt x="229" y="651"/>
                        <a:pt x="230" y="651"/>
                        <a:pt x="231" y="652"/>
                      </a:cubicBezTo>
                      <a:cubicBezTo>
                        <a:pt x="232" y="653"/>
                        <a:pt x="232" y="654"/>
                        <a:pt x="233" y="653"/>
                      </a:cubicBezTo>
                      <a:cubicBezTo>
                        <a:pt x="233" y="653"/>
                        <a:pt x="234" y="652"/>
                        <a:pt x="234" y="652"/>
                      </a:cubicBezTo>
                      <a:cubicBezTo>
                        <a:pt x="235" y="651"/>
                        <a:pt x="235" y="650"/>
                        <a:pt x="236" y="649"/>
                      </a:cubicBezTo>
                      <a:cubicBezTo>
                        <a:pt x="238" y="649"/>
                        <a:pt x="239" y="649"/>
                        <a:pt x="240" y="648"/>
                      </a:cubicBezTo>
                      <a:cubicBezTo>
                        <a:pt x="242" y="647"/>
                        <a:pt x="243" y="647"/>
                        <a:pt x="245" y="646"/>
                      </a:cubicBezTo>
                      <a:cubicBezTo>
                        <a:pt x="246" y="646"/>
                        <a:pt x="246" y="644"/>
                        <a:pt x="245" y="643"/>
                      </a:cubicBezTo>
                      <a:cubicBezTo>
                        <a:pt x="244" y="642"/>
                        <a:pt x="243" y="641"/>
                        <a:pt x="242" y="640"/>
                      </a:cubicBezTo>
                      <a:cubicBezTo>
                        <a:pt x="241" y="640"/>
                        <a:pt x="239" y="639"/>
                        <a:pt x="239" y="638"/>
                      </a:cubicBezTo>
                      <a:cubicBezTo>
                        <a:pt x="241" y="638"/>
                        <a:pt x="243" y="639"/>
                        <a:pt x="245" y="640"/>
                      </a:cubicBezTo>
                      <a:cubicBezTo>
                        <a:pt x="246" y="641"/>
                        <a:pt x="248" y="641"/>
                        <a:pt x="249" y="643"/>
                      </a:cubicBezTo>
                      <a:cubicBezTo>
                        <a:pt x="250" y="644"/>
                        <a:pt x="254" y="647"/>
                        <a:pt x="255" y="646"/>
                      </a:cubicBezTo>
                      <a:cubicBezTo>
                        <a:pt x="256" y="646"/>
                        <a:pt x="257" y="646"/>
                        <a:pt x="256" y="645"/>
                      </a:cubicBezTo>
                      <a:cubicBezTo>
                        <a:pt x="256" y="645"/>
                        <a:pt x="256" y="645"/>
                        <a:pt x="255" y="644"/>
                      </a:cubicBezTo>
                      <a:cubicBezTo>
                        <a:pt x="255" y="643"/>
                        <a:pt x="255" y="641"/>
                        <a:pt x="257" y="641"/>
                      </a:cubicBezTo>
                      <a:cubicBezTo>
                        <a:pt x="259" y="641"/>
                        <a:pt x="258" y="643"/>
                        <a:pt x="258" y="644"/>
                      </a:cubicBezTo>
                      <a:cubicBezTo>
                        <a:pt x="258" y="645"/>
                        <a:pt x="258" y="646"/>
                        <a:pt x="260" y="646"/>
                      </a:cubicBezTo>
                      <a:cubicBezTo>
                        <a:pt x="261" y="646"/>
                        <a:pt x="261" y="645"/>
                        <a:pt x="261" y="644"/>
                      </a:cubicBezTo>
                      <a:cubicBezTo>
                        <a:pt x="262" y="643"/>
                        <a:pt x="261" y="642"/>
                        <a:pt x="263" y="641"/>
                      </a:cubicBezTo>
                      <a:cubicBezTo>
                        <a:pt x="264" y="641"/>
                        <a:pt x="265" y="642"/>
                        <a:pt x="266" y="642"/>
                      </a:cubicBezTo>
                      <a:cubicBezTo>
                        <a:pt x="268" y="643"/>
                        <a:pt x="268" y="643"/>
                        <a:pt x="268" y="645"/>
                      </a:cubicBezTo>
                      <a:cubicBezTo>
                        <a:pt x="268" y="648"/>
                        <a:pt x="269" y="647"/>
                        <a:pt x="271" y="648"/>
                      </a:cubicBezTo>
                      <a:cubicBezTo>
                        <a:pt x="272" y="648"/>
                        <a:pt x="273" y="650"/>
                        <a:pt x="274" y="650"/>
                      </a:cubicBezTo>
                      <a:cubicBezTo>
                        <a:pt x="276" y="649"/>
                        <a:pt x="275" y="647"/>
                        <a:pt x="276" y="646"/>
                      </a:cubicBezTo>
                      <a:cubicBezTo>
                        <a:pt x="276" y="646"/>
                        <a:pt x="277" y="646"/>
                        <a:pt x="278" y="646"/>
                      </a:cubicBezTo>
                      <a:cubicBezTo>
                        <a:pt x="279" y="646"/>
                        <a:pt x="279" y="646"/>
                        <a:pt x="280" y="646"/>
                      </a:cubicBezTo>
                      <a:cubicBezTo>
                        <a:pt x="281" y="645"/>
                        <a:pt x="283" y="645"/>
                        <a:pt x="284" y="644"/>
                      </a:cubicBezTo>
                      <a:cubicBezTo>
                        <a:pt x="286" y="643"/>
                        <a:pt x="287" y="643"/>
                        <a:pt x="290" y="643"/>
                      </a:cubicBezTo>
                      <a:cubicBezTo>
                        <a:pt x="292" y="643"/>
                        <a:pt x="295" y="643"/>
                        <a:pt x="297" y="642"/>
                      </a:cubicBezTo>
                      <a:cubicBezTo>
                        <a:pt x="298" y="641"/>
                        <a:pt x="299" y="641"/>
                        <a:pt x="300" y="641"/>
                      </a:cubicBezTo>
                      <a:cubicBezTo>
                        <a:pt x="300" y="641"/>
                        <a:pt x="301" y="641"/>
                        <a:pt x="302" y="641"/>
                      </a:cubicBezTo>
                      <a:cubicBezTo>
                        <a:pt x="304" y="641"/>
                        <a:pt x="305" y="640"/>
                        <a:pt x="307" y="640"/>
                      </a:cubicBezTo>
                      <a:cubicBezTo>
                        <a:pt x="308" y="640"/>
                        <a:pt x="310" y="640"/>
                        <a:pt x="311" y="641"/>
                      </a:cubicBezTo>
                      <a:cubicBezTo>
                        <a:pt x="313" y="641"/>
                        <a:pt x="314" y="642"/>
                        <a:pt x="315" y="643"/>
                      </a:cubicBezTo>
                      <a:cubicBezTo>
                        <a:pt x="317" y="643"/>
                        <a:pt x="318" y="644"/>
                        <a:pt x="319" y="644"/>
                      </a:cubicBezTo>
                      <a:cubicBezTo>
                        <a:pt x="320" y="645"/>
                        <a:pt x="322" y="644"/>
                        <a:pt x="323" y="644"/>
                      </a:cubicBezTo>
                      <a:cubicBezTo>
                        <a:pt x="324" y="645"/>
                        <a:pt x="326" y="646"/>
                        <a:pt x="327" y="646"/>
                      </a:cubicBezTo>
                      <a:cubicBezTo>
                        <a:pt x="327" y="646"/>
                        <a:pt x="327" y="645"/>
                        <a:pt x="328" y="645"/>
                      </a:cubicBezTo>
                      <a:cubicBezTo>
                        <a:pt x="328" y="645"/>
                        <a:pt x="328" y="645"/>
                        <a:pt x="328" y="645"/>
                      </a:cubicBezTo>
                      <a:cubicBezTo>
                        <a:pt x="329" y="644"/>
                        <a:pt x="329" y="644"/>
                        <a:pt x="330" y="643"/>
                      </a:cubicBezTo>
                      <a:cubicBezTo>
                        <a:pt x="330" y="643"/>
                        <a:pt x="330" y="642"/>
                        <a:pt x="331" y="642"/>
                      </a:cubicBezTo>
                      <a:cubicBezTo>
                        <a:pt x="331" y="642"/>
                        <a:pt x="332" y="641"/>
                        <a:pt x="332" y="641"/>
                      </a:cubicBezTo>
                      <a:cubicBezTo>
                        <a:pt x="333" y="640"/>
                        <a:pt x="334" y="639"/>
                        <a:pt x="335" y="638"/>
                      </a:cubicBezTo>
                      <a:cubicBezTo>
                        <a:pt x="337" y="638"/>
                        <a:pt x="338" y="637"/>
                        <a:pt x="340" y="637"/>
                      </a:cubicBezTo>
                      <a:cubicBezTo>
                        <a:pt x="342" y="636"/>
                        <a:pt x="344" y="635"/>
                        <a:pt x="346" y="634"/>
                      </a:cubicBezTo>
                      <a:cubicBezTo>
                        <a:pt x="348" y="634"/>
                        <a:pt x="350" y="632"/>
                        <a:pt x="351" y="631"/>
                      </a:cubicBezTo>
                      <a:cubicBezTo>
                        <a:pt x="353" y="629"/>
                        <a:pt x="353" y="627"/>
                        <a:pt x="356" y="628"/>
                      </a:cubicBezTo>
                      <a:cubicBezTo>
                        <a:pt x="357" y="628"/>
                        <a:pt x="358" y="628"/>
                        <a:pt x="360" y="628"/>
                      </a:cubicBezTo>
                      <a:cubicBezTo>
                        <a:pt x="361" y="629"/>
                        <a:pt x="362" y="629"/>
                        <a:pt x="363" y="629"/>
                      </a:cubicBezTo>
                      <a:cubicBezTo>
                        <a:pt x="365" y="628"/>
                        <a:pt x="364" y="627"/>
                        <a:pt x="364" y="626"/>
                      </a:cubicBezTo>
                      <a:cubicBezTo>
                        <a:pt x="363" y="625"/>
                        <a:pt x="364" y="624"/>
                        <a:pt x="364" y="623"/>
                      </a:cubicBezTo>
                      <a:cubicBezTo>
                        <a:pt x="365" y="621"/>
                        <a:pt x="364" y="620"/>
                        <a:pt x="365" y="619"/>
                      </a:cubicBezTo>
                      <a:cubicBezTo>
                        <a:pt x="366" y="618"/>
                        <a:pt x="368" y="618"/>
                        <a:pt x="368" y="617"/>
                      </a:cubicBezTo>
                      <a:cubicBezTo>
                        <a:pt x="369" y="616"/>
                        <a:pt x="369" y="616"/>
                        <a:pt x="369" y="615"/>
                      </a:cubicBezTo>
                      <a:cubicBezTo>
                        <a:pt x="370" y="614"/>
                        <a:pt x="371" y="615"/>
                        <a:pt x="372" y="614"/>
                      </a:cubicBezTo>
                      <a:cubicBezTo>
                        <a:pt x="374" y="614"/>
                        <a:pt x="375" y="614"/>
                        <a:pt x="376" y="613"/>
                      </a:cubicBezTo>
                      <a:cubicBezTo>
                        <a:pt x="376" y="612"/>
                        <a:pt x="377" y="612"/>
                        <a:pt x="378" y="612"/>
                      </a:cubicBezTo>
                      <a:cubicBezTo>
                        <a:pt x="379" y="611"/>
                        <a:pt x="380" y="610"/>
                        <a:pt x="381" y="610"/>
                      </a:cubicBezTo>
                      <a:cubicBezTo>
                        <a:pt x="382" y="609"/>
                        <a:pt x="383" y="609"/>
                        <a:pt x="384" y="608"/>
                      </a:cubicBezTo>
                      <a:cubicBezTo>
                        <a:pt x="385" y="607"/>
                        <a:pt x="385" y="603"/>
                        <a:pt x="384" y="602"/>
                      </a:cubicBezTo>
                      <a:cubicBezTo>
                        <a:pt x="384" y="601"/>
                        <a:pt x="384" y="600"/>
                        <a:pt x="384" y="599"/>
                      </a:cubicBezTo>
                      <a:cubicBezTo>
                        <a:pt x="384" y="599"/>
                        <a:pt x="384" y="598"/>
                        <a:pt x="383" y="597"/>
                      </a:cubicBezTo>
                      <a:cubicBezTo>
                        <a:pt x="383" y="596"/>
                        <a:pt x="382" y="594"/>
                        <a:pt x="382" y="593"/>
                      </a:cubicBezTo>
                      <a:cubicBezTo>
                        <a:pt x="383" y="592"/>
                        <a:pt x="386" y="593"/>
                        <a:pt x="386" y="591"/>
                      </a:cubicBezTo>
                      <a:cubicBezTo>
                        <a:pt x="386" y="590"/>
                        <a:pt x="386" y="588"/>
                        <a:pt x="385" y="588"/>
                      </a:cubicBezTo>
                      <a:cubicBezTo>
                        <a:pt x="385" y="588"/>
                        <a:pt x="384" y="588"/>
                        <a:pt x="383" y="588"/>
                      </a:cubicBezTo>
                      <a:cubicBezTo>
                        <a:pt x="382" y="588"/>
                        <a:pt x="380" y="589"/>
                        <a:pt x="378" y="589"/>
                      </a:cubicBezTo>
                      <a:cubicBezTo>
                        <a:pt x="377" y="589"/>
                        <a:pt x="376" y="589"/>
                        <a:pt x="375" y="589"/>
                      </a:cubicBezTo>
                      <a:cubicBezTo>
                        <a:pt x="375" y="589"/>
                        <a:pt x="374" y="590"/>
                        <a:pt x="373" y="590"/>
                      </a:cubicBezTo>
                      <a:cubicBezTo>
                        <a:pt x="373" y="590"/>
                        <a:pt x="372" y="590"/>
                        <a:pt x="371" y="590"/>
                      </a:cubicBezTo>
                      <a:cubicBezTo>
                        <a:pt x="369" y="590"/>
                        <a:pt x="367" y="590"/>
                        <a:pt x="365" y="591"/>
                      </a:cubicBezTo>
                      <a:cubicBezTo>
                        <a:pt x="364" y="592"/>
                        <a:pt x="364" y="593"/>
                        <a:pt x="363" y="593"/>
                      </a:cubicBezTo>
                      <a:cubicBezTo>
                        <a:pt x="361" y="593"/>
                        <a:pt x="360" y="593"/>
                        <a:pt x="359" y="593"/>
                      </a:cubicBezTo>
                      <a:cubicBezTo>
                        <a:pt x="357" y="593"/>
                        <a:pt x="355" y="594"/>
                        <a:pt x="354" y="594"/>
                      </a:cubicBezTo>
                      <a:cubicBezTo>
                        <a:pt x="351" y="594"/>
                        <a:pt x="350" y="593"/>
                        <a:pt x="349" y="591"/>
                      </a:cubicBezTo>
                      <a:cubicBezTo>
                        <a:pt x="349" y="590"/>
                        <a:pt x="348" y="589"/>
                        <a:pt x="347" y="589"/>
                      </a:cubicBezTo>
                      <a:cubicBezTo>
                        <a:pt x="347" y="590"/>
                        <a:pt x="347" y="590"/>
                        <a:pt x="347" y="591"/>
                      </a:cubicBezTo>
                      <a:cubicBezTo>
                        <a:pt x="346" y="591"/>
                        <a:pt x="346" y="592"/>
                        <a:pt x="345" y="592"/>
                      </a:cubicBezTo>
                      <a:cubicBezTo>
                        <a:pt x="344" y="592"/>
                        <a:pt x="343" y="592"/>
                        <a:pt x="342" y="592"/>
                      </a:cubicBezTo>
                      <a:cubicBezTo>
                        <a:pt x="340" y="591"/>
                        <a:pt x="342" y="589"/>
                        <a:pt x="343" y="588"/>
                      </a:cubicBezTo>
                      <a:cubicBezTo>
                        <a:pt x="344" y="587"/>
                        <a:pt x="347" y="587"/>
                        <a:pt x="347" y="586"/>
                      </a:cubicBezTo>
                      <a:cubicBezTo>
                        <a:pt x="348" y="583"/>
                        <a:pt x="345" y="584"/>
                        <a:pt x="344" y="583"/>
                      </a:cubicBezTo>
                      <a:cubicBezTo>
                        <a:pt x="342" y="584"/>
                        <a:pt x="339" y="583"/>
                        <a:pt x="337" y="584"/>
                      </a:cubicBezTo>
                      <a:cubicBezTo>
                        <a:pt x="336" y="584"/>
                        <a:pt x="335" y="585"/>
                        <a:pt x="334" y="585"/>
                      </a:cubicBezTo>
                      <a:cubicBezTo>
                        <a:pt x="333" y="586"/>
                        <a:pt x="333" y="586"/>
                        <a:pt x="332" y="586"/>
                      </a:cubicBezTo>
                      <a:cubicBezTo>
                        <a:pt x="332" y="586"/>
                        <a:pt x="333" y="586"/>
                        <a:pt x="333" y="585"/>
                      </a:cubicBezTo>
                      <a:cubicBezTo>
                        <a:pt x="334" y="585"/>
                        <a:pt x="334" y="584"/>
                        <a:pt x="335" y="584"/>
                      </a:cubicBezTo>
                      <a:cubicBezTo>
                        <a:pt x="335" y="582"/>
                        <a:pt x="335" y="581"/>
                        <a:pt x="337" y="581"/>
                      </a:cubicBezTo>
                      <a:cubicBezTo>
                        <a:pt x="339" y="580"/>
                        <a:pt x="341" y="580"/>
                        <a:pt x="343" y="579"/>
                      </a:cubicBezTo>
                      <a:cubicBezTo>
                        <a:pt x="344" y="578"/>
                        <a:pt x="346" y="579"/>
                        <a:pt x="347" y="579"/>
                      </a:cubicBezTo>
                      <a:cubicBezTo>
                        <a:pt x="349" y="579"/>
                        <a:pt x="350" y="580"/>
                        <a:pt x="352" y="579"/>
                      </a:cubicBezTo>
                      <a:cubicBezTo>
                        <a:pt x="352" y="578"/>
                        <a:pt x="353" y="578"/>
                        <a:pt x="353" y="577"/>
                      </a:cubicBezTo>
                      <a:cubicBezTo>
                        <a:pt x="354" y="576"/>
                        <a:pt x="354" y="576"/>
                        <a:pt x="354" y="575"/>
                      </a:cubicBezTo>
                      <a:cubicBezTo>
                        <a:pt x="355" y="574"/>
                        <a:pt x="357" y="574"/>
                        <a:pt x="358" y="572"/>
                      </a:cubicBezTo>
                      <a:cubicBezTo>
                        <a:pt x="358" y="571"/>
                        <a:pt x="358" y="570"/>
                        <a:pt x="358" y="568"/>
                      </a:cubicBezTo>
                      <a:cubicBezTo>
                        <a:pt x="358" y="567"/>
                        <a:pt x="358" y="565"/>
                        <a:pt x="358" y="563"/>
                      </a:cubicBezTo>
                      <a:cubicBezTo>
                        <a:pt x="357" y="561"/>
                        <a:pt x="356" y="562"/>
                        <a:pt x="355" y="563"/>
                      </a:cubicBezTo>
                      <a:cubicBezTo>
                        <a:pt x="355" y="563"/>
                        <a:pt x="354" y="563"/>
                        <a:pt x="353" y="563"/>
                      </a:cubicBezTo>
                      <a:cubicBezTo>
                        <a:pt x="352" y="563"/>
                        <a:pt x="352" y="564"/>
                        <a:pt x="351" y="564"/>
                      </a:cubicBezTo>
                      <a:cubicBezTo>
                        <a:pt x="350" y="564"/>
                        <a:pt x="348" y="564"/>
                        <a:pt x="347" y="564"/>
                      </a:cubicBezTo>
                      <a:cubicBezTo>
                        <a:pt x="347" y="563"/>
                        <a:pt x="348" y="562"/>
                        <a:pt x="349" y="562"/>
                      </a:cubicBezTo>
                      <a:cubicBezTo>
                        <a:pt x="351" y="561"/>
                        <a:pt x="353" y="562"/>
                        <a:pt x="354" y="561"/>
                      </a:cubicBezTo>
                      <a:cubicBezTo>
                        <a:pt x="355" y="560"/>
                        <a:pt x="353" y="559"/>
                        <a:pt x="353" y="557"/>
                      </a:cubicBezTo>
                      <a:cubicBezTo>
                        <a:pt x="354" y="556"/>
                        <a:pt x="356" y="556"/>
                        <a:pt x="357" y="555"/>
                      </a:cubicBezTo>
                      <a:cubicBezTo>
                        <a:pt x="358" y="555"/>
                        <a:pt x="358" y="554"/>
                        <a:pt x="360" y="554"/>
                      </a:cubicBezTo>
                      <a:cubicBezTo>
                        <a:pt x="361" y="555"/>
                        <a:pt x="361" y="556"/>
                        <a:pt x="362" y="557"/>
                      </a:cubicBezTo>
                      <a:cubicBezTo>
                        <a:pt x="363" y="558"/>
                        <a:pt x="364" y="558"/>
                        <a:pt x="365" y="557"/>
                      </a:cubicBezTo>
                      <a:cubicBezTo>
                        <a:pt x="368" y="556"/>
                        <a:pt x="370" y="555"/>
                        <a:pt x="371" y="553"/>
                      </a:cubicBezTo>
                      <a:cubicBezTo>
                        <a:pt x="373" y="553"/>
                        <a:pt x="374" y="551"/>
                        <a:pt x="374" y="550"/>
                      </a:cubicBezTo>
                      <a:cubicBezTo>
                        <a:pt x="374" y="549"/>
                        <a:pt x="374" y="549"/>
                        <a:pt x="373" y="548"/>
                      </a:cubicBezTo>
                      <a:cubicBezTo>
                        <a:pt x="373" y="548"/>
                        <a:pt x="370" y="549"/>
                        <a:pt x="371" y="547"/>
                      </a:cubicBezTo>
                      <a:cubicBezTo>
                        <a:pt x="372" y="546"/>
                        <a:pt x="375" y="545"/>
                        <a:pt x="373" y="544"/>
                      </a:cubicBezTo>
                      <a:cubicBezTo>
                        <a:pt x="371" y="543"/>
                        <a:pt x="369" y="543"/>
                        <a:pt x="368" y="543"/>
                      </a:cubicBezTo>
                      <a:cubicBezTo>
                        <a:pt x="366" y="543"/>
                        <a:pt x="364" y="543"/>
                        <a:pt x="363" y="542"/>
                      </a:cubicBezTo>
                      <a:cubicBezTo>
                        <a:pt x="365" y="541"/>
                        <a:pt x="367" y="542"/>
                        <a:pt x="370" y="542"/>
                      </a:cubicBezTo>
                      <a:cubicBezTo>
                        <a:pt x="370" y="542"/>
                        <a:pt x="372" y="542"/>
                        <a:pt x="372" y="542"/>
                      </a:cubicBezTo>
                      <a:cubicBezTo>
                        <a:pt x="373" y="541"/>
                        <a:pt x="372" y="540"/>
                        <a:pt x="371" y="540"/>
                      </a:cubicBezTo>
                      <a:cubicBezTo>
                        <a:pt x="371" y="539"/>
                        <a:pt x="369" y="539"/>
                        <a:pt x="368" y="538"/>
                      </a:cubicBezTo>
                      <a:cubicBezTo>
                        <a:pt x="369" y="537"/>
                        <a:pt x="371" y="539"/>
                        <a:pt x="372" y="539"/>
                      </a:cubicBezTo>
                      <a:cubicBezTo>
                        <a:pt x="373" y="539"/>
                        <a:pt x="373" y="539"/>
                        <a:pt x="374" y="540"/>
                      </a:cubicBezTo>
                      <a:cubicBezTo>
                        <a:pt x="374" y="540"/>
                        <a:pt x="374" y="541"/>
                        <a:pt x="374" y="541"/>
                      </a:cubicBezTo>
                      <a:cubicBezTo>
                        <a:pt x="375" y="542"/>
                        <a:pt x="376" y="543"/>
                        <a:pt x="377" y="542"/>
                      </a:cubicBezTo>
                      <a:cubicBezTo>
                        <a:pt x="377" y="542"/>
                        <a:pt x="377" y="541"/>
                        <a:pt x="377" y="541"/>
                      </a:cubicBezTo>
                      <a:cubicBezTo>
                        <a:pt x="378" y="540"/>
                        <a:pt x="378" y="539"/>
                        <a:pt x="379" y="539"/>
                      </a:cubicBezTo>
                      <a:cubicBezTo>
                        <a:pt x="380" y="538"/>
                        <a:pt x="380" y="537"/>
                        <a:pt x="380" y="536"/>
                      </a:cubicBezTo>
                      <a:cubicBezTo>
                        <a:pt x="381" y="535"/>
                        <a:pt x="381" y="533"/>
                        <a:pt x="383" y="533"/>
                      </a:cubicBezTo>
                      <a:cubicBezTo>
                        <a:pt x="384" y="532"/>
                        <a:pt x="385" y="532"/>
                        <a:pt x="386" y="531"/>
                      </a:cubicBezTo>
                      <a:cubicBezTo>
                        <a:pt x="388" y="530"/>
                        <a:pt x="388" y="529"/>
                        <a:pt x="388" y="527"/>
                      </a:cubicBezTo>
                      <a:cubicBezTo>
                        <a:pt x="389" y="524"/>
                        <a:pt x="389" y="520"/>
                        <a:pt x="389" y="517"/>
                      </a:cubicBezTo>
                      <a:cubicBezTo>
                        <a:pt x="389" y="514"/>
                        <a:pt x="389" y="512"/>
                        <a:pt x="390" y="509"/>
                      </a:cubicBezTo>
                      <a:cubicBezTo>
                        <a:pt x="391" y="508"/>
                        <a:pt x="392" y="506"/>
                        <a:pt x="392" y="505"/>
                      </a:cubicBezTo>
                      <a:cubicBezTo>
                        <a:pt x="393" y="504"/>
                        <a:pt x="393" y="502"/>
                        <a:pt x="393" y="501"/>
                      </a:cubicBezTo>
                      <a:cubicBezTo>
                        <a:pt x="393" y="500"/>
                        <a:pt x="394" y="498"/>
                        <a:pt x="394" y="496"/>
                      </a:cubicBezTo>
                      <a:cubicBezTo>
                        <a:pt x="394" y="495"/>
                        <a:pt x="394" y="494"/>
                        <a:pt x="393" y="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 32">
                  <a:extLst>
                    <a:ext uri="{FF2B5EF4-FFF2-40B4-BE49-F238E27FC236}">
                      <a16:creationId xmlns:a16="http://schemas.microsoft.com/office/drawing/2014/main" xmlns="" id="{4ED879B0-099E-47DF-90CD-98959C6EEF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1" y="84"/>
                  <a:ext cx="161" cy="117"/>
                </a:xfrm>
                <a:custGeom>
                  <a:avLst/>
                  <a:gdLst>
                    <a:gd name="T0" fmla="*/ 15 w 29"/>
                    <a:gd name="T1" fmla="*/ 11 h 21"/>
                    <a:gd name="T2" fmla="*/ 13 w 29"/>
                    <a:gd name="T3" fmla="*/ 12 h 21"/>
                    <a:gd name="T4" fmla="*/ 12 w 29"/>
                    <a:gd name="T5" fmla="*/ 10 h 21"/>
                    <a:gd name="T6" fmla="*/ 13 w 29"/>
                    <a:gd name="T7" fmla="*/ 9 h 21"/>
                    <a:gd name="T8" fmla="*/ 14 w 29"/>
                    <a:gd name="T9" fmla="*/ 8 h 21"/>
                    <a:gd name="T10" fmla="*/ 15 w 29"/>
                    <a:gd name="T11" fmla="*/ 8 h 21"/>
                    <a:gd name="T12" fmla="*/ 15 w 29"/>
                    <a:gd name="T13" fmla="*/ 6 h 21"/>
                    <a:gd name="T14" fmla="*/ 13 w 29"/>
                    <a:gd name="T15" fmla="*/ 4 h 21"/>
                    <a:gd name="T16" fmla="*/ 12 w 29"/>
                    <a:gd name="T17" fmla="*/ 2 h 21"/>
                    <a:gd name="T18" fmla="*/ 10 w 29"/>
                    <a:gd name="T19" fmla="*/ 2 h 21"/>
                    <a:gd name="T20" fmla="*/ 7 w 29"/>
                    <a:gd name="T21" fmla="*/ 1 h 21"/>
                    <a:gd name="T22" fmla="*/ 4 w 29"/>
                    <a:gd name="T23" fmla="*/ 1 h 21"/>
                    <a:gd name="T24" fmla="*/ 2 w 29"/>
                    <a:gd name="T25" fmla="*/ 2 h 21"/>
                    <a:gd name="T26" fmla="*/ 1 w 29"/>
                    <a:gd name="T27" fmla="*/ 7 h 21"/>
                    <a:gd name="T28" fmla="*/ 0 w 29"/>
                    <a:gd name="T29" fmla="*/ 10 h 21"/>
                    <a:gd name="T30" fmla="*/ 1 w 29"/>
                    <a:gd name="T31" fmla="*/ 13 h 21"/>
                    <a:gd name="T32" fmla="*/ 4 w 29"/>
                    <a:gd name="T33" fmla="*/ 16 h 21"/>
                    <a:gd name="T34" fmla="*/ 4 w 29"/>
                    <a:gd name="T35" fmla="*/ 12 h 21"/>
                    <a:gd name="T36" fmla="*/ 5 w 29"/>
                    <a:gd name="T37" fmla="*/ 10 h 21"/>
                    <a:gd name="T38" fmla="*/ 6 w 29"/>
                    <a:gd name="T39" fmla="*/ 10 h 21"/>
                    <a:gd name="T40" fmla="*/ 6 w 29"/>
                    <a:gd name="T41" fmla="*/ 16 h 21"/>
                    <a:gd name="T42" fmla="*/ 7 w 29"/>
                    <a:gd name="T43" fmla="*/ 17 h 21"/>
                    <a:gd name="T44" fmla="*/ 7 w 29"/>
                    <a:gd name="T45" fmla="*/ 18 h 21"/>
                    <a:gd name="T46" fmla="*/ 9 w 29"/>
                    <a:gd name="T47" fmla="*/ 20 h 21"/>
                    <a:gd name="T48" fmla="*/ 12 w 29"/>
                    <a:gd name="T49" fmla="*/ 19 h 21"/>
                    <a:gd name="T50" fmla="*/ 15 w 29"/>
                    <a:gd name="T51" fmla="*/ 17 h 21"/>
                    <a:gd name="T52" fmla="*/ 18 w 29"/>
                    <a:gd name="T53" fmla="*/ 18 h 21"/>
                    <a:gd name="T54" fmla="*/ 19 w 29"/>
                    <a:gd name="T55" fmla="*/ 20 h 21"/>
                    <a:gd name="T56" fmla="*/ 22 w 29"/>
                    <a:gd name="T57" fmla="*/ 21 h 21"/>
                    <a:gd name="T58" fmla="*/ 26 w 29"/>
                    <a:gd name="T59" fmla="*/ 20 h 21"/>
                    <a:gd name="T60" fmla="*/ 29 w 29"/>
                    <a:gd name="T61" fmla="*/ 17 h 21"/>
                    <a:gd name="T62" fmla="*/ 29 w 29"/>
                    <a:gd name="T63" fmla="*/ 15 h 21"/>
                    <a:gd name="T64" fmla="*/ 27 w 29"/>
                    <a:gd name="T65" fmla="*/ 15 h 21"/>
                    <a:gd name="T66" fmla="*/ 24 w 29"/>
                    <a:gd name="T67" fmla="*/ 17 h 21"/>
                    <a:gd name="T68" fmla="*/ 21 w 29"/>
                    <a:gd name="T69" fmla="*/ 16 h 21"/>
                    <a:gd name="T70" fmla="*/ 21 w 29"/>
                    <a:gd name="T71" fmla="*/ 13 h 21"/>
                    <a:gd name="T72" fmla="*/ 19 w 29"/>
                    <a:gd name="T73" fmla="*/ 12 h 21"/>
                    <a:gd name="T74" fmla="*/ 15 w 29"/>
                    <a:gd name="T75" fmla="*/ 1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9" h="21">
                      <a:moveTo>
                        <a:pt x="15" y="11"/>
                      </a:moveTo>
                      <a:cubicBezTo>
                        <a:pt x="14" y="11"/>
                        <a:pt x="14" y="12"/>
                        <a:pt x="13" y="12"/>
                      </a:cubicBezTo>
                      <a:cubicBezTo>
                        <a:pt x="11" y="13"/>
                        <a:pt x="11" y="11"/>
                        <a:pt x="12" y="10"/>
                      </a:cubicBezTo>
                      <a:cubicBezTo>
                        <a:pt x="13" y="10"/>
                        <a:pt x="13" y="10"/>
                        <a:pt x="13" y="9"/>
                      </a:cubicBezTo>
                      <a:cubicBezTo>
                        <a:pt x="13" y="9"/>
                        <a:pt x="13" y="8"/>
                        <a:pt x="14" y="8"/>
                      </a:cubicBezTo>
                      <a:cubicBezTo>
                        <a:pt x="14" y="8"/>
                        <a:pt x="14" y="8"/>
                        <a:pt x="15" y="8"/>
                      </a:cubicBezTo>
                      <a:cubicBezTo>
                        <a:pt x="15" y="7"/>
                        <a:pt x="16" y="6"/>
                        <a:pt x="15" y="6"/>
                      </a:cubicBezTo>
                      <a:cubicBezTo>
                        <a:pt x="15" y="5"/>
                        <a:pt x="14" y="5"/>
                        <a:pt x="13" y="4"/>
                      </a:cubicBezTo>
                      <a:cubicBezTo>
                        <a:pt x="13" y="4"/>
                        <a:pt x="12" y="3"/>
                        <a:pt x="12" y="2"/>
                      </a:cubicBezTo>
                      <a:cubicBezTo>
                        <a:pt x="11" y="2"/>
                        <a:pt x="10" y="2"/>
                        <a:pt x="10" y="2"/>
                      </a:cubicBez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6" y="0"/>
                        <a:pt x="5" y="1"/>
                        <a:pt x="4" y="1"/>
                      </a:cubicBezTo>
                      <a:cubicBezTo>
                        <a:pt x="3" y="2"/>
                        <a:pt x="2" y="2"/>
                        <a:pt x="2" y="2"/>
                      </a:cubicBezTo>
                      <a:cubicBezTo>
                        <a:pt x="1" y="3"/>
                        <a:pt x="2" y="5"/>
                        <a:pt x="1" y="7"/>
                      </a:cubicBezTo>
                      <a:cubicBezTo>
                        <a:pt x="1" y="8"/>
                        <a:pt x="1" y="9"/>
                        <a:pt x="0" y="10"/>
                      </a:cubicBezTo>
                      <a:cubicBezTo>
                        <a:pt x="0" y="11"/>
                        <a:pt x="1" y="12"/>
                        <a:pt x="1" y="13"/>
                      </a:cubicBezTo>
                      <a:cubicBezTo>
                        <a:pt x="2" y="15"/>
                        <a:pt x="1" y="16"/>
                        <a:pt x="4" y="16"/>
                      </a:cubicBezTo>
                      <a:cubicBezTo>
                        <a:pt x="4" y="15"/>
                        <a:pt x="4" y="13"/>
                        <a:pt x="4" y="12"/>
                      </a:cubicBezTo>
                      <a:cubicBezTo>
                        <a:pt x="5" y="12"/>
                        <a:pt x="4" y="11"/>
                        <a:pt x="5" y="10"/>
                      </a:cubicBezTo>
                      <a:cubicBezTo>
                        <a:pt x="5" y="10"/>
                        <a:pt x="6" y="10"/>
                        <a:pt x="6" y="10"/>
                      </a:cubicBezTo>
                      <a:cubicBezTo>
                        <a:pt x="8" y="12"/>
                        <a:pt x="6" y="14"/>
                        <a:pt x="6" y="16"/>
                      </a:cubicBezTo>
                      <a:cubicBezTo>
                        <a:pt x="6" y="16"/>
                        <a:pt x="6" y="17"/>
                        <a:pt x="7" y="17"/>
                      </a:cubicBezTo>
                      <a:cubicBezTo>
                        <a:pt x="7" y="17"/>
                        <a:pt x="7" y="17"/>
                        <a:pt x="7" y="18"/>
                      </a:cubicBezTo>
                      <a:cubicBezTo>
                        <a:pt x="7" y="19"/>
                        <a:pt x="7" y="20"/>
                        <a:pt x="9" y="20"/>
                      </a:cubicBezTo>
                      <a:cubicBezTo>
                        <a:pt x="10" y="20"/>
                        <a:pt x="11" y="19"/>
                        <a:pt x="12" y="19"/>
                      </a:cubicBezTo>
                      <a:cubicBezTo>
                        <a:pt x="13" y="18"/>
                        <a:pt x="14" y="17"/>
                        <a:pt x="15" y="17"/>
                      </a:cubicBezTo>
                      <a:cubicBezTo>
                        <a:pt x="17" y="17"/>
                        <a:pt x="17" y="17"/>
                        <a:pt x="18" y="18"/>
                      </a:cubicBezTo>
                      <a:cubicBezTo>
                        <a:pt x="18" y="19"/>
                        <a:pt x="18" y="19"/>
                        <a:pt x="19" y="20"/>
                      </a:cubicBezTo>
                      <a:cubicBezTo>
                        <a:pt x="20" y="20"/>
                        <a:pt x="21" y="21"/>
                        <a:pt x="22" y="21"/>
                      </a:cubicBezTo>
                      <a:cubicBezTo>
                        <a:pt x="23" y="21"/>
                        <a:pt x="25" y="21"/>
                        <a:pt x="26" y="20"/>
                      </a:cubicBezTo>
                      <a:cubicBezTo>
                        <a:pt x="28" y="20"/>
                        <a:pt x="29" y="19"/>
                        <a:pt x="29" y="17"/>
                      </a:cubicBezTo>
                      <a:cubicBezTo>
                        <a:pt x="29" y="17"/>
                        <a:pt x="29" y="15"/>
                        <a:pt x="29" y="15"/>
                      </a:cubicBezTo>
                      <a:cubicBezTo>
                        <a:pt x="29" y="15"/>
                        <a:pt x="27" y="15"/>
                        <a:pt x="27" y="15"/>
                      </a:cubicBezTo>
                      <a:cubicBezTo>
                        <a:pt x="25" y="16"/>
                        <a:pt x="25" y="17"/>
                        <a:pt x="24" y="17"/>
                      </a:cubicBezTo>
                      <a:cubicBezTo>
                        <a:pt x="23" y="18"/>
                        <a:pt x="21" y="17"/>
                        <a:pt x="21" y="16"/>
                      </a:cubicBezTo>
                      <a:cubicBezTo>
                        <a:pt x="21" y="15"/>
                        <a:pt x="21" y="14"/>
                        <a:pt x="21" y="13"/>
                      </a:cubicBezTo>
                      <a:cubicBezTo>
                        <a:pt x="20" y="13"/>
                        <a:pt x="20" y="13"/>
                        <a:pt x="19" y="12"/>
                      </a:cubicBezTo>
                      <a:cubicBezTo>
                        <a:pt x="18" y="12"/>
                        <a:pt x="16" y="11"/>
                        <a:pt x="1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 33">
                  <a:extLst>
                    <a:ext uri="{FF2B5EF4-FFF2-40B4-BE49-F238E27FC236}">
                      <a16:creationId xmlns:a16="http://schemas.microsoft.com/office/drawing/2014/main" xmlns="" id="{2BB9E7AB-084F-4BC3-BED0-209ECE637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" y="190"/>
                  <a:ext cx="62" cy="56"/>
                </a:xfrm>
                <a:custGeom>
                  <a:avLst/>
                  <a:gdLst>
                    <a:gd name="T0" fmla="*/ 1 w 11"/>
                    <a:gd name="T1" fmla="*/ 0 h 10"/>
                    <a:gd name="T2" fmla="*/ 0 w 11"/>
                    <a:gd name="T3" fmla="*/ 2 h 10"/>
                    <a:gd name="T4" fmla="*/ 1 w 11"/>
                    <a:gd name="T5" fmla="*/ 3 h 10"/>
                    <a:gd name="T6" fmla="*/ 2 w 11"/>
                    <a:gd name="T7" fmla="*/ 5 h 10"/>
                    <a:gd name="T8" fmla="*/ 3 w 11"/>
                    <a:gd name="T9" fmla="*/ 7 h 10"/>
                    <a:gd name="T10" fmla="*/ 5 w 11"/>
                    <a:gd name="T11" fmla="*/ 9 h 10"/>
                    <a:gd name="T12" fmla="*/ 7 w 11"/>
                    <a:gd name="T13" fmla="*/ 10 h 10"/>
                    <a:gd name="T14" fmla="*/ 9 w 11"/>
                    <a:gd name="T15" fmla="*/ 9 h 10"/>
                    <a:gd name="T16" fmla="*/ 10 w 11"/>
                    <a:gd name="T17" fmla="*/ 8 h 10"/>
                    <a:gd name="T18" fmla="*/ 9 w 11"/>
                    <a:gd name="T19" fmla="*/ 4 h 10"/>
                    <a:gd name="T20" fmla="*/ 7 w 11"/>
                    <a:gd name="T21" fmla="*/ 2 h 10"/>
                    <a:gd name="T22" fmla="*/ 5 w 11"/>
                    <a:gd name="T23" fmla="*/ 0 h 10"/>
                    <a:gd name="T24" fmla="*/ 1 w 11"/>
                    <a:gd name="T2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10">
                      <a:moveTo>
                        <a:pt x="1" y="0"/>
                      </a:moveTo>
                      <a:cubicBezTo>
                        <a:pt x="1" y="0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4" y="8"/>
                        <a:pt x="5" y="9"/>
                        <a:pt x="5" y="9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8" y="10"/>
                        <a:pt x="8" y="10"/>
                        <a:pt x="9" y="9"/>
                      </a:cubicBezTo>
                      <a:cubicBezTo>
                        <a:pt x="9" y="9"/>
                        <a:pt x="10" y="9"/>
                        <a:pt x="10" y="8"/>
                      </a:cubicBezTo>
                      <a:cubicBezTo>
                        <a:pt x="11" y="6"/>
                        <a:pt x="10" y="5"/>
                        <a:pt x="9" y="4"/>
                      </a:cubicBezTo>
                      <a:cubicBezTo>
                        <a:pt x="8" y="3"/>
                        <a:pt x="8" y="3"/>
                        <a:pt x="7" y="2"/>
                      </a:cubicBezTo>
                      <a:cubicBezTo>
                        <a:pt x="6" y="1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eform 34">
                  <a:extLst>
                    <a:ext uri="{FF2B5EF4-FFF2-40B4-BE49-F238E27FC236}">
                      <a16:creationId xmlns:a16="http://schemas.microsoft.com/office/drawing/2014/main" xmlns="" id="{03CA0415-B5DE-46E4-BC91-995A53D57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0" y="223"/>
                  <a:ext cx="28" cy="51"/>
                </a:xfrm>
                <a:custGeom>
                  <a:avLst/>
                  <a:gdLst>
                    <a:gd name="T0" fmla="*/ 1 w 5"/>
                    <a:gd name="T1" fmla="*/ 2 h 9"/>
                    <a:gd name="T2" fmla="*/ 1 w 5"/>
                    <a:gd name="T3" fmla="*/ 5 h 9"/>
                    <a:gd name="T4" fmla="*/ 1 w 5"/>
                    <a:gd name="T5" fmla="*/ 7 h 9"/>
                    <a:gd name="T6" fmla="*/ 2 w 5"/>
                    <a:gd name="T7" fmla="*/ 8 h 9"/>
                    <a:gd name="T8" fmla="*/ 4 w 5"/>
                    <a:gd name="T9" fmla="*/ 8 h 9"/>
                    <a:gd name="T10" fmla="*/ 4 w 5"/>
                    <a:gd name="T11" fmla="*/ 6 h 9"/>
                    <a:gd name="T12" fmla="*/ 5 w 5"/>
                    <a:gd name="T13" fmla="*/ 2 h 9"/>
                    <a:gd name="T14" fmla="*/ 5 w 5"/>
                    <a:gd name="T15" fmla="*/ 1 h 9"/>
                    <a:gd name="T16" fmla="*/ 2 w 5"/>
                    <a:gd name="T17" fmla="*/ 0 h 9"/>
                    <a:gd name="T18" fmla="*/ 1 w 5"/>
                    <a:gd name="T1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9">
                      <a:moveTo>
                        <a:pt x="1" y="2"/>
                      </a:moveTo>
                      <a:cubicBezTo>
                        <a:pt x="1" y="3"/>
                        <a:pt x="0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2" y="7"/>
                        <a:pt x="2" y="8"/>
                        <a:pt x="2" y="8"/>
                      </a:cubicBezTo>
                      <a:cubicBezTo>
                        <a:pt x="3" y="8"/>
                        <a:pt x="4" y="9"/>
                        <a:pt x="4" y="8"/>
                      </a:cubicBezTo>
                      <a:cubicBezTo>
                        <a:pt x="5" y="7"/>
                        <a:pt x="4" y="6"/>
                        <a:pt x="4" y="6"/>
                      </a:cubicBezTo>
                      <a:cubicBezTo>
                        <a:pt x="4" y="4"/>
                        <a:pt x="5" y="4"/>
                        <a:pt x="5" y="2"/>
                      </a:cubicBezTo>
                      <a:cubicBezTo>
                        <a:pt x="5" y="2"/>
                        <a:pt x="5" y="1"/>
                        <a:pt x="5" y="1"/>
                      </a:cubicBezTo>
                      <a:cubicBezTo>
                        <a:pt x="5" y="0"/>
                        <a:pt x="3" y="0"/>
                        <a:pt x="2" y="0"/>
                      </a:cubicBezTo>
                      <a:cubicBezTo>
                        <a:pt x="2" y="0"/>
                        <a:pt x="1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eform 35">
                  <a:extLst>
                    <a:ext uri="{FF2B5EF4-FFF2-40B4-BE49-F238E27FC236}">
                      <a16:creationId xmlns:a16="http://schemas.microsoft.com/office/drawing/2014/main" xmlns="" id="{93FDDFE3-73D0-43BE-8687-D8C22D7BBC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6" y="61"/>
                  <a:ext cx="39" cy="40"/>
                </a:xfrm>
                <a:custGeom>
                  <a:avLst/>
                  <a:gdLst>
                    <a:gd name="T0" fmla="*/ 0 w 7"/>
                    <a:gd name="T1" fmla="*/ 2 h 7"/>
                    <a:gd name="T2" fmla="*/ 1 w 7"/>
                    <a:gd name="T3" fmla="*/ 4 h 7"/>
                    <a:gd name="T4" fmla="*/ 2 w 7"/>
                    <a:gd name="T5" fmla="*/ 6 h 7"/>
                    <a:gd name="T6" fmla="*/ 6 w 7"/>
                    <a:gd name="T7" fmla="*/ 3 h 7"/>
                    <a:gd name="T8" fmla="*/ 5 w 7"/>
                    <a:gd name="T9" fmla="*/ 2 h 7"/>
                    <a:gd name="T10" fmla="*/ 2 w 7"/>
                    <a:gd name="T11" fmla="*/ 1 h 7"/>
                    <a:gd name="T12" fmla="*/ 1 w 7"/>
                    <a:gd name="T13" fmla="*/ 1 h 7"/>
                    <a:gd name="T14" fmla="*/ 0 w 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7">
                      <a:moveTo>
                        <a:pt x="0" y="2"/>
                      </a:moveTo>
                      <a:cubicBezTo>
                        <a:pt x="0" y="3"/>
                        <a:pt x="1" y="3"/>
                        <a:pt x="1" y="4"/>
                      </a:cubicBezTo>
                      <a:cubicBezTo>
                        <a:pt x="2" y="5"/>
                        <a:pt x="2" y="5"/>
                        <a:pt x="2" y="6"/>
                      </a:cubicBezTo>
                      <a:cubicBezTo>
                        <a:pt x="5" y="7"/>
                        <a:pt x="6" y="6"/>
                        <a:pt x="6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1"/>
                        <a:pt x="2" y="1"/>
                      </a:cubicBezTo>
                      <a:cubicBezTo>
                        <a:pt x="2" y="1"/>
                        <a:pt x="2" y="0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36">
                  <a:extLst>
                    <a:ext uri="{FF2B5EF4-FFF2-40B4-BE49-F238E27FC236}">
                      <a16:creationId xmlns:a16="http://schemas.microsoft.com/office/drawing/2014/main" xmlns="" id="{C4C8A694-3EA5-42B2-AD96-F26DB01B6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2" y="78"/>
                  <a:ext cx="45" cy="39"/>
                </a:xfrm>
                <a:custGeom>
                  <a:avLst/>
                  <a:gdLst>
                    <a:gd name="T0" fmla="*/ 1 w 8"/>
                    <a:gd name="T1" fmla="*/ 0 h 7"/>
                    <a:gd name="T2" fmla="*/ 2 w 8"/>
                    <a:gd name="T3" fmla="*/ 2 h 7"/>
                    <a:gd name="T4" fmla="*/ 2 w 8"/>
                    <a:gd name="T5" fmla="*/ 4 h 7"/>
                    <a:gd name="T6" fmla="*/ 4 w 8"/>
                    <a:gd name="T7" fmla="*/ 6 h 7"/>
                    <a:gd name="T8" fmla="*/ 7 w 8"/>
                    <a:gd name="T9" fmla="*/ 7 h 7"/>
                    <a:gd name="T10" fmla="*/ 6 w 8"/>
                    <a:gd name="T11" fmla="*/ 4 h 7"/>
                    <a:gd name="T12" fmla="*/ 5 w 8"/>
                    <a:gd name="T13" fmla="*/ 2 h 7"/>
                    <a:gd name="T14" fmla="*/ 3 w 8"/>
                    <a:gd name="T15" fmla="*/ 1 h 7"/>
                    <a:gd name="T16" fmla="*/ 1 w 8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7">
                      <a:moveTo>
                        <a:pt x="1" y="0"/>
                      </a:moveTo>
                      <a:cubicBezTo>
                        <a:pt x="0" y="1"/>
                        <a:pt x="1" y="2"/>
                        <a:pt x="2" y="2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6"/>
                        <a:pt x="2" y="6"/>
                        <a:pt x="4" y="6"/>
                      </a:cubicBezTo>
                      <a:cubicBezTo>
                        <a:pt x="4" y="6"/>
                        <a:pt x="6" y="7"/>
                        <a:pt x="7" y="7"/>
                      </a:cubicBezTo>
                      <a:cubicBezTo>
                        <a:pt x="8" y="6"/>
                        <a:pt x="7" y="4"/>
                        <a:pt x="6" y="4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4" y="2"/>
                        <a:pt x="4" y="2"/>
                        <a:pt x="3" y="1"/>
                      </a:cubicBezTo>
                      <a:cubicBezTo>
                        <a:pt x="2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37">
                  <a:extLst>
                    <a:ext uri="{FF2B5EF4-FFF2-40B4-BE49-F238E27FC236}">
                      <a16:creationId xmlns:a16="http://schemas.microsoft.com/office/drawing/2014/main" xmlns="" id="{1B025B40-3707-4943-8511-9CAA258F2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8" y="11"/>
                  <a:ext cx="56" cy="39"/>
                </a:xfrm>
                <a:custGeom>
                  <a:avLst/>
                  <a:gdLst>
                    <a:gd name="T0" fmla="*/ 5 w 10"/>
                    <a:gd name="T1" fmla="*/ 6 h 7"/>
                    <a:gd name="T2" fmla="*/ 8 w 10"/>
                    <a:gd name="T3" fmla="*/ 3 h 7"/>
                    <a:gd name="T4" fmla="*/ 9 w 10"/>
                    <a:gd name="T5" fmla="*/ 1 h 7"/>
                    <a:gd name="T6" fmla="*/ 7 w 10"/>
                    <a:gd name="T7" fmla="*/ 1 h 7"/>
                    <a:gd name="T8" fmla="*/ 4 w 10"/>
                    <a:gd name="T9" fmla="*/ 3 h 7"/>
                    <a:gd name="T10" fmla="*/ 5 w 10"/>
                    <a:gd name="T11" fmla="*/ 1 h 7"/>
                    <a:gd name="T12" fmla="*/ 3 w 10"/>
                    <a:gd name="T13" fmla="*/ 1 h 7"/>
                    <a:gd name="T14" fmla="*/ 2 w 10"/>
                    <a:gd name="T15" fmla="*/ 2 h 7"/>
                    <a:gd name="T16" fmla="*/ 1 w 10"/>
                    <a:gd name="T17" fmla="*/ 4 h 7"/>
                    <a:gd name="T18" fmla="*/ 0 w 10"/>
                    <a:gd name="T19" fmla="*/ 5 h 7"/>
                    <a:gd name="T20" fmla="*/ 2 w 10"/>
                    <a:gd name="T21" fmla="*/ 6 h 7"/>
                    <a:gd name="T22" fmla="*/ 3 w 10"/>
                    <a:gd name="T23" fmla="*/ 6 h 7"/>
                    <a:gd name="T24" fmla="*/ 5 w 10"/>
                    <a:gd name="T25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7">
                      <a:moveTo>
                        <a:pt x="5" y="6"/>
                      </a:moveTo>
                      <a:cubicBezTo>
                        <a:pt x="7" y="5"/>
                        <a:pt x="7" y="4"/>
                        <a:pt x="8" y="3"/>
                      </a:cubicBezTo>
                      <a:cubicBezTo>
                        <a:pt x="9" y="2"/>
                        <a:pt x="10" y="1"/>
                        <a:pt x="9" y="1"/>
                      </a:cubicBezTo>
                      <a:cubicBezTo>
                        <a:pt x="9" y="0"/>
                        <a:pt x="8" y="1"/>
                        <a:pt x="7" y="1"/>
                      </a:cubicBezTo>
                      <a:cubicBezTo>
                        <a:pt x="7" y="2"/>
                        <a:pt x="5" y="4"/>
                        <a:pt x="4" y="3"/>
                      </a:cubicBezTo>
                      <a:cubicBezTo>
                        <a:pt x="3" y="2"/>
                        <a:pt x="5" y="2"/>
                        <a:pt x="5" y="1"/>
                      </a:cubicBezTo>
                      <a:cubicBezTo>
                        <a:pt x="5" y="0"/>
                        <a:pt x="3" y="0"/>
                        <a:pt x="3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3"/>
                        <a:pt x="1" y="4"/>
                        <a:pt x="1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1" y="7"/>
                        <a:pt x="2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38">
                  <a:extLst>
                    <a:ext uri="{FF2B5EF4-FFF2-40B4-BE49-F238E27FC236}">
                      <a16:creationId xmlns:a16="http://schemas.microsoft.com/office/drawing/2014/main" xmlns="" id="{43C57689-EBD0-46C3-887E-BC80876637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3" y="0"/>
                  <a:ext cx="50" cy="39"/>
                </a:xfrm>
                <a:custGeom>
                  <a:avLst/>
                  <a:gdLst>
                    <a:gd name="T0" fmla="*/ 7 w 9"/>
                    <a:gd name="T1" fmla="*/ 3 h 7"/>
                    <a:gd name="T2" fmla="*/ 5 w 9"/>
                    <a:gd name="T3" fmla="*/ 2 h 7"/>
                    <a:gd name="T4" fmla="*/ 3 w 9"/>
                    <a:gd name="T5" fmla="*/ 1 h 7"/>
                    <a:gd name="T6" fmla="*/ 1 w 9"/>
                    <a:gd name="T7" fmla="*/ 0 h 7"/>
                    <a:gd name="T8" fmla="*/ 0 w 9"/>
                    <a:gd name="T9" fmla="*/ 1 h 7"/>
                    <a:gd name="T10" fmla="*/ 1 w 9"/>
                    <a:gd name="T11" fmla="*/ 3 h 7"/>
                    <a:gd name="T12" fmla="*/ 1 w 9"/>
                    <a:gd name="T13" fmla="*/ 5 h 7"/>
                    <a:gd name="T14" fmla="*/ 2 w 9"/>
                    <a:gd name="T15" fmla="*/ 6 h 7"/>
                    <a:gd name="T16" fmla="*/ 3 w 9"/>
                    <a:gd name="T17" fmla="*/ 5 h 7"/>
                    <a:gd name="T18" fmla="*/ 5 w 9"/>
                    <a:gd name="T19" fmla="*/ 6 h 7"/>
                    <a:gd name="T20" fmla="*/ 8 w 9"/>
                    <a:gd name="T21" fmla="*/ 7 h 7"/>
                    <a:gd name="T22" fmla="*/ 7 w 9"/>
                    <a:gd name="T23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7">
                      <a:moveTo>
                        <a:pt x="7" y="3"/>
                      </a:move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1"/>
                        <a:pt x="4" y="1"/>
                        <a:pt x="3" y="1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2" y="6"/>
                        <a:pt x="2" y="6"/>
                      </a:cubicBezTo>
                      <a:cubicBezTo>
                        <a:pt x="3" y="6"/>
                        <a:pt x="2" y="6"/>
                        <a:pt x="3" y="5"/>
                      </a:cubicBezTo>
                      <a:cubicBezTo>
                        <a:pt x="4" y="4"/>
                        <a:pt x="4" y="5"/>
                        <a:pt x="5" y="6"/>
                      </a:cubicBezTo>
                      <a:cubicBezTo>
                        <a:pt x="6" y="6"/>
                        <a:pt x="7" y="7"/>
                        <a:pt x="8" y="7"/>
                      </a:cubicBezTo>
                      <a:cubicBezTo>
                        <a:pt x="9" y="6"/>
                        <a:pt x="8" y="4"/>
                        <a:pt x="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 39">
                  <a:extLst>
                    <a:ext uri="{FF2B5EF4-FFF2-40B4-BE49-F238E27FC236}">
                      <a16:creationId xmlns:a16="http://schemas.microsoft.com/office/drawing/2014/main" xmlns="" id="{CA06D687-FFD3-47E1-9736-B1540DC290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9" y="39"/>
                  <a:ext cx="22" cy="28"/>
                </a:xfrm>
                <a:custGeom>
                  <a:avLst/>
                  <a:gdLst>
                    <a:gd name="T0" fmla="*/ 1 w 4"/>
                    <a:gd name="T1" fmla="*/ 2 h 5"/>
                    <a:gd name="T2" fmla="*/ 4 w 4"/>
                    <a:gd name="T3" fmla="*/ 3 h 5"/>
                    <a:gd name="T4" fmla="*/ 2 w 4"/>
                    <a:gd name="T5" fmla="*/ 0 h 5"/>
                    <a:gd name="T6" fmla="*/ 1 w 4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1" y="2"/>
                      </a:moveTo>
                      <a:cubicBezTo>
                        <a:pt x="1" y="3"/>
                        <a:pt x="3" y="5"/>
                        <a:pt x="4" y="3"/>
                      </a:cubicBezTo>
                      <a:cubicBezTo>
                        <a:pt x="4" y="2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 40">
                  <a:extLst>
                    <a:ext uri="{FF2B5EF4-FFF2-40B4-BE49-F238E27FC236}">
                      <a16:creationId xmlns:a16="http://schemas.microsoft.com/office/drawing/2014/main" xmlns="" id="{166006D6-5143-4919-8B66-46E71D596D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61"/>
                  <a:ext cx="28" cy="28"/>
                </a:xfrm>
                <a:custGeom>
                  <a:avLst/>
                  <a:gdLst>
                    <a:gd name="T0" fmla="*/ 0 w 5"/>
                    <a:gd name="T1" fmla="*/ 2 h 5"/>
                    <a:gd name="T2" fmla="*/ 4 w 5"/>
                    <a:gd name="T3" fmla="*/ 4 h 5"/>
                    <a:gd name="T4" fmla="*/ 2 w 5"/>
                    <a:gd name="T5" fmla="*/ 1 h 5"/>
                    <a:gd name="T6" fmla="*/ 0 w 5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cubicBezTo>
                        <a:pt x="1" y="4"/>
                        <a:pt x="2" y="5"/>
                        <a:pt x="4" y="4"/>
                      </a:cubicBezTo>
                      <a:cubicBezTo>
                        <a:pt x="5" y="3"/>
                        <a:pt x="3" y="1"/>
                        <a:pt x="2" y="1"/>
                      </a:cubicBezTo>
                      <a:cubicBezTo>
                        <a:pt x="1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Freeform 41">
                  <a:extLst>
                    <a:ext uri="{FF2B5EF4-FFF2-40B4-BE49-F238E27FC236}">
                      <a16:creationId xmlns:a16="http://schemas.microsoft.com/office/drawing/2014/main" xmlns="" id="{A12D3BC7-0A8B-405C-93BB-E740BFD165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1" y="101"/>
                  <a:ext cx="39" cy="44"/>
                </a:xfrm>
                <a:custGeom>
                  <a:avLst/>
                  <a:gdLst>
                    <a:gd name="T0" fmla="*/ 4 w 7"/>
                    <a:gd name="T1" fmla="*/ 3 h 8"/>
                    <a:gd name="T2" fmla="*/ 3 w 7"/>
                    <a:gd name="T3" fmla="*/ 4 h 8"/>
                    <a:gd name="T4" fmla="*/ 1 w 7"/>
                    <a:gd name="T5" fmla="*/ 5 h 8"/>
                    <a:gd name="T6" fmla="*/ 4 w 7"/>
                    <a:gd name="T7" fmla="*/ 7 h 8"/>
                    <a:gd name="T8" fmla="*/ 4 w 7"/>
                    <a:gd name="T9" fmla="*/ 7 h 8"/>
                    <a:gd name="T10" fmla="*/ 4 w 7"/>
                    <a:gd name="T11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8">
                      <a:moveTo>
                        <a:pt x="4" y="3"/>
                      </a:moveTo>
                      <a:cubicBezTo>
                        <a:pt x="3" y="4"/>
                        <a:pt x="4" y="4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0" y="7"/>
                        <a:pt x="3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7" y="8"/>
                        <a:pt x="6" y="0"/>
                        <a:pt x="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Freeform 42">
                  <a:extLst>
                    <a:ext uri="{FF2B5EF4-FFF2-40B4-BE49-F238E27FC236}">
                      <a16:creationId xmlns:a16="http://schemas.microsoft.com/office/drawing/2014/main" xmlns="" id="{7061E24B-FE5A-4C86-A2D2-27C0179F4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" y="2724"/>
                  <a:ext cx="145" cy="134"/>
                </a:xfrm>
                <a:custGeom>
                  <a:avLst/>
                  <a:gdLst>
                    <a:gd name="T0" fmla="*/ 14 w 26"/>
                    <a:gd name="T1" fmla="*/ 21 h 24"/>
                    <a:gd name="T2" fmla="*/ 16 w 26"/>
                    <a:gd name="T3" fmla="*/ 19 h 24"/>
                    <a:gd name="T4" fmla="*/ 18 w 26"/>
                    <a:gd name="T5" fmla="*/ 17 h 24"/>
                    <a:gd name="T6" fmla="*/ 21 w 26"/>
                    <a:gd name="T7" fmla="*/ 14 h 24"/>
                    <a:gd name="T8" fmla="*/ 25 w 26"/>
                    <a:gd name="T9" fmla="*/ 9 h 24"/>
                    <a:gd name="T10" fmla="*/ 23 w 26"/>
                    <a:gd name="T11" fmla="*/ 9 h 24"/>
                    <a:gd name="T12" fmla="*/ 18 w 26"/>
                    <a:gd name="T13" fmla="*/ 9 h 24"/>
                    <a:gd name="T14" fmla="*/ 18 w 26"/>
                    <a:gd name="T15" fmla="*/ 7 h 24"/>
                    <a:gd name="T16" fmla="*/ 16 w 26"/>
                    <a:gd name="T17" fmla="*/ 5 h 24"/>
                    <a:gd name="T18" fmla="*/ 16 w 26"/>
                    <a:gd name="T19" fmla="*/ 3 h 24"/>
                    <a:gd name="T20" fmla="*/ 14 w 26"/>
                    <a:gd name="T21" fmla="*/ 1 h 24"/>
                    <a:gd name="T22" fmla="*/ 5 w 26"/>
                    <a:gd name="T23" fmla="*/ 0 h 24"/>
                    <a:gd name="T24" fmla="*/ 0 w 26"/>
                    <a:gd name="T25" fmla="*/ 4 h 24"/>
                    <a:gd name="T26" fmla="*/ 1 w 26"/>
                    <a:gd name="T27" fmla="*/ 7 h 24"/>
                    <a:gd name="T28" fmla="*/ 1 w 26"/>
                    <a:gd name="T29" fmla="*/ 9 h 24"/>
                    <a:gd name="T30" fmla="*/ 2 w 26"/>
                    <a:gd name="T31" fmla="*/ 14 h 24"/>
                    <a:gd name="T32" fmla="*/ 3 w 26"/>
                    <a:gd name="T33" fmla="*/ 16 h 24"/>
                    <a:gd name="T34" fmla="*/ 4 w 26"/>
                    <a:gd name="T35" fmla="*/ 19 h 24"/>
                    <a:gd name="T36" fmla="*/ 7 w 26"/>
                    <a:gd name="T37" fmla="*/ 21 h 24"/>
                    <a:gd name="T38" fmla="*/ 10 w 26"/>
                    <a:gd name="T39" fmla="*/ 23 h 24"/>
                    <a:gd name="T40" fmla="*/ 14 w 26"/>
                    <a:gd name="T41" fmla="*/ 2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6" h="24">
                      <a:moveTo>
                        <a:pt x="14" y="21"/>
                      </a:moveTo>
                      <a:cubicBezTo>
                        <a:pt x="15" y="21"/>
                        <a:pt x="15" y="20"/>
                        <a:pt x="16" y="19"/>
                      </a:cubicBezTo>
                      <a:cubicBezTo>
                        <a:pt x="17" y="18"/>
                        <a:pt x="17" y="18"/>
                        <a:pt x="18" y="17"/>
                      </a:cubicBezTo>
                      <a:cubicBezTo>
                        <a:pt x="19" y="15"/>
                        <a:pt x="20" y="15"/>
                        <a:pt x="21" y="14"/>
                      </a:cubicBezTo>
                      <a:cubicBezTo>
                        <a:pt x="23" y="13"/>
                        <a:pt x="26" y="11"/>
                        <a:pt x="25" y="9"/>
                      </a:cubicBezTo>
                      <a:cubicBezTo>
                        <a:pt x="25" y="8"/>
                        <a:pt x="24" y="8"/>
                        <a:pt x="23" y="9"/>
                      </a:cubicBezTo>
                      <a:cubicBezTo>
                        <a:pt x="21" y="9"/>
                        <a:pt x="20" y="9"/>
                        <a:pt x="18" y="9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7" y="6"/>
                        <a:pt x="16" y="6"/>
                        <a:pt x="16" y="5"/>
                      </a:cubicBezTo>
                      <a:cubicBezTo>
                        <a:pt x="15" y="5"/>
                        <a:pt x="16" y="3"/>
                        <a:pt x="16" y="3"/>
                      </a:cubicBezTo>
                      <a:cubicBezTo>
                        <a:pt x="15" y="2"/>
                        <a:pt x="14" y="1"/>
                        <a:pt x="14" y="1"/>
                      </a:cubicBezTo>
                      <a:cubicBezTo>
                        <a:pt x="12" y="0"/>
                        <a:pt x="7" y="0"/>
                        <a:pt x="5" y="0"/>
                      </a:cubicBezTo>
                      <a:cubicBezTo>
                        <a:pt x="3" y="1"/>
                        <a:pt x="0" y="2"/>
                        <a:pt x="0" y="4"/>
                      </a:cubicBezTo>
                      <a:cubicBezTo>
                        <a:pt x="0" y="5"/>
                        <a:pt x="1" y="6"/>
                        <a:pt x="1" y="7"/>
                      </a:cubicBezTo>
                      <a:cubicBezTo>
                        <a:pt x="1" y="8"/>
                        <a:pt x="1" y="9"/>
                        <a:pt x="1" y="9"/>
                      </a:cubicBezTo>
                      <a:cubicBezTo>
                        <a:pt x="1" y="11"/>
                        <a:pt x="1" y="13"/>
                        <a:pt x="2" y="14"/>
                      </a:cubicBezTo>
                      <a:cubicBezTo>
                        <a:pt x="2" y="15"/>
                        <a:pt x="2" y="16"/>
                        <a:pt x="3" y="16"/>
                      </a:cubicBezTo>
                      <a:cubicBezTo>
                        <a:pt x="3" y="17"/>
                        <a:pt x="3" y="18"/>
                        <a:pt x="4" y="19"/>
                      </a:cubicBezTo>
                      <a:cubicBezTo>
                        <a:pt x="4" y="20"/>
                        <a:pt x="6" y="20"/>
                        <a:pt x="7" y="21"/>
                      </a:cubicBezTo>
                      <a:cubicBezTo>
                        <a:pt x="8" y="21"/>
                        <a:pt x="8" y="23"/>
                        <a:pt x="10" y="23"/>
                      </a:cubicBezTo>
                      <a:cubicBezTo>
                        <a:pt x="11" y="24"/>
                        <a:pt x="13" y="22"/>
                        <a:pt x="14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 46">
                  <a:extLst>
                    <a:ext uri="{FF2B5EF4-FFF2-40B4-BE49-F238E27FC236}">
                      <a16:creationId xmlns:a16="http://schemas.microsoft.com/office/drawing/2014/main" xmlns="" id="{0D975BB9-AA08-4B83-8807-8F6F38F2CF5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04" y="2713"/>
                  <a:ext cx="770" cy="948"/>
                </a:xfrm>
                <a:custGeom>
                  <a:avLst/>
                  <a:gdLst>
                    <a:gd name="T0" fmla="*/ 131 w 138"/>
                    <a:gd name="T1" fmla="*/ 127 h 170"/>
                    <a:gd name="T2" fmla="*/ 118 w 138"/>
                    <a:gd name="T3" fmla="*/ 117 h 170"/>
                    <a:gd name="T4" fmla="*/ 113 w 138"/>
                    <a:gd name="T5" fmla="*/ 106 h 170"/>
                    <a:gd name="T6" fmla="*/ 121 w 138"/>
                    <a:gd name="T7" fmla="*/ 89 h 170"/>
                    <a:gd name="T8" fmla="*/ 120 w 138"/>
                    <a:gd name="T9" fmla="*/ 72 h 170"/>
                    <a:gd name="T10" fmla="*/ 116 w 138"/>
                    <a:gd name="T11" fmla="*/ 53 h 170"/>
                    <a:gd name="T12" fmla="*/ 115 w 138"/>
                    <a:gd name="T13" fmla="*/ 41 h 170"/>
                    <a:gd name="T14" fmla="*/ 132 w 138"/>
                    <a:gd name="T15" fmla="*/ 38 h 170"/>
                    <a:gd name="T16" fmla="*/ 123 w 138"/>
                    <a:gd name="T17" fmla="*/ 26 h 170"/>
                    <a:gd name="T18" fmla="*/ 119 w 138"/>
                    <a:gd name="T19" fmla="*/ 9 h 170"/>
                    <a:gd name="T20" fmla="*/ 110 w 138"/>
                    <a:gd name="T21" fmla="*/ 2 h 170"/>
                    <a:gd name="T22" fmla="*/ 109 w 138"/>
                    <a:gd name="T23" fmla="*/ 9 h 170"/>
                    <a:gd name="T24" fmla="*/ 109 w 138"/>
                    <a:gd name="T25" fmla="*/ 14 h 170"/>
                    <a:gd name="T26" fmla="*/ 100 w 138"/>
                    <a:gd name="T27" fmla="*/ 7 h 170"/>
                    <a:gd name="T28" fmla="*/ 80 w 138"/>
                    <a:gd name="T29" fmla="*/ 12 h 170"/>
                    <a:gd name="T30" fmla="*/ 61 w 138"/>
                    <a:gd name="T31" fmla="*/ 18 h 170"/>
                    <a:gd name="T32" fmla="*/ 45 w 138"/>
                    <a:gd name="T33" fmla="*/ 36 h 170"/>
                    <a:gd name="T34" fmla="*/ 34 w 138"/>
                    <a:gd name="T35" fmla="*/ 46 h 170"/>
                    <a:gd name="T36" fmla="*/ 37 w 138"/>
                    <a:gd name="T37" fmla="*/ 52 h 170"/>
                    <a:gd name="T38" fmla="*/ 48 w 138"/>
                    <a:gd name="T39" fmla="*/ 45 h 170"/>
                    <a:gd name="T40" fmla="*/ 60 w 138"/>
                    <a:gd name="T41" fmla="*/ 48 h 170"/>
                    <a:gd name="T42" fmla="*/ 67 w 138"/>
                    <a:gd name="T43" fmla="*/ 58 h 170"/>
                    <a:gd name="T44" fmla="*/ 62 w 138"/>
                    <a:gd name="T45" fmla="*/ 70 h 170"/>
                    <a:gd name="T46" fmla="*/ 69 w 138"/>
                    <a:gd name="T47" fmla="*/ 74 h 170"/>
                    <a:gd name="T48" fmla="*/ 61 w 138"/>
                    <a:gd name="T49" fmla="*/ 88 h 170"/>
                    <a:gd name="T50" fmla="*/ 49 w 138"/>
                    <a:gd name="T51" fmla="*/ 101 h 170"/>
                    <a:gd name="T52" fmla="*/ 34 w 138"/>
                    <a:gd name="T53" fmla="*/ 108 h 170"/>
                    <a:gd name="T54" fmla="*/ 25 w 138"/>
                    <a:gd name="T55" fmla="*/ 115 h 170"/>
                    <a:gd name="T56" fmla="*/ 12 w 138"/>
                    <a:gd name="T57" fmla="*/ 119 h 170"/>
                    <a:gd name="T58" fmla="*/ 1 w 138"/>
                    <a:gd name="T59" fmla="*/ 127 h 170"/>
                    <a:gd name="T60" fmla="*/ 10 w 138"/>
                    <a:gd name="T61" fmla="*/ 135 h 170"/>
                    <a:gd name="T62" fmla="*/ 8 w 138"/>
                    <a:gd name="T63" fmla="*/ 142 h 170"/>
                    <a:gd name="T64" fmla="*/ 20 w 138"/>
                    <a:gd name="T65" fmla="*/ 142 h 170"/>
                    <a:gd name="T66" fmla="*/ 23 w 138"/>
                    <a:gd name="T67" fmla="*/ 141 h 170"/>
                    <a:gd name="T68" fmla="*/ 13 w 138"/>
                    <a:gd name="T69" fmla="*/ 147 h 170"/>
                    <a:gd name="T70" fmla="*/ 29 w 138"/>
                    <a:gd name="T71" fmla="*/ 148 h 170"/>
                    <a:gd name="T72" fmla="*/ 36 w 138"/>
                    <a:gd name="T73" fmla="*/ 141 h 170"/>
                    <a:gd name="T74" fmla="*/ 49 w 138"/>
                    <a:gd name="T75" fmla="*/ 137 h 170"/>
                    <a:gd name="T76" fmla="*/ 54 w 138"/>
                    <a:gd name="T77" fmla="*/ 146 h 170"/>
                    <a:gd name="T78" fmla="*/ 63 w 138"/>
                    <a:gd name="T79" fmla="*/ 145 h 170"/>
                    <a:gd name="T80" fmla="*/ 55 w 138"/>
                    <a:gd name="T81" fmla="*/ 150 h 170"/>
                    <a:gd name="T82" fmla="*/ 62 w 138"/>
                    <a:gd name="T83" fmla="*/ 155 h 170"/>
                    <a:gd name="T84" fmla="*/ 69 w 138"/>
                    <a:gd name="T85" fmla="*/ 153 h 170"/>
                    <a:gd name="T86" fmla="*/ 80 w 138"/>
                    <a:gd name="T87" fmla="*/ 157 h 170"/>
                    <a:gd name="T88" fmla="*/ 85 w 138"/>
                    <a:gd name="T89" fmla="*/ 161 h 170"/>
                    <a:gd name="T90" fmla="*/ 104 w 138"/>
                    <a:gd name="T91" fmla="*/ 169 h 170"/>
                    <a:gd name="T92" fmla="*/ 118 w 138"/>
                    <a:gd name="T93" fmla="*/ 156 h 170"/>
                    <a:gd name="T94" fmla="*/ 133 w 138"/>
                    <a:gd name="T95" fmla="*/ 152 h 170"/>
                    <a:gd name="T96" fmla="*/ 137 w 138"/>
                    <a:gd name="T97" fmla="*/ 138 h 170"/>
                    <a:gd name="T98" fmla="*/ 42 w 138"/>
                    <a:gd name="T99" fmla="*/ 21 h 170"/>
                    <a:gd name="T100" fmla="*/ 56 w 138"/>
                    <a:gd name="T101" fmla="*/ 19 h 170"/>
                    <a:gd name="T102" fmla="*/ 56 w 138"/>
                    <a:gd name="T103" fmla="*/ 9 h 170"/>
                    <a:gd name="T104" fmla="*/ 38 w 138"/>
                    <a:gd name="T105" fmla="*/ 6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8" h="170">
                      <a:moveTo>
                        <a:pt x="138" y="131"/>
                      </a:moveTo>
                      <a:cubicBezTo>
                        <a:pt x="138" y="131"/>
                        <a:pt x="138" y="131"/>
                        <a:pt x="138" y="130"/>
                      </a:cubicBezTo>
                      <a:cubicBezTo>
                        <a:pt x="136" y="130"/>
                        <a:pt x="136" y="130"/>
                        <a:pt x="134" y="129"/>
                      </a:cubicBezTo>
                      <a:cubicBezTo>
                        <a:pt x="134" y="129"/>
                        <a:pt x="132" y="129"/>
                        <a:pt x="132" y="129"/>
                      </a:cubicBezTo>
                      <a:cubicBezTo>
                        <a:pt x="132" y="128"/>
                        <a:pt x="132" y="128"/>
                        <a:pt x="131" y="127"/>
                      </a:cubicBezTo>
                      <a:cubicBezTo>
                        <a:pt x="131" y="126"/>
                        <a:pt x="131" y="125"/>
                        <a:pt x="130" y="124"/>
                      </a:cubicBezTo>
                      <a:cubicBezTo>
                        <a:pt x="129" y="123"/>
                        <a:pt x="127" y="121"/>
                        <a:pt x="125" y="122"/>
                      </a:cubicBezTo>
                      <a:cubicBezTo>
                        <a:pt x="124" y="122"/>
                        <a:pt x="123" y="125"/>
                        <a:pt x="121" y="123"/>
                      </a:cubicBezTo>
                      <a:cubicBezTo>
                        <a:pt x="121" y="122"/>
                        <a:pt x="121" y="121"/>
                        <a:pt x="121" y="120"/>
                      </a:cubicBezTo>
                      <a:cubicBezTo>
                        <a:pt x="120" y="119"/>
                        <a:pt x="119" y="118"/>
                        <a:pt x="118" y="117"/>
                      </a:cubicBezTo>
                      <a:cubicBezTo>
                        <a:pt x="118" y="117"/>
                        <a:pt x="117" y="116"/>
                        <a:pt x="116" y="116"/>
                      </a:cubicBezTo>
                      <a:cubicBezTo>
                        <a:pt x="116" y="115"/>
                        <a:pt x="116" y="115"/>
                        <a:pt x="116" y="115"/>
                      </a:cubicBezTo>
                      <a:cubicBezTo>
                        <a:pt x="115" y="114"/>
                        <a:pt x="115" y="114"/>
                        <a:pt x="115" y="113"/>
                      </a:cubicBezTo>
                      <a:cubicBezTo>
                        <a:pt x="115" y="112"/>
                        <a:pt x="115" y="112"/>
                        <a:pt x="114" y="111"/>
                      </a:cubicBezTo>
                      <a:cubicBezTo>
                        <a:pt x="113" y="110"/>
                        <a:pt x="113" y="108"/>
                        <a:pt x="113" y="106"/>
                      </a:cubicBezTo>
                      <a:cubicBezTo>
                        <a:pt x="113" y="104"/>
                        <a:pt x="114" y="101"/>
                        <a:pt x="115" y="99"/>
                      </a:cubicBezTo>
                      <a:cubicBezTo>
                        <a:pt x="116" y="98"/>
                        <a:pt x="118" y="98"/>
                        <a:pt x="119" y="96"/>
                      </a:cubicBezTo>
                      <a:cubicBezTo>
                        <a:pt x="119" y="95"/>
                        <a:pt x="120" y="94"/>
                        <a:pt x="120" y="93"/>
                      </a:cubicBezTo>
                      <a:cubicBezTo>
                        <a:pt x="120" y="92"/>
                        <a:pt x="121" y="91"/>
                        <a:pt x="121" y="90"/>
                      </a:cubicBezTo>
                      <a:cubicBezTo>
                        <a:pt x="121" y="90"/>
                        <a:pt x="121" y="89"/>
                        <a:pt x="121" y="89"/>
                      </a:cubicBezTo>
                      <a:cubicBezTo>
                        <a:pt x="120" y="88"/>
                        <a:pt x="118" y="89"/>
                        <a:pt x="117" y="88"/>
                      </a:cubicBezTo>
                      <a:cubicBezTo>
                        <a:pt x="114" y="88"/>
                        <a:pt x="113" y="86"/>
                        <a:pt x="111" y="85"/>
                      </a:cubicBezTo>
                      <a:cubicBezTo>
                        <a:pt x="109" y="84"/>
                        <a:pt x="106" y="83"/>
                        <a:pt x="108" y="80"/>
                      </a:cubicBezTo>
                      <a:cubicBezTo>
                        <a:pt x="109" y="78"/>
                        <a:pt x="112" y="77"/>
                        <a:pt x="115" y="76"/>
                      </a:cubicBezTo>
                      <a:cubicBezTo>
                        <a:pt x="116" y="75"/>
                        <a:pt x="120" y="75"/>
                        <a:pt x="120" y="72"/>
                      </a:cubicBezTo>
                      <a:cubicBezTo>
                        <a:pt x="119" y="69"/>
                        <a:pt x="115" y="73"/>
                        <a:pt x="113" y="72"/>
                      </a:cubicBezTo>
                      <a:cubicBezTo>
                        <a:pt x="107" y="70"/>
                        <a:pt x="114" y="65"/>
                        <a:pt x="116" y="63"/>
                      </a:cubicBezTo>
                      <a:cubicBezTo>
                        <a:pt x="116" y="62"/>
                        <a:pt x="116" y="61"/>
                        <a:pt x="117" y="60"/>
                      </a:cubicBezTo>
                      <a:cubicBezTo>
                        <a:pt x="118" y="59"/>
                        <a:pt x="119" y="59"/>
                        <a:pt x="120" y="59"/>
                      </a:cubicBezTo>
                      <a:cubicBezTo>
                        <a:pt x="122" y="56"/>
                        <a:pt x="118" y="54"/>
                        <a:pt x="116" y="53"/>
                      </a:cubicBezTo>
                      <a:cubicBezTo>
                        <a:pt x="114" y="52"/>
                        <a:pt x="113" y="51"/>
                        <a:pt x="111" y="51"/>
                      </a:cubicBezTo>
                      <a:cubicBezTo>
                        <a:pt x="111" y="51"/>
                        <a:pt x="111" y="51"/>
                        <a:pt x="110" y="52"/>
                      </a:cubicBezTo>
                      <a:cubicBezTo>
                        <a:pt x="110" y="50"/>
                        <a:pt x="110" y="49"/>
                        <a:pt x="110" y="48"/>
                      </a:cubicBezTo>
                      <a:cubicBezTo>
                        <a:pt x="111" y="47"/>
                        <a:pt x="112" y="46"/>
                        <a:pt x="113" y="45"/>
                      </a:cubicBezTo>
                      <a:cubicBezTo>
                        <a:pt x="113" y="43"/>
                        <a:pt x="114" y="42"/>
                        <a:pt x="115" y="41"/>
                      </a:cubicBezTo>
                      <a:cubicBezTo>
                        <a:pt x="117" y="39"/>
                        <a:pt x="117" y="38"/>
                        <a:pt x="120" y="38"/>
                      </a:cubicBezTo>
                      <a:cubicBezTo>
                        <a:pt x="121" y="38"/>
                        <a:pt x="121" y="38"/>
                        <a:pt x="122" y="39"/>
                      </a:cubicBezTo>
                      <a:cubicBezTo>
                        <a:pt x="122" y="39"/>
                        <a:pt x="123" y="39"/>
                        <a:pt x="123" y="39"/>
                      </a:cubicBezTo>
                      <a:cubicBezTo>
                        <a:pt x="126" y="38"/>
                        <a:pt x="126" y="39"/>
                        <a:pt x="127" y="41"/>
                      </a:cubicBezTo>
                      <a:cubicBezTo>
                        <a:pt x="129" y="43"/>
                        <a:pt x="133" y="40"/>
                        <a:pt x="132" y="38"/>
                      </a:cubicBezTo>
                      <a:cubicBezTo>
                        <a:pt x="132" y="37"/>
                        <a:pt x="132" y="37"/>
                        <a:pt x="132" y="36"/>
                      </a:cubicBezTo>
                      <a:cubicBezTo>
                        <a:pt x="134" y="36"/>
                        <a:pt x="135" y="36"/>
                        <a:pt x="136" y="35"/>
                      </a:cubicBezTo>
                      <a:cubicBezTo>
                        <a:pt x="135" y="36"/>
                        <a:pt x="134" y="36"/>
                        <a:pt x="133" y="36"/>
                      </a:cubicBezTo>
                      <a:cubicBezTo>
                        <a:pt x="130" y="35"/>
                        <a:pt x="128" y="36"/>
                        <a:pt x="126" y="34"/>
                      </a:cubicBezTo>
                      <a:cubicBezTo>
                        <a:pt x="124" y="31"/>
                        <a:pt x="124" y="29"/>
                        <a:pt x="123" y="26"/>
                      </a:cubicBezTo>
                      <a:cubicBezTo>
                        <a:pt x="122" y="24"/>
                        <a:pt x="121" y="23"/>
                        <a:pt x="121" y="22"/>
                      </a:cubicBezTo>
                      <a:cubicBezTo>
                        <a:pt x="120" y="19"/>
                        <a:pt x="119" y="17"/>
                        <a:pt x="117" y="16"/>
                      </a:cubicBezTo>
                      <a:cubicBezTo>
                        <a:pt x="115" y="14"/>
                        <a:pt x="110" y="11"/>
                        <a:pt x="113" y="9"/>
                      </a:cubicBezTo>
                      <a:cubicBezTo>
                        <a:pt x="115" y="8"/>
                        <a:pt x="117" y="10"/>
                        <a:pt x="119" y="9"/>
                      </a:cubicBezTo>
                      <a:cubicBezTo>
                        <a:pt x="119" y="9"/>
                        <a:pt x="119" y="9"/>
                        <a:pt x="119" y="9"/>
                      </a:cubicBezTo>
                      <a:cubicBezTo>
                        <a:pt x="118" y="8"/>
                        <a:pt x="117" y="8"/>
                        <a:pt x="117" y="7"/>
                      </a:cubicBezTo>
                      <a:cubicBezTo>
                        <a:pt x="116" y="7"/>
                        <a:pt x="116" y="6"/>
                        <a:pt x="116" y="6"/>
                      </a:cubicBezTo>
                      <a:cubicBezTo>
                        <a:pt x="115" y="4"/>
                        <a:pt x="114" y="4"/>
                        <a:pt x="114" y="3"/>
                      </a:cubicBezTo>
                      <a:cubicBezTo>
                        <a:pt x="114" y="2"/>
                        <a:pt x="114" y="0"/>
                        <a:pt x="113" y="0"/>
                      </a:cubicBezTo>
                      <a:cubicBezTo>
                        <a:pt x="112" y="0"/>
                        <a:pt x="111" y="1"/>
                        <a:pt x="110" y="2"/>
                      </a:cubicBezTo>
                      <a:cubicBezTo>
                        <a:pt x="110" y="2"/>
                        <a:pt x="109" y="2"/>
                        <a:pt x="108" y="3"/>
                      </a:cubicBezTo>
                      <a:cubicBezTo>
                        <a:pt x="108" y="3"/>
                        <a:pt x="107" y="3"/>
                        <a:pt x="106" y="3"/>
                      </a:cubicBezTo>
                      <a:cubicBezTo>
                        <a:pt x="106" y="4"/>
                        <a:pt x="107" y="5"/>
                        <a:pt x="107" y="6"/>
                      </a:cubicBezTo>
                      <a:cubicBezTo>
                        <a:pt x="108" y="6"/>
                        <a:pt x="108" y="7"/>
                        <a:pt x="108" y="7"/>
                      </a:cubicBezTo>
                      <a:cubicBezTo>
                        <a:pt x="109" y="8"/>
                        <a:pt x="109" y="9"/>
                        <a:pt x="109" y="9"/>
                      </a:cubicBezTo>
                      <a:cubicBezTo>
                        <a:pt x="110" y="10"/>
                        <a:pt x="111" y="10"/>
                        <a:pt x="111" y="12"/>
                      </a:cubicBezTo>
                      <a:cubicBezTo>
                        <a:pt x="111" y="12"/>
                        <a:pt x="110" y="12"/>
                        <a:pt x="110" y="12"/>
                      </a:cubicBezTo>
                      <a:cubicBezTo>
                        <a:pt x="110" y="12"/>
                        <a:pt x="110" y="13"/>
                        <a:pt x="111" y="13"/>
                      </a:cubicBezTo>
                      <a:cubicBezTo>
                        <a:pt x="111" y="13"/>
                        <a:pt x="111" y="14"/>
                        <a:pt x="111" y="14"/>
                      </a:cubicBezTo>
                      <a:cubicBezTo>
                        <a:pt x="111" y="15"/>
                        <a:pt x="109" y="14"/>
                        <a:pt x="109" y="14"/>
                      </a:cubicBezTo>
                      <a:cubicBezTo>
                        <a:pt x="108" y="13"/>
                        <a:pt x="108" y="13"/>
                        <a:pt x="108" y="12"/>
                      </a:cubicBezTo>
                      <a:cubicBezTo>
                        <a:pt x="107" y="12"/>
                        <a:pt x="106" y="12"/>
                        <a:pt x="106" y="11"/>
                      </a:cubicBezTo>
                      <a:cubicBezTo>
                        <a:pt x="105" y="10"/>
                        <a:pt x="105" y="10"/>
                        <a:pt x="105" y="9"/>
                      </a:cubicBezTo>
                      <a:cubicBezTo>
                        <a:pt x="104" y="9"/>
                        <a:pt x="103" y="9"/>
                        <a:pt x="103" y="9"/>
                      </a:cubicBezTo>
                      <a:cubicBezTo>
                        <a:pt x="102" y="8"/>
                        <a:pt x="101" y="6"/>
                        <a:pt x="100" y="7"/>
                      </a:cubicBezTo>
                      <a:cubicBezTo>
                        <a:pt x="98" y="7"/>
                        <a:pt x="97" y="7"/>
                        <a:pt x="96" y="8"/>
                      </a:cubicBezTo>
                      <a:cubicBezTo>
                        <a:pt x="95" y="9"/>
                        <a:pt x="95" y="9"/>
                        <a:pt x="93" y="10"/>
                      </a:cubicBezTo>
                      <a:cubicBezTo>
                        <a:pt x="92" y="10"/>
                        <a:pt x="91" y="10"/>
                        <a:pt x="90" y="10"/>
                      </a:cubicBezTo>
                      <a:cubicBezTo>
                        <a:pt x="89" y="11"/>
                        <a:pt x="88" y="13"/>
                        <a:pt x="86" y="13"/>
                      </a:cubicBezTo>
                      <a:cubicBezTo>
                        <a:pt x="84" y="14"/>
                        <a:pt x="81" y="13"/>
                        <a:pt x="80" y="12"/>
                      </a:cubicBezTo>
                      <a:cubicBezTo>
                        <a:pt x="79" y="12"/>
                        <a:pt x="79" y="12"/>
                        <a:pt x="79" y="12"/>
                      </a:cubicBezTo>
                      <a:cubicBezTo>
                        <a:pt x="77" y="11"/>
                        <a:pt x="76" y="9"/>
                        <a:pt x="74" y="10"/>
                      </a:cubicBezTo>
                      <a:cubicBezTo>
                        <a:pt x="77" y="12"/>
                        <a:pt x="71" y="14"/>
                        <a:pt x="69" y="15"/>
                      </a:cubicBezTo>
                      <a:cubicBezTo>
                        <a:pt x="67" y="15"/>
                        <a:pt x="66" y="15"/>
                        <a:pt x="65" y="16"/>
                      </a:cubicBezTo>
                      <a:cubicBezTo>
                        <a:pt x="63" y="18"/>
                        <a:pt x="63" y="18"/>
                        <a:pt x="61" y="18"/>
                      </a:cubicBezTo>
                      <a:cubicBezTo>
                        <a:pt x="57" y="18"/>
                        <a:pt x="56" y="22"/>
                        <a:pt x="54" y="24"/>
                      </a:cubicBezTo>
                      <a:cubicBezTo>
                        <a:pt x="53" y="26"/>
                        <a:pt x="52" y="27"/>
                        <a:pt x="51" y="29"/>
                      </a:cubicBezTo>
                      <a:cubicBezTo>
                        <a:pt x="50" y="29"/>
                        <a:pt x="49" y="29"/>
                        <a:pt x="49" y="30"/>
                      </a:cubicBezTo>
                      <a:cubicBezTo>
                        <a:pt x="48" y="31"/>
                        <a:pt x="48" y="32"/>
                        <a:pt x="48" y="33"/>
                      </a:cubicBezTo>
                      <a:cubicBezTo>
                        <a:pt x="47" y="34"/>
                        <a:pt x="46" y="35"/>
                        <a:pt x="45" y="36"/>
                      </a:cubicBezTo>
                      <a:cubicBezTo>
                        <a:pt x="44" y="37"/>
                        <a:pt x="44" y="39"/>
                        <a:pt x="43" y="40"/>
                      </a:cubicBezTo>
                      <a:cubicBezTo>
                        <a:pt x="42" y="41"/>
                        <a:pt x="40" y="41"/>
                        <a:pt x="39" y="42"/>
                      </a:cubicBezTo>
                      <a:cubicBezTo>
                        <a:pt x="38" y="42"/>
                        <a:pt x="38" y="42"/>
                        <a:pt x="38" y="43"/>
                      </a:cubicBezTo>
                      <a:cubicBezTo>
                        <a:pt x="38" y="44"/>
                        <a:pt x="38" y="44"/>
                        <a:pt x="37" y="44"/>
                      </a:cubicBezTo>
                      <a:cubicBezTo>
                        <a:pt x="35" y="45"/>
                        <a:pt x="34" y="45"/>
                        <a:pt x="34" y="46"/>
                      </a:cubicBezTo>
                      <a:cubicBezTo>
                        <a:pt x="33" y="47"/>
                        <a:pt x="32" y="48"/>
                        <a:pt x="31" y="50"/>
                      </a:cubicBezTo>
                      <a:cubicBezTo>
                        <a:pt x="31" y="50"/>
                        <a:pt x="29" y="52"/>
                        <a:pt x="30" y="53"/>
                      </a:cubicBezTo>
                      <a:cubicBezTo>
                        <a:pt x="30" y="55"/>
                        <a:pt x="32" y="53"/>
                        <a:pt x="33" y="53"/>
                      </a:cubicBezTo>
                      <a:cubicBezTo>
                        <a:pt x="34" y="53"/>
                        <a:pt x="35" y="53"/>
                        <a:pt x="35" y="53"/>
                      </a:cubicBezTo>
                      <a:cubicBezTo>
                        <a:pt x="36" y="52"/>
                        <a:pt x="36" y="52"/>
                        <a:pt x="37" y="52"/>
                      </a:cubicBezTo>
                      <a:cubicBezTo>
                        <a:pt x="38" y="51"/>
                        <a:pt x="39" y="54"/>
                        <a:pt x="40" y="54"/>
                      </a:cubicBezTo>
                      <a:cubicBezTo>
                        <a:pt x="42" y="54"/>
                        <a:pt x="42" y="51"/>
                        <a:pt x="42" y="50"/>
                      </a:cubicBezTo>
                      <a:cubicBezTo>
                        <a:pt x="43" y="49"/>
                        <a:pt x="43" y="48"/>
                        <a:pt x="44" y="47"/>
                      </a:cubicBezTo>
                      <a:cubicBezTo>
                        <a:pt x="45" y="47"/>
                        <a:pt x="46" y="47"/>
                        <a:pt x="46" y="46"/>
                      </a:cubicBezTo>
                      <a:cubicBezTo>
                        <a:pt x="47" y="45"/>
                        <a:pt x="47" y="45"/>
                        <a:pt x="48" y="45"/>
                      </a:cubicBezTo>
                      <a:cubicBezTo>
                        <a:pt x="49" y="45"/>
                        <a:pt x="50" y="46"/>
                        <a:pt x="51" y="45"/>
                      </a:cubicBezTo>
                      <a:cubicBezTo>
                        <a:pt x="53" y="45"/>
                        <a:pt x="54" y="43"/>
                        <a:pt x="56" y="43"/>
                      </a:cubicBezTo>
                      <a:cubicBezTo>
                        <a:pt x="57" y="43"/>
                        <a:pt x="58" y="43"/>
                        <a:pt x="60" y="43"/>
                      </a:cubicBezTo>
                      <a:cubicBezTo>
                        <a:pt x="61" y="42"/>
                        <a:pt x="61" y="42"/>
                        <a:pt x="62" y="42"/>
                      </a:cubicBezTo>
                      <a:cubicBezTo>
                        <a:pt x="62" y="44"/>
                        <a:pt x="58" y="45"/>
                        <a:pt x="60" y="48"/>
                      </a:cubicBezTo>
                      <a:cubicBezTo>
                        <a:pt x="61" y="49"/>
                        <a:pt x="61" y="49"/>
                        <a:pt x="61" y="50"/>
                      </a:cubicBezTo>
                      <a:cubicBezTo>
                        <a:pt x="61" y="51"/>
                        <a:pt x="60" y="52"/>
                        <a:pt x="60" y="53"/>
                      </a:cubicBezTo>
                      <a:cubicBezTo>
                        <a:pt x="60" y="55"/>
                        <a:pt x="62" y="56"/>
                        <a:pt x="63" y="57"/>
                      </a:cubicBezTo>
                      <a:cubicBezTo>
                        <a:pt x="63" y="58"/>
                        <a:pt x="63" y="59"/>
                        <a:pt x="64" y="59"/>
                      </a:cubicBezTo>
                      <a:cubicBezTo>
                        <a:pt x="65" y="60"/>
                        <a:pt x="66" y="59"/>
                        <a:pt x="67" y="58"/>
                      </a:cubicBezTo>
                      <a:cubicBezTo>
                        <a:pt x="67" y="60"/>
                        <a:pt x="65" y="62"/>
                        <a:pt x="64" y="62"/>
                      </a:cubicBezTo>
                      <a:cubicBezTo>
                        <a:pt x="64" y="63"/>
                        <a:pt x="63" y="63"/>
                        <a:pt x="63" y="63"/>
                      </a:cubicBezTo>
                      <a:cubicBezTo>
                        <a:pt x="62" y="64"/>
                        <a:pt x="63" y="65"/>
                        <a:pt x="62" y="65"/>
                      </a:cubicBezTo>
                      <a:cubicBezTo>
                        <a:pt x="62" y="66"/>
                        <a:pt x="61" y="66"/>
                        <a:pt x="61" y="67"/>
                      </a:cubicBezTo>
                      <a:cubicBezTo>
                        <a:pt x="61" y="68"/>
                        <a:pt x="61" y="69"/>
                        <a:pt x="62" y="70"/>
                      </a:cubicBezTo>
                      <a:cubicBezTo>
                        <a:pt x="62" y="70"/>
                        <a:pt x="62" y="70"/>
                        <a:pt x="63" y="71"/>
                      </a:cubicBezTo>
                      <a:cubicBezTo>
                        <a:pt x="63" y="72"/>
                        <a:pt x="62" y="75"/>
                        <a:pt x="64" y="75"/>
                      </a:cubicBezTo>
                      <a:cubicBezTo>
                        <a:pt x="66" y="75"/>
                        <a:pt x="68" y="73"/>
                        <a:pt x="69" y="74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69" y="75"/>
                        <a:pt x="68" y="75"/>
                        <a:pt x="67" y="76"/>
                      </a:cubicBezTo>
                      <a:cubicBezTo>
                        <a:pt x="66" y="76"/>
                        <a:pt x="65" y="76"/>
                        <a:pt x="64" y="77"/>
                      </a:cubicBezTo>
                      <a:cubicBezTo>
                        <a:pt x="64" y="77"/>
                        <a:pt x="64" y="79"/>
                        <a:pt x="64" y="80"/>
                      </a:cubicBezTo>
                      <a:cubicBezTo>
                        <a:pt x="64" y="81"/>
                        <a:pt x="63" y="82"/>
                        <a:pt x="63" y="83"/>
                      </a:cubicBezTo>
                      <a:cubicBezTo>
                        <a:pt x="62" y="85"/>
                        <a:pt x="61" y="86"/>
                        <a:pt x="61" y="88"/>
                      </a:cubicBezTo>
                      <a:cubicBezTo>
                        <a:pt x="60" y="89"/>
                        <a:pt x="60" y="90"/>
                        <a:pt x="59" y="92"/>
                      </a:cubicBezTo>
                      <a:cubicBezTo>
                        <a:pt x="58" y="93"/>
                        <a:pt x="58" y="94"/>
                        <a:pt x="57" y="95"/>
                      </a:cubicBezTo>
                      <a:cubicBezTo>
                        <a:pt x="57" y="96"/>
                        <a:pt x="56" y="96"/>
                        <a:pt x="55" y="97"/>
                      </a:cubicBezTo>
                      <a:cubicBezTo>
                        <a:pt x="55" y="98"/>
                        <a:pt x="55" y="98"/>
                        <a:pt x="54" y="99"/>
                      </a:cubicBezTo>
                      <a:cubicBezTo>
                        <a:pt x="53" y="100"/>
                        <a:pt x="51" y="101"/>
                        <a:pt x="49" y="101"/>
                      </a:cubicBezTo>
                      <a:cubicBezTo>
                        <a:pt x="48" y="101"/>
                        <a:pt x="48" y="101"/>
                        <a:pt x="47" y="101"/>
                      </a:cubicBezTo>
                      <a:cubicBezTo>
                        <a:pt x="46" y="102"/>
                        <a:pt x="46" y="103"/>
                        <a:pt x="45" y="104"/>
                      </a:cubicBezTo>
                      <a:cubicBezTo>
                        <a:pt x="45" y="105"/>
                        <a:pt x="43" y="106"/>
                        <a:pt x="42" y="107"/>
                      </a:cubicBezTo>
                      <a:cubicBezTo>
                        <a:pt x="40" y="108"/>
                        <a:pt x="39" y="108"/>
                        <a:pt x="37" y="108"/>
                      </a:cubicBezTo>
                      <a:cubicBezTo>
                        <a:pt x="36" y="108"/>
                        <a:pt x="35" y="108"/>
                        <a:pt x="34" y="108"/>
                      </a:cubicBezTo>
                      <a:cubicBezTo>
                        <a:pt x="33" y="108"/>
                        <a:pt x="33" y="109"/>
                        <a:pt x="33" y="110"/>
                      </a:cubicBezTo>
                      <a:cubicBezTo>
                        <a:pt x="32" y="111"/>
                        <a:pt x="32" y="109"/>
                        <a:pt x="31" y="109"/>
                      </a:cubicBezTo>
                      <a:cubicBezTo>
                        <a:pt x="30" y="109"/>
                        <a:pt x="29" y="110"/>
                        <a:pt x="29" y="111"/>
                      </a:cubicBezTo>
                      <a:cubicBezTo>
                        <a:pt x="28" y="112"/>
                        <a:pt x="29" y="112"/>
                        <a:pt x="28" y="113"/>
                      </a:cubicBezTo>
                      <a:cubicBezTo>
                        <a:pt x="28" y="114"/>
                        <a:pt x="26" y="114"/>
                        <a:pt x="25" y="115"/>
                      </a:cubicBezTo>
                      <a:cubicBezTo>
                        <a:pt x="25" y="116"/>
                        <a:pt x="25" y="117"/>
                        <a:pt x="23" y="117"/>
                      </a:cubicBezTo>
                      <a:cubicBezTo>
                        <a:pt x="22" y="117"/>
                        <a:pt x="21" y="117"/>
                        <a:pt x="20" y="118"/>
                      </a:cubicBezTo>
                      <a:cubicBezTo>
                        <a:pt x="18" y="118"/>
                        <a:pt x="18" y="118"/>
                        <a:pt x="17" y="118"/>
                      </a:cubicBezTo>
                      <a:cubicBezTo>
                        <a:pt x="16" y="117"/>
                        <a:pt x="15" y="117"/>
                        <a:pt x="14" y="117"/>
                      </a:cubicBezTo>
                      <a:cubicBezTo>
                        <a:pt x="13" y="117"/>
                        <a:pt x="12" y="118"/>
                        <a:pt x="12" y="119"/>
                      </a:cubicBezTo>
                      <a:cubicBezTo>
                        <a:pt x="12" y="120"/>
                        <a:pt x="13" y="120"/>
                        <a:pt x="12" y="121"/>
                      </a:cubicBezTo>
                      <a:cubicBezTo>
                        <a:pt x="12" y="122"/>
                        <a:pt x="10" y="122"/>
                        <a:pt x="9" y="122"/>
                      </a:cubicBezTo>
                      <a:cubicBezTo>
                        <a:pt x="8" y="123"/>
                        <a:pt x="8" y="123"/>
                        <a:pt x="7" y="124"/>
                      </a:cubicBezTo>
                      <a:cubicBezTo>
                        <a:pt x="5" y="125"/>
                        <a:pt x="3" y="124"/>
                        <a:pt x="2" y="126"/>
                      </a:cubicBezTo>
                      <a:cubicBezTo>
                        <a:pt x="1" y="126"/>
                        <a:pt x="2" y="127"/>
                        <a:pt x="1" y="127"/>
                      </a:cubicBezTo>
                      <a:cubicBezTo>
                        <a:pt x="1" y="128"/>
                        <a:pt x="1" y="128"/>
                        <a:pt x="1" y="129"/>
                      </a:cubicBezTo>
                      <a:cubicBezTo>
                        <a:pt x="0" y="131"/>
                        <a:pt x="2" y="130"/>
                        <a:pt x="3" y="129"/>
                      </a:cubicBezTo>
                      <a:cubicBezTo>
                        <a:pt x="4" y="129"/>
                        <a:pt x="6" y="129"/>
                        <a:pt x="7" y="130"/>
                      </a:cubicBezTo>
                      <a:cubicBezTo>
                        <a:pt x="8" y="130"/>
                        <a:pt x="10" y="130"/>
                        <a:pt x="10" y="131"/>
                      </a:cubicBezTo>
                      <a:cubicBezTo>
                        <a:pt x="11" y="133"/>
                        <a:pt x="11" y="134"/>
                        <a:pt x="10" y="135"/>
                      </a:cubicBezTo>
                      <a:cubicBezTo>
                        <a:pt x="10" y="136"/>
                        <a:pt x="11" y="137"/>
                        <a:pt x="10" y="137"/>
                      </a:cubicBezTo>
                      <a:cubicBezTo>
                        <a:pt x="10" y="138"/>
                        <a:pt x="9" y="138"/>
                        <a:pt x="8" y="138"/>
                      </a:cubicBezTo>
                      <a:cubicBezTo>
                        <a:pt x="7" y="139"/>
                        <a:pt x="4" y="139"/>
                        <a:pt x="5" y="141"/>
                      </a:cubicBezTo>
                      <a:cubicBezTo>
                        <a:pt x="6" y="141"/>
                        <a:pt x="6" y="142"/>
                        <a:pt x="7" y="143"/>
                      </a:cubicBezTo>
                      <a:cubicBezTo>
                        <a:pt x="7" y="144"/>
                        <a:pt x="8" y="144"/>
                        <a:pt x="8" y="142"/>
                      </a:cubicBezTo>
                      <a:cubicBezTo>
                        <a:pt x="9" y="142"/>
                        <a:pt x="9" y="143"/>
                        <a:pt x="10" y="143"/>
                      </a:cubicBezTo>
                      <a:cubicBezTo>
                        <a:pt x="11" y="143"/>
                        <a:pt x="11" y="142"/>
                        <a:pt x="12" y="142"/>
                      </a:cubicBezTo>
                      <a:cubicBezTo>
                        <a:pt x="14" y="142"/>
                        <a:pt x="14" y="143"/>
                        <a:pt x="16" y="143"/>
                      </a:cubicBezTo>
                      <a:cubicBezTo>
                        <a:pt x="16" y="143"/>
                        <a:pt x="17" y="142"/>
                        <a:pt x="18" y="142"/>
                      </a:cubicBezTo>
                      <a:cubicBezTo>
                        <a:pt x="18" y="142"/>
                        <a:pt x="19" y="142"/>
                        <a:pt x="20" y="142"/>
                      </a:cubicBezTo>
                      <a:cubicBezTo>
                        <a:pt x="21" y="142"/>
                        <a:pt x="22" y="142"/>
                        <a:pt x="22" y="140"/>
                      </a:cubicBezTo>
                      <a:cubicBezTo>
                        <a:pt x="21" y="139"/>
                        <a:pt x="20" y="137"/>
                        <a:pt x="21" y="137"/>
                      </a:cubicBezTo>
                      <a:cubicBezTo>
                        <a:pt x="22" y="136"/>
                        <a:pt x="25" y="136"/>
                        <a:pt x="23" y="138"/>
                      </a:cubicBezTo>
                      <a:cubicBezTo>
                        <a:pt x="23" y="138"/>
                        <a:pt x="22" y="138"/>
                        <a:pt x="22" y="139"/>
                      </a:cubicBezTo>
                      <a:cubicBezTo>
                        <a:pt x="22" y="140"/>
                        <a:pt x="23" y="140"/>
                        <a:pt x="23" y="141"/>
                      </a:cubicBezTo>
                      <a:cubicBezTo>
                        <a:pt x="23" y="142"/>
                        <a:pt x="22" y="143"/>
                        <a:pt x="21" y="144"/>
                      </a:cubicBezTo>
                      <a:cubicBezTo>
                        <a:pt x="20" y="145"/>
                        <a:pt x="18" y="144"/>
                        <a:pt x="16" y="144"/>
                      </a:cubicBezTo>
                      <a:cubicBezTo>
                        <a:pt x="15" y="145"/>
                        <a:pt x="14" y="145"/>
                        <a:pt x="14" y="145"/>
                      </a:cubicBezTo>
                      <a:cubicBezTo>
                        <a:pt x="13" y="145"/>
                        <a:pt x="12" y="145"/>
                        <a:pt x="12" y="145"/>
                      </a:cubicBezTo>
                      <a:cubicBezTo>
                        <a:pt x="12" y="146"/>
                        <a:pt x="13" y="146"/>
                        <a:pt x="13" y="147"/>
                      </a:cubicBezTo>
                      <a:cubicBezTo>
                        <a:pt x="14" y="147"/>
                        <a:pt x="14" y="148"/>
                        <a:pt x="14" y="149"/>
                      </a:cubicBezTo>
                      <a:cubicBezTo>
                        <a:pt x="15" y="151"/>
                        <a:pt x="18" y="152"/>
                        <a:pt x="21" y="151"/>
                      </a:cubicBezTo>
                      <a:cubicBezTo>
                        <a:pt x="22" y="150"/>
                        <a:pt x="23" y="149"/>
                        <a:pt x="24" y="148"/>
                      </a:cubicBezTo>
                      <a:cubicBezTo>
                        <a:pt x="25" y="147"/>
                        <a:pt x="26" y="149"/>
                        <a:pt x="27" y="149"/>
                      </a:cubicBezTo>
                      <a:cubicBezTo>
                        <a:pt x="28" y="149"/>
                        <a:pt x="28" y="148"/>
                        <a:pt x="29" y="148"/>
                      </a:cubicBezTo>
                      <a:cubicBezTo>
                        <a:pt x="29" y="148"/>
                        <a:pt x="30" y="148"/>
                        <a:pt x="30" y="148"/>
                      </a:cubicBezTo>
                      <a:cubicBezTo>
                        <a:pt x="31" y="148"/>
                        <a:pt x="30" y="147"/>
                        <a:pt x="31" y="147"/>
                      </a:cubicBezTo>
                      <a:cubicBezTo>
                        <a:pt x="32" y="147"/>
                        <a:pt x="32" y="146"/>
                        <a:pt x="32" y="145"/>
                      </a:cubicBezTo>
                      <a:cubicBezTo>
                        <a:pt x="32" y="145"/>
                        <a:pt x="32" y="144"/>
                        <a:pt x="32" y="143"/>
                      </a:cubicBezTo>
                      <a:cubicBezTo>
                        <a:pt x="33" y="142"/>
                        <a:pt x="35" y="142"/>
                        <a:pt x="36" y="141"/>
                      </a:cubicBezTo>
                      <a:cubicBezTo>
                        <a:pt x="38" y="141"/>
                        <a:pt x="39" y="141"/>
                        <a:pt x="41" y="141"/>
                      </a:cubicBezTo>
                      <a:cubicBezTo>
                        <a:pt x="42" y="141"/>
                        <a:pt x="43" y="141"/>
                        <a:pt x="44" y="141"/>
                      </a:cubicBezTo>
                      <a:cubicBezTo>
                        <a:pt x="45" y="140"/>
                        <a:pt x="44" y="139"/>
                        <a:pt x="45" y="138"/>
                      </a:cubicBezTo>
                      <a:cubicBezTo>
                        <a:pt x="46" y="138"/>
                        <a:pt x="47" y="138"/>
                        <a:pt x="47" y="138"/>
                      </a:cubicBezTo>
                      <a:cubicBezTo>
                        <a:pt x="48" y="138"/>
                        <a:pt x="48" y="136"/>
                        <a:pt x="49" y="137"/>
                      </a:cubicBezTo>
                      <a:cubicBezTo>
                        <a:pt x="49" y="137"/>
                        <a:pt x="49" y="138"/>
                        <a:pt x="49" y="139"/>
                      </a:cubicBezTo>
                      <a:cubicBezTo>
                        <a:pt x="49" y="140"/>
                        <a:pt x="49" y="140"/>
                        <a:pt x="50" y="140"/>
                      </a:cubicBezTo>
                      <a:cubicBezTo>
                        <a:pt x="50" y="142"/>
                        <a:pt x="49" y="141"/>
                        <a:pt x="49" y="142"/>
                      </a:cubicBezTo>
                      <a:cubicBezTo>
                        <a:pt x="48" y="142"/>
                        <a:pt x="50" y="144"/>
                        <a:pt x="50" y="145"/>
                      </a:cubicBezTo>
                      <a:cubicBezTo>
                        <a:pt x="51" y="146"/>
                        <a:pt x="52" y="146"/>
                        <a:pt x="54" y="146"/>
                      </a:cubicBezTo>
                      <a:cubicBezTo>
                        <a:pt x="55" y="146"/>
                        <a:pt x="55" y="146"/>
                        <a:pt x="56" y="146"/>
                      </a:cubicBezTo>
                      <a:cubicBezTo>
                        <a:pt x="57" y="145"/>
                        <a:pt x="57" y="145"/>
                        <a:pt x="58" y="145"/>
                      </a:cubicBezTo>
                      <a:cubicBezTo>
                        <a:pt x="59" y="145"/>
                        <a:pt x="59" y="146"/>
                        <a:pt x="60" y="146"/>
                      </a:cubicBezTo>
                      <a:cubicBezTo>
                        <a:pt x="61" y="146"/>
                        <a:pt x="62" y="146"/>
                        <a:pt x="63" y="145"/>
                      </a:cubicBezTo>
                      <a:cubicBezTo>
                        <a:pt x="63" y="145"/>
                        <a:pt x="63" y="145"/>
                        <a:pt x="63" y="145"/>
                      </a:cubicBezTo>
                      <a:cubicBezTo>
                        <a:pt x="63" y="145"/>
                        <a:pt x="63" y="145"/>
                        <a:pt x="63" y="145"/>
                      </a:cubicBezTo>
                      <a:cubicBezTo>
                        <a:pt x="64" y="146"/>
                        <a:pt x="63" y="147"/>
                        <a:pt x="62" y="148"/>
                      </a:cubicBezTo>
                      <a:cubicBezTo>
                        <a:pt x="61" y="148"/>
                        <a:pt x="59" y="150"/>
                        <a:pt x="58" y="149"/>
                      </a:cubicBezTo>
                      <a:cubicBezTo>
                        <a:pt x="57" y="149"/>
                        <a:pt x="56" y="148"/>
                        <a:pt x="56" y="149"/>
                      </a:cubicBezTo>
                      <a:cubicBezTo>
                        <a:pt x="55" y="149"/>
                        <a:pt x="55" y="150"/>
                        <a:pt x="55" y="150"/>
                      </a:cubicBezTo>
                      <a:cubicBezTo>
                        <a:pt x="54" y="150"/>
                        <a:pt x="53" y="151"/>
                        <a:pt x="53" y="151"/>
                      </a:cubicBezTo>
                      <a:cubicBezTo>
                        <a:pt x="53" y="152"/>
                        <a:pt x="53" y="153"/>
                        <a:pt x="53" y="153"/>
                      </a:cubicBezTo>
                      <a:cubicBezTo>
                        <a:pt x="53" y="154"/>
                        <a:pt x="53" y="155"/>
                        <a:pt x="54" y="156"/>
                      </a:cubicBezTo>
                      <a:cubicBezTo>
                        <a:pt x="55" y="157"/>
                        <a:pt x="57" y="156"/>
                        <a:pt x="59" y="156"/>
                      </a:cubicBezTo>
                      <a:cubicBezTo>
                        <a:pt x="60" y="156"/>
                        <a:pt x="60" y="155"/>
                        <a:pt x="62" y="155"/>
                      </a:cubicBezTo>
                      <a:cubicBezTo>
                        <a:pt x="62" y="155"/>
                        <a:pt x="63" y="155"/>
                        <a:pt x="63" y="155"/>
                      </a:cubicBezTo>
                      <a:cubicBezTo>
                        <a:pt x="64" y="155"/>
                        <a:pt x="64" y="155"/>
                        <a:pt x="65" y="155"/>
                      </a:cubicBezTo>
                      <a:cubicBezTo>
                        <a:pt x="66" y="155"/>
                        <a:pt x="66" y="156"/>
                        <a:pt x="67" y="155"/>
                      </a:cubicBezTo>
                      <a:cubicBezTo>
                        <a:pt x="68" y="155"/>
                        <a:pt x="68" y="154"/>
                        <a:pt x="68" y="154"/>
                      </a:cubicBezTo>
                      <a:cubicBezTo>
                        <a:pt x="69" y="153"/>
                        <a:pt x="69" y="153"/>
                        <a:pt x="69" y="153"/>
                      </a:cubicBezTo>
                      <a:cubicBezTo>
                        <a:pt x="69" y="153"/>
                        <a:pt x="69" y="152"/>
                        <a:pt x="70" y="152"/>
                      </a:cubicBezTo>
                      <a:cubicBezTo>
                        <a:pt x="70" y="151"/>
                        <a:pt x="70" y="151"/>
                        <a:pt x="71" y="150"/>
                      </a:cubicBezTo>
                      <a:cubicBezTo>
                        <a:pt x="73" y="149"/>
                        <a:pt x="74" y="147"/>
                        <a:pt x="76" y="150"/>
                      </a:cubicBezTo>
                      <a:cubicBezTo>
                        <a:pt x="76" y="152"/>
                        <a:pt x="77" y="153"/>
                        <a:pt x="78" y="154"/>
                      </a:cubicBezTo>
                      <a:cubicBezTo>
                        <a:pt x="79" y="155"/>
                        <a:pt x="80" y="156"/>
                        <a:pt x="80" y="157"/>
                      </a:cubicBezTo>
                      <a:cubicBezTo>
                        <a:pt x="80" y="157"/>
                        <a:pt x="80" y="157"/>
                        <a:pt x="80" y="157"/>
                      </a:cubicBezTo>
                      <a:cubicBezTo>
                        <a:pt x="80" y="158"/>
                        <a:pt x="80" y="159"/>
                        <a:pt x="80" y="159"/>
                      </a:cubicBezTo>
                      <a:cubicBezTo>
                        <a:pt x="81" y="160"/>
                        <a:pt x="82" y="161"/>
                        <a:pt x="83" y="162"/>
                      </a:cubicBezTo>
                      <a:cubicBezTo>
                        <a:pt x="83" y="162"/>
                        <a:pt x="83" y="162"/>
                        <a:pt x="83" y="162"/>
                      </a:cubicBezTo>
                      <a:cubicBezTo>
                        <a:pt x="84" y="162"/>
                        <a:pt x="84" y="161"/>
                        <a:pt x="85" y="161"/>
                      </a:cubicBezTo>
                      <a:cubicBezTo>
                        <a:pt x="85" y="161"/>
                        <a:pt x="86" y="161"/>
                        <a:pt x="86" y="162"/>
                      </a:cubicBezTo>
                      <a:cubicBezTo>
                        <a:pt x="86" y="162"/>
                        <a:pt x="87" y="162"/>
                        <a:pt x="87" y="163"/>
                      </a:cubicBezTo>
                      <a:cubicBezTo>
                        <a:pt x="88" y="165"/>
                        <a:pt x="89" y="167"/>
                        <a:pt x="91" y="168"/>
                      </a:cubicBezTo>
                      <a:cubicBezTo>
                        <a:pt x="93" y="169"/>
                        <a:pt x="96" y="169"/>
                        <a:pt x="98" y="169"/>
                      </a:cubicBezTo>
                      <a:cubicBezTo>
                        <a:pt x="100" y="169"/>
                        <a:pt x="102" y="170"/>
                        <a:pt x="104" y="169"/>
                      </a:cubicBezTo>
                      <a:cubicBezTo>
                        <a:pt x="106" y="169"/>
                        <a:pt x="107" y="168"/>
                        <a:pt x="108" y="168"/>
                      </a:cubicBezTo>
                      <a:cubicBezTo>
                        <a:pt x="110" y="167"/>
                        <a:pt x="112" y="167"/>
                        <a:pt x="112" y="165"/>
                      </a:cubicBezTo>
                      <a:cubicBezTo>
                        <a:pt x="113" y="164"/>
                        <a:pt x="111" y="163"/>
                        <a:pt x="111" y="162"/>
                      </a:cubicBezTo>
                      <a:cubicBezTo>
                        <a:pt x="110" y="161"/>
                        <a:pt x="112" y="160"/>
                        <a:pt x="113" y="159"/>
                      </a:cubicBezTo>
                      <a:cubicBezTo>
                        <a:pt x="114" y="159"/>
                        <a:pt x="116" y="157"/>
                        <a:pt x="118" y="156"/>
                      </a:cubicBezTo>
                      <a:cubicBezTo>
                        <a:pt x="118" y="156"/>
                        <a:pt x="118" y="156"/>
                        <a:pt x="118" y="156"/>
                      </a:cubicBezTo>
                      <a:cubicBezTo>
                        <a:pt x="119" y="156"/>
                        <a:pt x="120" y="156"/>
                        <a:pt x="122" y="156"/>
                      </a:cubicBezTo>
                      <a:cubicBezTo>
                        <a:pt x="122" y="156"/>
                        <a:pt x="123" y="156"/>
                        <a:pt x="123" y="156"/>
                      </a:cubicBezTo>
                      <a:cubicBezTo>
                        <a:pt x="125" y="155"/>
                        <a:pt x="127" y="155"/>
                        <a:pt x="128" y="154"/>
                      </a:cubicBezTo>
                      <a:cubicBezTo>
                        <a:pt x="130" y="153"/>
                        <a:pt x="132" y="153"/>
                        <a:pt x="133" y="152"/>
                      </a:cubicBezTo>
                      <a:cubicBezTo>
                        <a:pt x="134" y="151"/>
                        <a:pt x="135" y="149"/>
                        <a:pt x="136" y="148"/>
                      </a:cubicBezTo>
                      <a:cubicBezTo>
                        <a:pt x="136" y="147"/>
                        <a:pt x="137" y="147"/>
                        <a:pt x="137" y="146"/>
                      </a:cubicBezTo>
                      <a:cubicBezTo>
                        <a:pt x="137" y="145"/>
                        <a:pt x="137" y="144"/>
                        <a:pt x="137" y="144"/>
                      </a:cubicBezTo>
                      <a:cubicBezTo>
                        <a:pt x="137" y="143"/>
                        <a:pt x="137" y="142"/>
                        <a:pt x="136" y="141"/>
                      </a:cubicBezTo>
                      <a:cubicBezTo>
                        <a:pt x="136" y="139"/>
                        <a:pt x="137" y="139"/>
                        <a:pt x="137" y="138"/>
                      </a:cubicBezTo>
                      <a:cubicBezTo>
                        <a:pt x="137" y="136"/>
                        <a:pt x="137" y="133"/>
                        <a:pt x="138" y="131"/>
                      </a:cubicBezTo>
                      <a:close/>
                      <a:moveTo>
                        <a:pt x="39" y="11"/>
                      </a:moveTo>
                      <a:cubicBezTo>
                        <a:pt x="39" y="13"/>
                        <a:pt x="39" y="15"/>
                        <a:pt x="40" y="16"/>
                      </a:cubicBezTo>
                      <a:cubicBezTo>
                        <a:pt x="40" y="17"/>
                        <a:pt x="40" y="18"/>
                        <a:pt x="41" y="18"/>
                      </a:cubicBezTo>
                      <a:cubicBezTo>
                        <a:pt x="41" y="19"/>
                        <a:pt x="41" y="20"/>
                        <a:pt x="42" y="21"/>
                      </a:cubicBezTo>
                      <a:cubicBezTo>
                        <a:pt x="42" y="22"/>
                        <a:pt x="44" y="22"/>
                        <a:pt x="45" y="23"/>
                      </a:cubicBezTo>
                      <a:cubicBezTo>
                        <a:pt x="46" y="23"/>
                        <a:pt x="46" y="25"/>
                        <a:pt x="48" y="25"/>
                      </a:cubicBezTo>
                      <a:cubicBezTo>
                        <a:pt x="49" y="26"/>
                        <a:pt x="51" y="24"/>
                        <a:pt x="52" y="23"/>
                      </a:cubicBezTo>
                      <a:cubicBezTo>
                        <a:pt x="53" y="23"/>
                        <a:pt x="53" y="22"/>
                        <a:pt x="54" y="21"/>
                      </a:cubicBezTo>
                      <a:cubicBezTo>
                        <a:pt x="55" y="20"/>
                        <a:pt x="55" y="20"/>
                        <a:pt x="56" y="19"/>
                      </a:cubicBezTo>
                      <a:cubicBezTo>
                        <a:pt x="57" y="17"/>
                        <a:pt x="58" y="17"/>
                        <a:pt x="59" y="16"/>
                      </a:cubicBezTo>
                      <a:cubicBezTo>
                        <a:pt x="61" y="15"/>
                        <a:pt x="64" y="13"/>
                        <a:pt x="63" y="11"/>
                      </a:cubicBezTo>
                      <a:cubicBezTo>
                        <a:pt x="63" y="10"/>
                        <a:pt x="62" y="10"/>
                        <a:pt x="61" y="11"/>
                      </a:cubicBezTo>
                      <a:cubicBezTo>
                        <a:pt x="59" y="11"/>
                        <a:pt x="58" y="11"/>
                        <a:pt x="56" y="11"/>
                      </a:cubicBezTo>
                      <a:cubicBezTo>
                        <a:pt x="56" y="11"/>
                        <a:pt x="56" y="10"/>
                        <a:pt x="56" y="9"/>
                      </a:cubicBezTo>
                      <a:cubicBezTo>
                        <a:pt x="55" y="8"/>
                        <a:pt x="54" y="8"/>
                        <a:pt x="54" y="7"/>
                      </a:cubicBezTo>
                      <a:cubicBezTo>
                        <a:pt x="53" y="7"/>
                        <a:pt x="54" y="5"/>
                        <a:pt x="54" y="5"/>
                      </a:cubicBezTo>
                      <a:cubicBezTo>
                        <a:pt x="53" y="4"/>
                        <a:pt x="52" y="3"/>
                        <a:pt x="52" y="3"/>
                      </a:cubicBezTo>
                      <a:cubicBezTo>
                        <a:pt x="50" y="2"/>
                        <a:pt x="45" y="2"/>
                        <a:pt x="43" y="2"/>
                      </a:cubicBezTo>
                      <a:cubicBezTo>
                        <a:pt x="41" y="3"/>
                        <a:pt x="38" y="4"/>
                        <a:pt x="38" y="6"/>
                      </a:cubicBezTo>
                      <a:cubicBezTo>
                        <a:pt x="38" y="7"/>
                        <a:pt x="39" y="8"/>
                        <a:pt x="39" y="9"/>
                      </a:cubicBezTo>
                      <a:cubicBezTo>
                        <a:pt x="39" y="10"/>
                        <a:pt x="39" y="11"/>
                        <a:pt x="39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Freeform 47">
                  <a:extLst>
                    <a:ext uri="{FF2B5EF4-FFF2-40B4-BE49-F238E27FC236}">
                      <a16:creationId xmlns:a16="http://schemas.microsoft.com/office/drawing/2014/main" xmlns="" id="{D7AE8E1A-AD62-445E-B6E8-4031043B7F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5" y="3310"/>
                  <a:ext cx="1240" cy="1016"/>
                </a:xfrm>
                <a:custGeom>
                  <a:avLst/>
                  <a:gdLst>
                    <a:gd name="T0" fmla="*/ 218 w 222"/>
                    <a:gd name="T1" fmla="*/ 51 h 182"/>
                    <a:gd name="T2" fmla="*/ 209 w 222"/>
                    <a:gd name="T3" fmla="*/ 35 h 182"/>
                    <a:gd name="T4" fmla="*/ 211 w 222"/>
                    <a:gd name="T5" fmla="*/ 22 h 182"/>
                    <a:gd name="T6" fmla="*/ 210 w 222"/>
                    <a:gd name="T7" fmla="*/ 5 h 182"/>
                    <a:gd name="T8" fmla="*/ 198 w 222"/>
                    <a:gd name="T9" fmla="*/ 6 h 182"/>
                    <a:gd name="T10" fmla="*/ 176 w 222"/>
                    <a:gd name="T11" fmla="*/ 8 h 182"/>
                    <a:gd name="T12" fmla="*/ 161 w 222"/>
                    <a:gd name="T13" fmla="*/ 21 h 182"/>
                    <a:gd name="T14" fmla="*/ 160 w 222"/>
                    <a:gd name="T15" fmla="*/ 39 h 182"/>
                    <a:gd name="T16" fmla="*/ 166 w 222"/>
                    <a:gd name="T17" fmla="*/ 37 h 182"/>
                    <a:gd name="T18" fmla="*/ 149 w 222"/>
                    <a:gd name="T19" fmla="*/ 57 h 182"/>
                    <a:gd name="T20" fmla="*/ 143 w 222"/>
                    <a:gd name="T21" fmla="*/ 65 h 182"/>
                    <a:gd name="T22" fmla="*/ 132 w 222"/>
                    <a:gd name="T23" fmla="*/ 77 h 182"/>
                    <a:gd name="T24" fmla="*/ 110 w 222"/>
                    <a:gd name="T25" fmla="*/ 76 h 182"/>
                    <a:gd name="T26" fmla="*/ 99 w 222"/>
                    <a:gd name="T27" fmla="*/ 75 h 182"/>
                    <a:gd name="T28" fmla="*/ 78 w 222"/>
                    <a:gd name="T29" fmla="*/ 81 h 182"/>
                    <a:gd name="T30" fmla="*/ 63 w 222"/>
                    <a:gd name="T31" fmla="*/ 93 h 182"/>
                    <a:gd name="T32" fmla="*/ 62 w 222"/>
                    <a:gd name="T33" fmla="*/ 107 h 182"/>
                    <a:gd name="T34" fmla="*/ 52 w 222"/>
                    <a:gd name="T35" fmla="*/ 123 h 182"/>
                    <a:gd name="T36" fmla="*/ 45 w 222"/>
                    <a:gd name="T37" fmla="*/ 132 h 182"/>
                    <a:gd name="T38" fmla="*/ 37 w 222"/>
                    <a:gd name="T39" fmla="*/ 138 h 182"/>
                    <a:gd name="T40" fmla="*/ 31 w 222"/>
                    <a:gd name="T41" fmla="*/ 148 h 182"/>
                    <a:gd name="T42" fmla="*/ 18 w 222"/>
                    <a:gd name="T43" fmla="*/ 158 h 182"/>
                    <a:gd name="T44" fmla="*/ 7 w 222"/>
                    <a:gd name="T45" fmla="*/ 161 h 182"/>
                    <a:gd name="T46" fmla="*/ 10 w 222"/>
                    <a:gd name="T47" fmla="*/ 169 h 182"/>
                    <a:gd name="T48" fmla="*/ 24 w 222"/>
                    <a:gd name="T49" fmla="*/ 172 h 182"/>
                    <a:gd name="T50" fmla="*/ 34 w 222"/>
                    <a:gd name="T51" fmla="*/ 175 h 182"/>
                    <a:gd name="T52" fmla="*/ 34 w 222"/>
                    <a:gd name="T53" fmla="*/ 166 h 182"/>
                    <a:gd name="T54" fmla="*/ 38 w 222"/>
                    <a:gd name="T55" fmla="*/ 164 h 182"/>
                    <a:gd name="T56" fmla="*/ 49 w 222"/>
                    <a:gd name="T57" fmla="*/ 158 h 182"/>
                    <a:gd name="T58" fmla="*/ 55 w 222"/>
                    <a:gd name="T59" fmla="*/ 149 h 182"/>
                    <a:gd name="T60" fmla="*/ 69 w 222"/>
                    <a:gd name="T61" fmla="*/ 148 h 182"/>
                    <a:gd name="T62" fmla="*/ 81 w 222"/>
                    <a:gd name="T63" fmla="*/ 150 h 182"/>
                    <a:gd name="T64" fmla="*/ 79 w 222"/>
                    <a:gd name="T65" fmla="*/ 141 h 182"/>
                    <a:gd name="T66" fmla="*/ 82 w 222"/>
                    <a:gd name="T67" fmla="*/ 145 h 182"/>
                    <a:gd name="T68" fmla="*/ 87 w 222"/>
                    <a:gd name="T69" fmla="*/ 151 h 182"/>
                    <a:gd name="T70" fmla="*/ 100 w 222"/>
                    <a:gd name="T71" fmla="*/ 158 h 182"/>
                    <a:gd name="T72" fmla="*/ 113 w 222"/>
                    <a:gd name="T73" fmla="*/ 149 h 182"/>
                    <a:gd name="T74" fmla="*/ 116 w 222"/>
                    <a:gd name="T75" fmla="*/ 140 h 182"/>
                    <a:gd name="T76" fmla="*/ 117 w 222"/>
                    <a:gd name="T77" fmla="*/ 133 h 182"/>
                    <a:gd name="T78" fmla="*/ 123 w 222"/>
                    <a:gd name="T79" fmla="*/ 126 h 182"/>
                    <a:gd name="T80" fmla="*/ 138 w 222"/>
                    <a:gd name="T81" fmla="*/ 119 h 182"/>
                    <a:gd name="T82" fmla="*/ 157 w 222"/>
                    <a:gd name="T83" fmla="*/ 119 h 182"/>
                    <a:gd name="T84" fmla="*/ 173 w 222"/>
                    <a:gd name="T85" fmla="*/ 130 h 182"/>
                    <a:gd name="T86" fmla="*/ 176 w 222"/>
                    <a:gd name="T87" fmla="*/ 122 h 182"/>
                    <a:gd name="T88" fmla="*/ 193 w 222"/>
                    <a:gd name="T89" fmla="*/ 125 h 182"/>
                    <a:gd name="T90" fmla="*/ 193 w 222"/>
                    <a:gd name="T91" fmla="*/ 115 h 182"/>
                    <a:gd name="T92" fmla="*/ 203 w 222"/>
                    <a:gd name="T93" fmla="*/ 114 h 182"/>
                    <a:gd name="T94" fmla="*/ 215 w 222"/>
                    <a:gd name="T95" fmla="*/ 112 h 182"/>
                    <a:gd name="T96" fmla="*/ 204 w 222"/>
                    <a:gd name="T97" fmla="*/ 97 h 182"/>
                    <a:gd name="T98" fmla="*/ 210 w 222"/>
                    <a:gd name="T99" fmla="*/ 92 h 182"/>
                    <a:gd name="T100" fmla="*/ 214 w 222"/>
                    <a:gd name="T101" fmla="*/ 76 h 182"/>
                    <a:gd name="T102" fmla="*/ 219 w 222"/>
                    <a:gd name="T103" fmla="*/ 65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22" h="182">
                      <a:moveTo>
                        <a:pt x="222" y="61"/>
                      </a:moveTo>
                      <a:cubicBezTo>
                        <a:pt x="222" y="60"/>
                        <a:pt x="221" y="59"/>
                        <a:pt x="220" y="59"/>
                      </a:cubicBezTo>
                      <a:cubicBezTo>
                        <a:pt x="219" y="57"/>
                        <a:pt x="218" y="57"/>
                        <a:pt x="218" y="55"/>
                      </a:cubicBezTo>
                      <a:cubicBezTo>
                        <a:pt x="218" y="54"/>
                        <a:pt x="219" y="54"/>
                        <a:pt x="219" y="53"/>
                      </a:cubicBezTo>
                      <a:cubicBezTo>
                        <a:pt x="219" y="52"/>
                        <a:pt x="218" y="51"/>
                        <a:pt x="218" y="51"/>
                      </a:cubicBezTo>
                      <a:cubicBezTo>
                        <a:pt x="217" y="48"/>
                        <a:pt x="217" y="48"/>
                        <a:pt x="215" y="46"/>
                      </a:cubicBezTo>
                      <a:cubicBezTo>
                        <a:pt x="214" y="45"/>
                        <a:pt x="214" y="44"/>
                        <a:pt x="212" y="43"/>
                      </a:cubicBezTo>
                      <a:cubicBezTo>
                        <a:pt x="210" y="40"/>
                        <a:pt x="212" y="40"/>
                        <a:pt x="212" y="38"/>
                      </a:cubicBezTo>
                      <a:cubicBezTo>
                        <a:pt x="212" y="36"/>
                        <a:pt x="210" y="35"/>
                        <a:pt x="209" y="35"/>
                      </a:cubicBezTo>
                      <a:cubicBezTo>
                        <a:pt x="209" y="35"/>
                        <a:pt x="209" y="35"/>
                        <a:pt x="209" y="35"/>
                      </a:cubicBezTo>
                      <a:cubicBezTo>
                        <a:pt x="209" y="34"/>
                        <a:pt x="210" y="34"/>
                        <a:pt x="210" y="34"/>
                      </a:cubicBezTo>
                      <a:cubicBezTo>
                        <a:pt x="212" y="33"/>
                        <a:pt x="212" y="34"/>
                        <a:pt x="212" y="33"/>
                      </a:cubicBezTo>
                      <a:cubicBezTo>
                        <a:pt x="213" y="32"/>
                        <a:pt x="212" y="31"/>
                        <a:pt x="212" y="30"/>
                      </a:cubicBezTo>
                      <a:cubicBezTo>
                        <a:pt x="211" y="29"/>
                        <a:pt x="210" y="27"/>
                        <a:pt x="210" y="26"/>
                      </a:cubicBezTo>
                      <a:cubicBezTo>
                        <a:pt x="210" y="25"/>
                        <a:pt x="211" y="24"/>
                        <a:pt x="211" y="22"/>
                      </a:cubicBezTo>
                      <a:cubicBezTo>
                        <a:pt x="211" y="21"/>
                        <a:pt x="210" y="18"/>
                        <a:pt x="210" y="17"/>
                      </a:cubicBezTo>
                      <a:cubicBezTo>
                        <a:pt x="211" y="16"/>
                        <a:pt x="213" y="13"/>
                        <a:pt x="213" y="11"/>
                      </a:cubicBezTo>
                      <a:cubicBezTo>
                        <a:pt x="210" y="10"/>
                        <a:pt x="210" y="9"/>
                        <a:pt x="211" y="7"/>
                      </a:cubicBezTo>
                      <a:cubicBezTo>
                        <a:pt x="211" y="6"/>
                        <a:pt x="213" y="6"/>
                        <a:pt x="212" y="5"/>
                      </a:cubicBezTo>
                      <a:cubicBezTo>
                        <a:pt x="211" y="4"/>
                        <a:pt x="211" y="5"/>
                        <a:pt x="210" y="5"/>
                      </a:cubicBezTo>
                      <a:cubicBezTo>
                        <a:pt x="208" y="4"/>
                        <a:pt x="208" y="2"/>
                        <a:pt x="207" y="1"/>
                      </a:cubicBezTo>
                      <a:cubicBezTo>
                        <a:pt x="205" y="0"/>
                        <a:pt x="206" y="1"/>
                        <a:pt x="205" y="1"/>
                      </a:cubicBezTo>
                      <a:cubicBezTo>
                        <a:pt x="204" y="1"/>
                        <a:pt x="202" y="2"/>
                        <a:pt x="202" y="3"/>
                      </a:cubicBezTo>
                      <a:cubicBezTo>
                        <a:pt x="201" y="4"/>
                        <a:pt x="203" y="6"/>
                        <a:pt x="200" y="6"/>
                      </a:cubicBezTo>
                      <a:cubicBezTo>
                        <a:pt x="200" y="6"/>
                        <a:pt x="198" y="6"/>
                        <a:pt x="198" y="6"/>
                      </a:cubicBezTo>
                      <a:cubicBezTo>
                        <a:pt x="197" y="6"/>
                        <a:pt x="196" y="6"/>
                        <a:pt x="195" y="6"/>
                      </a:cubicBezTo>
                      <a:cubicBezTo>
                        <a:pt x="192" y="6"/>
                        <a:pt x="191" y="9"/>
                        <a:pt x="188" y="9"/>
                      </a:cubicBezTo>
                      <a:cubicBezTo>
                        <a:pt x="187" y="9"/>
                        <a:pt x="185" y="8"/>
                        <a:pt x="184" y="9"/>
                      </a:cubicBezTo>
                      <a:cubicBezTo>
                        <a:pt x="182" y="9"/>
                        <a:pt x="182" y="10"/>
                        <a:pt x="181" y="11"/>
                      </a:cubicBezTo>
                      <a:cubicBezTo>
                        <a:pt x="178" y="12"/>
                        <a:pt x="179" y="9"/>
                        <a:pt x="176" y="8"/>
                      </a:cubicBezTo>
                      <a:cubicBezTo>
                        <a:pt x="175" y="8"/>
                        <a:pt x="174" y="9"/>
                        <a:pt x="173" y="9"/>
                      </a:cubicBezTo>
                      <a:cubicBezTo>
                        <a:pt x="172" y="9"/>
                        <a:pt x="172" y="8"/>
                        <a:pt x="171" y="9"/>
                      </a:cubicBezTo>
                      <a:cubicBezTo>
                        <a:pt x="168" y="11"/>
                        <a:pt x="172" y="14"/>
                        <a:pt x="172" y="16"/>
                      </a:cubicBezTo>
                      <a:cubicBezTo>
                        <a:pt x="171" y="19"/>
                        <a:pt x="168" y="20"/>
                        <a:pt x="166" y="20"/>
                      </a:cubicBezTo>
                      <a:cubicBezTo>
                        <a:pt x="164" y="20"/>
                        <a:pt x="162" y="20"/>
                        <a:pt x="161" y="21"/>
                      </a:cubicBezTo>
                      <a:cubicBezTo>
                        <a:pt x="161" y="22"/>
                        <a:pt x="161" y="23"/>
                        <a:pt x="161" y="24"/>
                      </a:cubicBezTo>
                      <a:cubicBezTo>
                        <a:pt x="160" y="26"/>
                        <a:pt x="160" y="29"/>
                        <a:pt x="160" y="31"/>
                      </a:cubicBezTo>
                      <a:cubicBezTo>
                        <a:pt x="160" y="32"/>
                        <a:pt x="159" y="32"/>
                        <a:pt x="159" y="34"/>
                      </a:cubicBezTo>
                      <a:cubicBezTo>
                        <a:pt x="160" y="35"/>
                        <a:pt x="160" y="36"/>
                        <a:pt x="160" y="37"/>
                      </a:cubicBezTo>
                      <a:cubicBezTo>
                        <a:pt x="160" y="37"/>
                        <a:pt x="160" y="38"/>
                        <a:pt x="160" y="39"/>
                      </a:cubicBezTo>
                      <a:cubicBezTo>
                        <a:pt x="161" y="38"/>
                        <a:pt x="162" y="37"/>
                        <a:pt x="163" y="37"/>
                      </a:cubicBezTo>
                      <a:cubicBezTo>
                        <a:pt x="164" y="36"/>
                        <a:pt x="165" y="35"/>
                        <a:pt x="166" y="34"/>
                      </a:cubicBezTo>
                      <a:cubicBezTo>
                        <a:pt x="169" y="32"/>
                        <a:pt x="170" y="30"/>
                        <a:pt x="174" y="30"/>
                      </a:cubicBezTo>
                      <a:cubicBezTo>
                        <a:pt x="173" y="31"/>
                        <a:pt x="170" y="32"/>
                        <a:pt x="168" y="33"/>
                      </a:cubicBezTo>
                      <a:cubicBezTo>
                        <a:pt x="167" y="34"/>
                        <a:pt x="166" y="36"/>
                        <a:pt x="166" y="37"/>
                      </a:cubicBezTo>
                      <a:cubicBezTo>
                        <a:pt x="164" y="40"/>
                        <a:pt x="162" y="42"/>
                        <a:pt x="160" y="44"/>
                      </a:cubicBezTo>
                      <a:cubicBezTo>
                        <a:pt x="160" y="45"/>
                        <a:pt x="159" y="47"/>
                        <a:pt x="159" y="48"/>
                      </a:cubicBezTo>
                      <a:cubicBezTo>
                        <a:pt x="158" y="49"/>
                        <a:pt x="158" y="50"/>
                        <a:pt x="157" y="51"/>
                      </a:cubicBezTo>
                      <a:cubicBezTo>
                        <a:pt x="156" y="52"/>
                        <a:pt x="154" y="53"/>
                        <a:pt x="153" y="53"/>
                      </a:cubicBezTo>
                      <a:cubicBezTo>
                        <a:pt x="152" y="54"/>
                        <a:pt x="150" y="56"/>
                        <a:pt x="149" y="57"/>
                      </a:cubicBezTo>
                      <a:cubicBezTo>
                        <a:pt x="149" y="58"/>
                        <a:pt x="149" y="58"/>
                        <a:pt x="148" y="59"/>
                      </a:cubicBezTo>
                      <a:cubicBezTo>
                        <a:pt x="147" y="60"/>
                        <a:pt x="146" y="60"/>
                        <a:pt x="145" y="61"/>
                      </a:cubicBezTo>
                      <a:cubicBezTo>
                        <a:pt x="145" y="61"/>
                        <a:pt x="145" y="62"/>
                        <a:pt x="145" y="63"/>
                      </a:cubicBezTo>
                      <a:cubicBezTo>
                        <a:pt x="144" y="64"/>
                        <a:pt x="143" y="64"/>
                        <a:pt x="143" y="65"/>
                      </a:cubicBezTo>
                      <a:cubicBezTo>
                        <a:pt x="143" y="65"/>
                        <a:pt x="143" y="65"/>
                        <a:pt x="143" y="65"/>
                      </a:cubicBezTo>
                      <a:cubicBezTo>
                        <a:pt x="142" y="66"/>
                        <a:pt x="143" y="67"/>
                        <a:pt x="142" y="67"/>
                      </a:cubicBezTo>
                      <a:cubicBezTo>
                        <a:pt x="142" y="69"/>
                        <a:pt x="141" y="70"/>
                        <a:pt x="141" y="71"/>
                      </a:cubicBezTo>
                      <a:cubicBezTo>
                        <a:pt x="141" y="72"/>
                        <a:pt x="143" y="73"/>
                        <a:pt x="142" y="75"/>
                      </a:cubicBezTo>
                      <a:cubicBezTo>
                        <a:pt x="142" y="77"/>
                        <a:pt x="140" y="76"/>
                        <a:pt x="139" y="76"/>
                      </a:cubicBezTo>
                      <a:cubicBezTo>
                        <a:pt x="136" y="76"/>
                        <a:pt x="134" y="77"/>
                        <a:pt x="132" y="77"/>
                      </a:cubicBezTo>
                      <a:cubicBezTo>
                        <a:pt x="128" y="77"/>
                        <a:pt x="125" y="80"/>
                        <a:pt x="121" y="78"/>
                      </a:cubicBezTo>
                      <a:cubicBezTo>
                        <a:pt x="120" y="78"/>
                        <a:pt x="120" y="77"/>
                        <a:pt x="119" y="77"/>
                      </a:cubicBezTo>
                      <a:cubicBezTo>
                        <a:pt x="119" y="76"/>
                        <a:pt x="118" y="76"/>
                        <a:pt x="117" y="76"/>
                      </a:cubicBezTo>
                      <a:cubicBezTo>
                        <a:pt x="115" y="76"/>
                        <a:pt x="114" y="75"/>
                        <a:pt x="112" y="75"/>
                      </a:cubicBezTo>
                      <a:cubicBezTo>
                        <a:pt x="111" y="76"/>
                        <a:pt x="111" y="76"/>
                        <a:pt x="110" y="76"/>
                      </a:cubicBezTo>
                      <a:cubicBezTo>
                        <a:pt x="109" y="76"/>
                        <a:pt x="108" y="76"/>
                        <a:pt x="108" y="76"/>
                      </a:cubicBezTo>
                      <a:cubicBezTo>
                        <a:pt x="108" y="76"/>
                        <a:pt x="108" y="76"/>
                        <a:pt x="108" y="76"/>
                      </a:cubicBezTo>
                      <a:cubicBezTo>
                        <a:pt x="106" y="76"/>
                        <a:pt x="105" y="75"/>
                        <a:pt x="104" y="74"/>
                      </a:cubicBezTo>
                      <a:cubicBezTo>
                        <a:pt x="103" y="74"/>
                        <a:pt x="103" y="73"/>
                        <a:pt x="102" y="74"/>
                      </a:cubicBezTo>
                      <a:cubicBezTo>
                        <a:pt x="101" y="74"/>
                        <a:pt x="101" y="75"/>
                        <a:pt x="99" y="75"/>
                      </a:cubicBezTo>
                      <a:cubicBezTo>
                        <a:pt x="98" y="75"/>
                        <a:pt x="97" y="75"/>
                        <a:pt x="96" y="75"/>
                      </a:cubicBezTo>
                      <a:cubicBezTo>
                        <a:pt x="92" y="75"/>
                        <a:pt x="89" y="76"/>
                        <a:pt x="86" y="76"/>
                      </a:cubicBezTo>
                      <a:cubicBezTo>
                        <a:pt x="84" y="76"/>
                        <a:pt x="80" y="76"/>
                        <a:pt x="80" y="78"/>
                      </a:cubicBezTo>
                      <a:cubicBezTo>
                        <a:pt x="80" y="79"/>
                        <a:pt x="81" y="80"/>
                        <a:pt x="80" y="80"/>
                      </a:cubicBezTo>
                      <a:cubicBezTo>
                        <a:pt x="80" y="81"/>
                        <a:pt x="79" y="81"/>
                        <a:pt x="78" y="81"/>
                      </a:cubicBezTo>
                      <a:cubicBezTo>
                        <a:pt x="77" y="84"/>
                        <a:pt x="81" y="85"/>
                        <a:pt x="80" y="87"/>
                      </a:cubicBezTo>
                      <a:cubicBezTo>
                        <a:pt x="80" y="89"/>
                        <a:pt x="78" y="90"/>
                        <a:pt x="77" y="92"/>
                      </a:cubicBezTo>
                      <a:cubicBezTo>
                        <a:pt x="75" y="93"/>
                        <a:pt x="74" y="94"/>
                        <a:pt x="72" y="94"/>
                      </a:cubicBezTo>
                      <a:cubicBezTo>
                        <a:pt x="71" y="95"/>
                        <a:pt x="69" y="93"/>
                        <a:pt x="68" y="93"/>
                      </a:cubicBezTo>
                      <a:cubicBezTo>
                        <a:pt x="67" y="93"/>
                        <a:pt x="64" y="92"/>
                        <a:pt x="63" y="93"/>
                      </a:cubicBezTo>
                      <a:cubicBezTo>
                        <a:pt x="63" y="94"/>
                        <a:pt x="63" y="96"/>
                        <a:pt x="63" y="97"/>
                      </a:cubicBezTo>
                      <a:cubicBezTo>
                        <a:pt x="63" y="98"/>
                        <a:pt x="63" y="98"/>
                        <a:pt x="63" y="98"/>
                      </a:cubicBezTo>
                      <a:cubicBezTo>
                        <a:pt x="63" y="98"/>
                        <a:pt x="63" y="98"/>
                        <a:pt x="63" y="98"/>
                      </a:cubicBezTo>
                      <a:cubicBezTo>
                        <a:pt x="63" y="99"/>
                        <a:pt x="62" y="100"/>
                        <a:pt x="62" y="101"/>
                      </a:cubicBezTo>
                      <a:cubicBezTo>
                        <a:pt x="62" y="103"/>
                        <a:pt x="62" y="105"/>
                        <a:pt x="62" y="107"/>
                      </a:cubicBezTo>
                      <a:cubicBezTo>
                        <a:pt x="63" y="108"/>
                        <a:pt x="62" y="110"/>
                        <a:pt x="62" y="111"/>
                      </a:cubicBezTo>
                      <a:cubicBezTo>
                        <a:pt x="61" y="112"/>
                        <a:pt x="62" y="113"/>
                        <a:pt x="61" y="114"/>
                      </a:cubicBezTo>
                      <a:cubicBezTo>
                        <a:pt x="60" y="115"/>
                        <a:pt x="59" y="115"/>
                        <a:pt x="58" y="116"/>
                      </a:cubicBezTo>
                      <a:cubicBezTo>
                        <a:pt x="56" y="117"/>
                        <a:pt x="55" y="120"/>
                        <a:pt x="54" y="121"/>
                      </a:cubicBezTo>
                      <a:cubicBezTo>
                        <a:pt x="53" y="122"/>
                        <a:pt x="52" y="122"/>
                        <a:pt x="52" y="123"/>
                      </a:cubicBezTo>
                      <a:cubicBezTo>
                        <a:pt x="51" y="124"/>
                        <a:pt x="51" y="125"/>
                        <a:pt x="51" y="125"/>
                      </a:cubicBezTo>
                      <a:cubicBezTo>
                        <a:pt x="51" y="128"/>
                        <a:pt x="50" y="127"/>
                        <a:pt x="48" y="128"/>
                      </a:cubicBezTo>
                      <a:cubicBezTo>
                        <a:pt x="47" y="129"/>
                        <a:pt x="46" y="128"/>
                        <a:pt x="45" y="129"/>
                      </a:cubicBezTo>
                      <a:cubicBezTo>
                        <a:pt x="43" y="129"/>
                        <a:pt x="43" y="130"/>
                        <a:pt x="44" y="131"/>
                      </a:cubicBezTo>
                      <a:cubicBezTo>
                        <a:pt x="44" y="131"/>
                        <a:pt x="44" y="132"/>
                        <a:pt x="45" y="132"/>
                      </a:cubicBezTo>
                      <a:cubicBezTo>
                        <a:pt x="45" y="133"/>
                        <a:pt x="46" y="133"/>
                        <a:pt x="46" y="134"/>
                      </a:cubicBezTo>
                      <a:cubicBezTo>
                        <a:pt x="45" y="134"/>
                        <a:pt x="42" y="134"/>
                        <a:pt x="42" y="132"/>
                      </a:cubicBezTo>
                      <a:cubicBezTo>
                        <a:pt x="40" y="132"/>
                        <a:pt x="38" y="133"/>
                        <a:pt x="38" y="134"/>
                      </a:cubicBezTo>
                      <a:cubicBezTo>
                        <a:pt x="37" y="135"/>
                        <a:pt x="37" y="136"/>
                        <a:pt x="37" y="137"/>
                      </a:cubicBezTo>
                      <a:cubicBezTo>
                        <a:pt x="36" y="138"/>
                        <a:pt x="37" y="137"/>
                        <a:pt x="37" y="138"/>
                      </a:cubicBezTo>
                      <a:cubicBezTo>
                        <a:pt x="37" y="139"/>
                        <a:pt x="37" y="140"/>
                        <a:pt x="37" y="140"/>
                      </a:cubicBezTo>
                      <a:cubicBezTo>
                        <a:pt x="37" y="141"/>
                        <a:pt x="36" y="141"/>
                        <a:pt x="36" y="141"/>
                      </a:cubicBezTo>
                      <a:cubicBezTo>
                        <a:pt x="36" y="141"/>
                        <a:pt x="36" y="142"/>
                        <a:pt x="36" y="142"/>
                      </a:cubicBezTo>
                      <a:cubicBezTo>
                        <a:pt x="35" y="144"/>
                        <a:pt x="33" y="143"/>
                        <a:pt x="32" y="144"/>
                      </a:cubicBezTo>
                      <a:cubicBezTo>
                        <a:pt x="31" y="145"/>
                        <a:pt x="32" y="147"/>
                        <a:pt x="31" y="148"/>
                      </a:cubicBezTo>
                      <a:cubicBezTo>
                        <a:pt x="31" y="149"/>
                        <a:pt x="29" y="149"/>
                        <a:pt x="28" y="150"/>
                      </a:cubicBezTo>
                      <a:cubicBezTo>
                        <a:pt x="27" y="151"/>
                        <a:pt x="27" y="151"/>
                        <a:pt x="27" y="152"/>
                      </a:cubicBezTo>
                      <a:cubicBezTo>
                        <a:pt x="26" y="153"/>
                        <a:pt x="25" y="153"/>
                        <a:pt x="24" y="154"/>
                      </a:cubicBezTo>
                      <a:cubicBezTo>
                        <a:pt x="23" y="154"/>
                        <a:pt x="23" y="155"/>
                        <a:pt x="22" y="155"/>
                      </a:cubicBezTo>
                      <a:cubicBezTo>
                        <a:pt x="21" y="157"/>
                        <a:pt x="20" y="156"/>
                        <a:pt x="18" y="158"/>
                      </a:cubicBezTo>
                      <a:cubicBezTo>
                        <a:pt x="18" y="158"/>
                        <a:pt x="17" y="160"/>
                        <a:pt x="16" y="160"/>
                      </a:cubicBezTo>
                      <a:cubicBezTo>
                        <a:pt x="15" y="160"/>
                        <a:pt x="15" y="160"/>
                        <a:pt x="14" y="160"/>
                      </a:cubicBezTo>
                      <a:cubicBezTo>
                        <a:pt x="13" y="159"/>
                        <a:pt x="12" y="159"/>
                        <a:pt x="11" y="159"/>
                      </a:cubicBezTo>
                      <a:cubicBezTo>
                        <a:pt x="11" y="159"/>
                        <a:pt x="10" y="160"/>
                        <a:pt x="9" y="160"/>
                      </a:cubicBezTo>
                      <a:cubicBezTo>
                        <a:pt x="8" y="161"/>
                        <a:pt x="7" y="160"/>
                        <a:pt x="7" y="161"/>
                      </a:cubicBezTo>
                      <a:cubicBezTo>
                        <a:pt x="5" y="161"/>
                        <a:pt x="3" y="162"/>
                        <a:pt x="1" y="163"/>
                      </a:cubicBezTo>
                      <a:cubicBezTo>
                        <a:pt x="1" y="165"/>
                        <a:pt x="2" y="167"/>
                        <a:pt x="1" y="169"/>
                      </a:cubicBezTo>
                      <a:cubicBezTo>
                        <a:pt x="1" y="171"/>
                        <a:pt x="0" y="172"/>
                        <a:pt x="3" y="173"/>
                      </a:cubicBezTo>
                      <a:cubicBezTo>
                        <a:pt x="4" y="173"/>
                        <a:pt x="6" y="173"/>
                        <a:pt x="7" y="173"/>
                      </a:cubicBezTo>
                      <a:cubicBezTo>
                        <a:pt x="9" y="173"/>
                        <a:pt x="10" y="171"/>
                        <a:pt x="10" y="169"/>
                      </a:cubicBezTo>
                      <a:cubicBezTo>
                        <a:pt x="10" y="168"/>
                        <a:pt x="11" y="167"/>
                        <a:pt x="12" y="166"/>
                      </a:cubicBezTo>
                      <a:cubicBezTo>
                        <a:pt x="14" y="166"/>
                        <a:pt x="16" y="168"/>
                        <a:pt x="17" y="168"/>
                      </a:cubicBezTo>
                      <a:cubicBezTo>
                        <a:pt x="18" y="169"/>
                        <a:pt x="19" y="169"/>
                        <a:pt x="20" y="169"/>
                      </a:cubicBezTo>
                      <a:cubicBezTo>
                        <a:pt x="21" y="169"/>
                        <a:pt x="21" y="170"/>
                        <a:pt x="21" y="171"/>
                      </a:cubicBezTo>
                      <a:cubicBezTo>
                        <a:pt x="22" y="172"/>
                        <a:pt x="24" y="171"/>
                        <a:pt x="24" y="172"/>
                      </a:cubicBezTo>
                      <a:cubicBezTo>
                        <a:pt x="24" y="173"/>
                        <a:pt x="25" y="174"/>
                        <a:pt x="25" y="175"/>
                      </a:cubicBezTo>
                      <a:cubicBezTo>
                        <a:pt x="26" y="176"/>
                        <a:pt x="26" y="178"/>
                        <a:pt x="27" y="180"/>
                      </a:cubicBezTo>
                      <a:cubicBezTo>
                        <a:pt x="28" y="182"/>
                        <a:pt x="29" y="178"/>
                        <a:pt x="30" y="177"/>
                      </a:cubicBezTo>
                      <a:cubicBezTo>
                        <a:pt x="31" y="176"/>
                        <a:pt x="31" y="176"/>
                        <a:pt x="32" y="176"/>
                      </a:cubicBezTo>
                      <a:cubicBezTo>
                        <a:pt x="33" y="176"/>
                        <a:pt x="33" y="176"/>
                        <a:pt x="34" y="175"/>
                      </a:cubicBezTo>
                      <a:cubicBezTo>
                        <a:pt x="34" y="174"/>
                        <a:pt x="35" y="174"/>
                        <a:pt x="36" y="173"/>
                      </a:cubicBezTo>
                      <a:cubicBezTo>
                        <a:pt x="36" y="172"/>
                        <a:pt x="35" y="171"/>
                        <a:pt x="35" y="170"/>
                      </a:cubicBezTo>
                      <a:cubicBezTo>
                        <a:pt x="34" y="170"/>
                        <a:pt x="33" y="170"/>
                        <a:pt x="33" y="169"/>
                      </a:cubicBezTo>
                      <a:cubicBezTo>
                        <a:pt x="33" y="168"/>
                        <a:pt x="33" y="168"/>
                        <a:pt x="34" y="168"/>
                      </a:cubicBezTo>
                      <a:cubicBezTo>
                        <a:pt x="34" y="167"/>
                        <a:pt x="34" y="167"/>
                        <a:pt x="34" y="166"/>
                      </a:cubicBezTo>
                      <a:cubicBezTo>
                        <a:pt x="34" y="166"/>
                        <a:pt x="35" y="166"/>
                        <a:pt x="35" y="165"/>
                      </a:cubicBezTo>
                      <a:cubicBezTo>
                        <a:pt x="36" y="165"/>
                        <a:pt x="36" y="164"/>
                        <a:pt x="36" y="163"/>
                      </a:cubicBezTo>
                      <a:cubicBezTo>
                        <a:pt x="35" y="162"/>
                        <a:pt x="35" y="161"/>
                        <a:pt x="36" y="160"/>
                      </a:cubicBezTo>
                      <a:cubicBezTo>
                        <a:pt x="36" y="161"/>
                        <a:pt x="37" y="161"/>
                        <a:pt x="37" y="163"/>
                      </a:cubicBezTo>
                      <a:cubicBezTo>
                        <a:pt x="38" y="164"/>
                        <a:pt x="37" y="165"/>
                        <a:pt x="38" y="164"/>
                      </a:cubicBezTo>
                      <a:cubicBezTo>
                        <a:pt x="39" y="164"/>
                        <a:pt x="40" y="164"/>
                        <a:pt x="40" y="163"/>
                      </a:cubicBezTo>
                      <a:cubicBezTo>
                        <a:pt x="41" y="163"/>
                        <a:pt x="41" y="161"/>
                        <a:pt x="42" y="161"/>
                      </a:cubicBezTo>
                      <a:cubicBezTo>
                        <a:pt x="42" y="160"/>
                        <a:pt x="43" y="160"/>
                        <a:pt x="43" y="160"/>
                      </a:cubicBezTo>
                      <a:cubicBezTo>
                        <a:pt x="45" y="160"/>
                        <a:pt x="45" y="159"/>
                        <a:pt x="45" y="158"/>
                      </a:cubicBezTo>
                      <a:cubicBezTo>
                        <a:pt x="47" y="158"/>
                        <a:pt x="47" y="159"/>
                        <a:pt x="49" y="158"/>
                      </a:cubicBezTo>
                      <a:cubicBezTo>
                        <a:pt x="50" y="158"/>
                        <a:pt x="50" y="157"/>
                        <a:pt x="50" y="156"/>
                      </a:cubicBezTo>
                      <a:cubicBezTo>
                        <a:pt x="51" y="156"/>
                        <a:pt x="50" y="155"/>
                        <a:pt x="50" y="155"/>
                      </a:cubicBezTo>
                      <a:cubicBezTo>
                        <a:pt x="51" y="154"/>
                        <a:pt x="51" y="154"/>
                        <a:pt x="51" y="153"/>
                      </a:cubicBezTo>
                      <a:cubicBezTo>
                        <a:pt x="51" y="152"/>
                        <a:pt x="51" y="151"/>
                        <a:pt x="52" y="150"/>
                      </a:cubicBezTo>
                      <a:cubicBezTo>
                        <a:pt x="52" y="149"/>
                        <a:pt x="54" y="149"/>
                        <a:pt x="55" y="149"/>
                      </a:cubicBezTo>
                      <a:cubicBezTo>
                        <a:pt x="55" y="149"/>
                        <a:pt x="56" y="149"/>
                        <a:pt x="56" y="149"/>
                      </a:cubicBezTo>
                      <a:cubicBezTo>
                        <a:pt x="57" y="149"/>
                        <a:pt x="57" y="150"/>
                        <a:pt x="57" y="150"/>
                      </a:cubicBezTo>
                      <a:cubicBezTo>
                        <a:pt x="58" y="150"/>
                        <a:pt x="59" y="150"/>
                        <a:pt x="60" y="150"/>
                      </a:cubicBezTo>
                      <a:cubicBezTo>
                        <a:pt x="62" y="150"/>
                        <a:pt x="63" y="150"/>
                        <a:pt x="64" y="150"/>
                      </a:cubicBezTo>
                      <a:cubicBezTo>
                        <a:pt x="66" y="150"/>
                        <a:pt x="67" y="149"/>
                        <a:pt x="69" y="148"/>
                      </a:cubicBezTo>
                      <a:cubicBezTo>
                        <a:pt x="70" y="148"/>
                        <a:pt x="71" y="147"/>
                        <a:pt x="72" y="146"/>
                      </a:cubicBezTo>
                      <a:cubicBezTo>
                        <a:pt x="73" y="146"/>
                        <a:pt x="74" y="147"/>
                        <a:pt x="75" y="147"/>
                      </a:cubicBezTo>
                      <a:cubicBezTo>
                        <a:pt x="76" y="147"/>
                        <a:pt x="76" y="147"/>
                        <a:pt x="77" y="148"/>
                      </a:cubicBezTo>
                      <a:cubicBezTo>
                        <a:pt x="78" y="148"/>
                        <a:pt x="78" y="148"/>
                        <a:pt x="79" y="149"/>
                      </a:cubicBezTo>
                      <a:cubicBezTo>
                        <a:pt x="80" y="149"/>
                        <a:pt x="80" y="150"/>
                        <a:pt x="81" y="150"/>
                      </a:cubicBezTo>
                      <a:cubicBezTo>
                        <a:pt x="81" y="149"/>
                        <a:pt x="81" y="149"/>
                        <a:pt x="81" y="148"/>
                      </a:cubicBezTo>
                      <a:cubicBezTo>
                        <a:pt x="81" y="148"/>
                        <a:pt x="81" y="147"/>
                        <a:pt x="81" y="147"/>
                      </a:cubicBezTo>
                      <a:cubicBezTo>
                        <a:pt x="80" y="145"/>
                        <a:pt x="78" y="146"/>
                        <a:pt x="77" y="145"/>
                      </a:cubicBezTo>
                      <a:cubicBezTo>
                        <a:pt x="76" y="144"/>
                        <a:pt x="80" y="144"/>
                        <a:pt x="80" y="144"/>
                      </a:cubicBezTo>
                      <a:cubicBezTo>
                        <a:pt x="81" y="143"/>
                        <a:pt x="78" y="142"/>
                        <a:pt x="79" y="141"/>
                      </a:cubicBezTo>
                      <a:cubicBezTo>
                        <a:pt x="79" y="141"/>
                        <a:pt x="80" y="140"/>
                        <a:pt x="80" y="140"/>
                      </a:cubicBezTo>
                      <a:cubicBezTo>
                        <a:pt x="81" y="140"/>
                        <a:pt x="82" y="139"/>
                        <a:pt x="83" y="140"/>
                      </a:cubicBezTo>
                      <a:cubicBezTo>
                        <a:pt x="83" y="141"/>
                        <a:pt x="81" y="141"/>
                        <a:pt x="81" y="142"/>
                      </a:cubicBezTo>
                      <a:cubicBezTo>
                        <a:pt x="81" y="143"/>
                        <a:pt x="81" y="143"/>
                        <a:pt x="81" y="144"/>
                      </a:cubicBezTo>
                      <a:cubicBezTo>
                        <a:pt x="81" y="144"/>
                        <a:pt x="82" y="145"/>
                        <a:pt x="82" y="145"/>
                      </a:cubicBezTo>
                      <a:cubicBezTo>
                        <a:pt x="82" y="146"/>
                        <a:pt x="82" y="146"/>
                        <a:pt x="83" y="147"/>
                      </a:cubicBezTo>
                      <a:cubicBezTo>
                        <a:pt x="84" y="147"/>
                        <a:pt x="85" y="147"/>
                        <a:pt x="85" y="147"/>
                      </a:cubicBezTo>
                      <a:cubicBezTo>
                        <a:pt x="85" y="147"/>
                        <a:pt x="85" y="148"/>
                        <a:pt x="85" y="148"/>
                      </a:cubicBezTo>
                      <a:cubicBezTo>
                        <a:pt x="85" y="149"/>
                        <a:pt x="86" y="149"/>
                        <a:pt x="86" y="150"/>
                      </a:cubicBezTo>
                      <a:cubicBezTo>
                        <a:pt x="87" y="150"/>
                        <a:pt x="87" y="150"/>
                        <a:pt x="87" y="151"/>
                      </a:cubicBezTo>
                      <a:cubicBezTo>
                        <a:pt x="88" y="151"/>
                        <a:pt x="88" y="152"/>
                        <a:pt x="88" y="152"/>
                      </a:cubicBezTo>
                      <a:cubicBezTo>
                        <a:pt x="89" y="153"/>
                        <a:pt x="90" y="153"/>
                        <a:pt x="91" y="152"/>
                      </a:cubicBezTo>
                      <a:cubicBezTo>
                        <a:pt x="91" y="151"/>
                        <a:pt x="92" y="151"/>
                        <a:pt x="93" y="151"/>
                      </a:cubicBezTo>
                      <a:cubicBezTo>
                        <a:pt x="95" y="152"/>
                        <a:pt x="96" y="152"/>
                        <a:pt x="97" y="154"/>
                      </a:cubicBezTo>
                      <a:cubicBezTo>
                        <a:pt x="98" y="155"/>
                        <a:pt x="100" y="156"/>
                        <a:pt x="100" y="158"/>
                      </a:cubicBezTo>
                      <a:cubicBezTo>
                        <a:pt x="101" y="159"/>
                        <a:pt x="101" y="159"/>
                        <a:pt x="102" y="159"/>
                      </a:cubicBezTo>
                      <a:cubicBezTo>
                        <a:pt x="104" y="159"/>
                        <a:pt x="104" y="159"/>
                        <a:pt x="105" y="159"/>
                      </a:cubicBezTo>
                      <a:cubicBezTo>
                        <a:pt x="107" y="159"/>
                        <a:pt x="109" y="158"/>
                        <a:pt x="110" y="157"/>
                      </a:cubicBezTo>
                      <a:cubicBezTo>
                        <a:pt x="110" y="156"/>
                        <a:pt x="110" y="154"/>
                        <a:pt x="111" y="153"/>
                      </a:cubicBezTo>
                      <a:cubicBezTo>
                        <a:pt x="111" y="151"/>
                        <a:pt x="112" y="150"/>
                        <a:pt x="113" y="149"/>
                      </a:cubicBezTo>
                      <a:cubicBezTo>
                        <a:pt x="114" y="149"/>
                        <a:pt x="115" y="149"/>
                        <a:pt x="116" y="148"/>
                      </a:cubicBezTo>
                      <a:cubicBezTo>
                        <a:pt x="116" y="148"/>
                        <a:pt x="116" y="147"/>
                        <a:pt x="116" y="146"/>
                      </a:cubicBezTo>
                      <a:cubicBezTo>
                        <a:pt x="117" y="145"/>
                        <a:pt x="119" y="145"/>
                        <a:pt x="118" y="143"/>
                      </a:cubicBezTo>
                      <a:cubicBezTo>
                        <a:pt x="117" y="142"/>
                        <a:pt x="116" y="143"/>
                        <a:pt x="115" y="143"/>
                      </a:cubicBezTo>
                      <a:cubicBezTo>
                        <a:pt x="114" y="142"/>
                        <a:pt x="115" y="141"/>
                        <a:pt x="116" y="140"/>
                      </a:cubicBezTo>
                      <a:cubicBezTo>
                        <a:pt x="116" y="140"/>
                        <a:pt x="116" y="139"/>
                        <a:pt x="117" y="139"/>
                      </a:cubicBezTo>
                      <a:cubicBezTo>
                        <a:pt x="117" y="139"/>
                        <a:pt x="118" y="139"/>
                        <a:pt x="118" y="138"/>
                      </a:cubicBezTo>
                      <a:cubicBezTo>
                        <a:pt x="119" y="138"/>
                        <a:pt x="118" y="138"/>
                        <a:pt x="117" y="137"/>
                      </a:cubicBezTo>
                      <a:cubicBezTo>
                        <a:pt x="117" y="137"/>
                        <a:pt x="117" y="136"/>
                        <a:pt x="117" y="136"/>
                      </a:cubicBezTo>
                      <a:cubicBezTo>
                        <a:pt x="117" y="135"/>
                        <a:pt x="117" y="134"/>
                        <a:pt x="117" y="133"/>
                      </a:cubicBezTo>
                      <a:cubicBezTo>
                        <a:pt x="118" y="132"/>
                        <a:pt x="118" y="131"/>
                        <a:pt x="118" y="130"/>
                      </a:cubicBezTo>
                      <a:cubicBezTo>
                        <a:pt x="119" y="129"/>
                        <a:pt x="120" y="128"/>
                        <a:pt x="121" y="127"/>
                      </a:cubicBezTo>
                      <a:cubicBezTo>
                        <a:pt x="121" y="126"/>
                        <a:pt x="120" y="125"/>
                        <a:pt x="119" y="124"/>
                      </a:cubicBezTo>
                      <a:cubicBezTo>
                        <a:pt x="119" y="123"/>
                        <a:pt x="119" y="123"/>
                        <a:pt x="119" y="122"/>
                      </a:cubicBezTo>
                      <a:cubicBezTo>
                        <a:pt x="120" y="123"/>
                        <a:pt x="121" y="126"/>
                        <a:pt x="123" y="126"/>
                      </a:cubicBezTo>
                      <a:cubicBezTo>
                        <a:pt x="124" y="126"/>
                        <a:pt x="126" y="125"/>
                        <a:pt x="127" y="124"/>
                      </a:cubicBezTo>
                      <a:cubicBezTo>
                        <a:pt x="127" y="124"/>
                        <a:pt x="127" y="123"/>
                        <a:pt x="128" y="123"/>
                      </a:cubicBezTo>
                      <a:cubicBezTo>
                        <a:pt x="128" y="122"/>
                        <a:pt x="129" y="122"/>
                        <a:pt x="129" y="121"/>
                      </a:cubicBezTo>
                      <a:cubicBezTo>
                        <a:pt x="131" y="120"/>
                        <a:pt x="132" y="119"/>
                        <a:pt x="134" y="119"/>
                      </a:cubicBezTo>
                      <a:cubicBezTo>
                        <a:pt x="135" y="119"/>
                        <a:pt x="137" y="120"/>
                        <a:pt x="138" y="119"/>
                      </a:cubicBezTo>
                      <a:cubicBezTo>
                        <a:pt x="138" y="119"/>
                        <a:pt x="139" y="118"/>
                        <a:pt x="139" y="118"/>
                      </a:cubicBezTo>
                      <a:cubicBezTo>
                        <a:pt x="140" y="117"/>
                        <a:pt x="141" y="118"/>
                        <a:pt x="143" y="118"/>
                      </a:cubicBezTo>
                      <a:cubicBezTo>
                        <a:pt x="145" y="118"/>
                        <a:pt x="146" y="116"/>
                        <a:pt x="148" y="115"/>
                      </a:cubicBezTo>
                      <a:cubicBezTo>
                        <a:pt x="149" y="115"/>
                        <a:pt x="151" y="116"/>
                        <a:pt x="153" y="116"/>
                      </a:cubicBezTo>
                      <a:cubicBezTo>
                        <a:pt x="154" y="117"/>
                        <a:pt x="156" y="118"/>
                        <a:pt x="157" y="119"/>
                      </a:cubicBezTo>
                      <a:cubicBezTo>
                        <a:pt x="159" y="120"/>
                        <a:pt x="162" y="120"/>
                        <a:pt x="164" y="121"/>
                      </a:cubicBezTo>
                      <a:cubicBezTo>
                        <a:pt x="165" y="122"/>
                        <a:pt x="166" y="123"/>
                        <a:pt x="167" y="124"/>
                      </a:cubicBezTo>
                      <a:cubicBezTo>
                        <a:pt x="168" y="125"/>
                        <a:pt x="169" y="125"/>
                        <a:pt x="170" y="126"/>
                      </a:cubicBezTo>
                      <a:cubicBezTo>
                        <a:pt x="171" y="127"/>
                        <a:pt x="171" y="127"/>
                        <a:pt x="172" y="128"/>
                      </a:cubicBezTo>
                      <a:cubicBezTo>
                        <a:pt x="172" y="129"/>
                        <a:pt x="172" y="130"/>
                        <a:pt x="173" y="130"/>
                      </a:cubicBezTo>
                      <a:cubicBezTo>
                        <a:pt x="174" y="131"/>
                        <a:pt x="174" y="130"/>
                        <a:pt x="174" y="129"/>
                      </a:cubicBezTo>
                      <a:cubicBezTo>
                        <a:pt x="174" y="128"/>
                        <a:pt x="174" y="128"/>
                        <a:pt x="173" y="128"/>
                      </a:cubicBezTo>
                      <a:cubicBezTo>
                        <a:pt x="173" y="127"/>
                        <a:pt x="172" y="127"/>
                        <a:pt x="172" y="127"/>
                      </a:cubicBezTo>
                      <a:cubicBezTo>
                        <a:pt x="172" y="126"/>
                        <a:pt x="172" y="124"/>
                        <a:pt x="173" y="123"/>
                      </a:cubicBezTo>
                      <a:cubicBezTo>
                        <a:pt x="174" y="123"/>
                        <a:pt x="175" y="122"/>
                        <a:pt x="176" y="122"/>
                      </a:cubicBezTo>
                      <a:cubicBezTo>
                        <a:pt x="177" y="122"/>
                        <a:pt x="177" y="123"/>
                        <a:pt x="178" y="123"/>
                      </a:cubicBezTo>
                      <a:cubicBezTo>
                        <a:pt x="179" y="123"/>
                        <a:pt x="180" y="123"/>
                        <a:pt x="180" y="123"/>
                      </a:cubicBezTo>
                      <a:cubicBezTo>
                        <a:pt x="183" y="123"/>
                        <a:pt x="186" y="123"/>
                        <a:pt x="189" y="125"/>
                      </a:cubicBezTo>
                      <a:cubicBezTo>
                        <a:pt x="190" y="125"/>
                        <a:pt x="191" y="125"/>
                        <a:pt x="191" y="125"/>
                      </a:cubicBezTo>
                      <a:cubicBezTo>
                        <a:pt x="192" y="125"/>
                        <a:pt x="193" y="125"/>
                        <a:pt x="193" y="125"/>
                      </a:cubicBezTo>
                      <a:cubicBezTo>
                        <a:pt x="195" y="124"/>
                        <a:pt x="195" y="126"/>
                        <a:pt x="197" y="125"/>
                      </a:cubicBezTo>
                      <a:cubicBezTo>
                        <a:pt x="198" y="124"/>
                        <a:pt x="200" y="121"/>
                        <a:pt x="199" y="119"/>
                      </a:cubicBezTo>
                      <a:cubicBezTo>
                        <a:pt x="197" y="118"/>
                        <a:pt x="196" y="118"/>
                        <a:pt x="195" y="117"/>
                      </a:cubicBezTo>
                      <a:cubicBezTo>
                        <a:pt x="194" y="117"/>
                        <a:pt x="194" y="116"/>
                        <a:pt x="194" y="116"/>
                      </a:cubicBezTo>
                      <a:cubicBezTo>
                        <a:pt x="193" y="116"/>
                        <a:pt x="192" y="116"/>
                        <a:pt x="193" y="115"/>
                      </a:cubicBezTo>
                      <a:cubicBezTo>
                        <a:pt x="193" y="114"/>
                        <a:pt x="194" y="114"/>
                        <a:pt x="194" y="115"/>
                      </a:cubicBezTo>
                      <a:cubicBezTo>
                        <a:pt x="195" y="115"/>
                        <a:pt x="195" y="115"/>
                        <a:pt x="196" y="115"/>
                      </a:cubicBezTo>
                      <a:cubicBezTo>
                        <a:pt x="197" y="115"/>
                        <a:pt x="198" y="117"/>
                        <a:pt x="199" y="116"/>
                      </a:cubicBezTo>
                      <a:cubicBezTo>
                        <a:pt x="200" y="116"/>
                        <a:pt x="200" y="116"/>
                        <a:pt x="201" y="115"/>
                      </a:cubicBezTo>
                      <a:cubicBezTo>
                        <a:pt x="202" y="115"/>
                        <a:pt x="202" y="114"/>
                        <a:pt x="203" y="114"/>
                      </a:cubicBezTo>
                      <a:cubicBezTo>
                        <a:pt x="204" y="114"/>
                        <a:pt x="206" y="114"/>
                        <a:pt x="207" y="114"/>
                      </a:cubicBezTo>
                      <a:cubicBezTo>
                        <a:pt x="208" y="115"/>
                        <a:pt x="209" y="115"/>
                        <a:pt x="210" y="113"/>
                      </a:cubicBezTo>
                      <a:cubicBezTo>
                        <a:pt x="211" y="112"/>
                        <a:pt x="211" y="112"/>
                        <a:pt x="212" y="112"/>
                      </a:cubicBezTo>
                      <a:cubicBezTo>
                        <a:pt x="213" y="112"/>
                        <a:pt x="214" y="112"/>
                        <a:pt x="215" y="113"/>
                      </a:cubicBezTo>
                      <a:cubicBezTo>
                        <a:pt x="215" y="112"/>
                        <a:pt x="215" y="112"/>
                        <a:pt x="215" y="112"/>
                      </a:cubicBezTo>
                      <a:cubicBezTo>
                        <a:pt x="214" y="111"/>
                        <a:pt x="212" y="110"/>
                        <a:pt x="211" y="110"/>
                      </a:cubicBezTo>
                      <a:cubicBezTo>
                        <a:pt x="210" y="109"/>
                        <a:pt x="209" y="110"/>
                        <a:pt x="208" y="110"/>
                      </a:cubicBezTo>
                      <a:cubicBezTo>
                        <a:pt x="207" y="109"/>
                        <a:pt x="207" y="108"/>
                        <a:pt x="207" y="107"/>
                      </a:cubicBezTo>
                      <a:cubicBezTo>
                        <a:pt x="207" y="105"/>
                        <a:pt x="207" y="103"/>
                        <a:pt x="207" y="102"/>
                      </a:cubicBezTo>
                      <a:cubicBezTo>
                        <a:pt x="206" y="100"/>
                        <a:pt x="205" y="98"/>
                        <a:pt x="204" y="97"/>
                      </a:cubicBezTo>
                      <a:cubicBezTo>
                        <a:pt x="203" y="96"/>
                        <a:pt x="201" y="95"/>
                        <a:pt x="201" y="94"/>
                      </a:cubicBezTo>
                      <a:cubicBezTo>
                        <a:pt x="200" y="93"/>
                        <a:pt x="200" y="92"/>
                        <a:pt x="200" y="91"/>
                      </a:cubicBezTo>
                      <a:cubicBezTo>
                        <a:pt x="200" y="91"/>
                        <a:pt x="200" y="91"/>
                        <a:pt x="200" y="91"/>
                      </a:cubicBezTo>
                      <a:cubicBezTo>
                        <a:pt x="201" y="90"/>
                        <a:pt x="203" y="90"/>
                        <a:pt x="204" y="91"/>
                      </a:cubicBezTo>
                      <a:cubicBezTo>
                        <a:pt x="206" y="91"/>
                        <a:pt x="208" y="91"/>
                        <a:pt x="210" y="92"/>
                      </a:cubicBezTo>
                      <a:cubicBezTo>
                        <a:pt x="211" y="93"/>
                        <a:pt x="213" y="94"/>
                        <a:pt x="215" y="93"/>
                      </a:cubicBezTo>
                      <a:cubicBezTo>
                        <a:pt x="216" y="92"/>
                        <a:pt x="217" y="90"/>
                        <a:pt x="217" y="89"/>
                      </a:cubicBezTo>
                      <a:cubicBezTo>
                        <a:pt x="217" y="88"/>
                        <a:pt x="217" y="87"/>
                        <a:pt x="216" y="86"/>
                      </a:cubicBezTo>
                      <a:cubicBezTo>
                        <a:pt x="215" y="85"/>
                        <a:pt x="215" y="84"/>
                        <a:pt x="215" y="82"/>
                      </a:cubicBezTo>
                      <a:cubicBezTo>
                        <a:pt x="214" y="80"/>
                        <a:pt x="215" y="78"/>
                        <a:pt x="214" y="76"/>
                      </a:cubicBezTo>
                      <a:cubicBezTo>
                        <a:pt x="212" y="75"/>
                        <a:pt x="210" y="72"/>
                        <a:pt x="213" y="70"/>
                      </a:cubicBezTo>
                      <a:cubicBezTo>
                        <a:pt x="214" y="70"/>
                        <a:pt x="215" y="70"/>
                        <a:pt x="216" y="69"/>
                      </a:cubicBezTo>
                      <a:cubicBezTo>
                        <a:pt x="217" y="69"/>
                        <a:pt x="217" y="69"/>
                        <a:pt x="217" y="69"/>
                      </a:cubicBezTo>
                      <a:cubicBezTo>
                        <a:pt x="218" y="68"/>
                        <a:pt x="219" y="69"/>
                        <a:pt x="219" y="68"/>
                      </a:cubicBezTo>
                      <a:cubicBezTo>
                        <a:pt x="220" y="67"/>
                        <a:pt x="219" y="66"/>
                        <a:pt x="219" y="65"/>
                      </a:cubicBezTo>
                      <a:cubicBezTo>
                        <a:pt x="219" y="63"/>
                        <a:pt x="220" y="62"/>
                        <a:pt x="222" y="62"/>
                      </a:cubicBezTo>
                      <a:cubicBezTo>
                        <a:pt x="222" y="62"/>
                        <a:pt x="222" y="61"/>
                        <a:pt x="222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 48">
                  <a:extLst>
                    <a:ext uri="{FF2B5EF4-FFF2-40B4-BE49-F238E27FC236}">
                      <a16:creationId xmlns:a16="http://schemas.microsoft.com/office/drawing/2014/main" xmlns="" id="{E533F7EB-4561-4475-9937-33E6B10594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2" y="3918"/>
                  <a:ext cx="151" cy="95"/>
                </a:xfrm>
                <a:custGeom>
                  <a:avLst/>
                  <a:gdLst>
                    <a:gd name="T0" fmla="*/ 21 w 27"/>
                    <a:gd name="T1" fmla="*/ 14 h 17"/>
                    <a:gd name="T2" fmla="*/ 22 w 27"/>
                    <a:gd name="T3" fmla="*/ 12 h 17"/>
                    <a:gd name="T4" fmla="*/ 24 w 27"/>
                    <a:gd name="T5" fmla="*/ 9 h 17"/>
                    <a:gd name="T6" fmla="*/ 27 w 27"/>
                    <a:gd name="T7" fmla="*/ 6 h 17"/>
                    <a:gd name="T8" fmla="*/ 25 w 27"/>
                    <a:gd name="T9" fmla="*/ 3 h 17"/>
                    <a:gd name="T10" fmla="*/ 21 w 27"/>
                    <a:gd name="T11" fmla="*/ 2 h 17"/>
                    <a:gd name="T12" fmla="*/ 15 w 27"/>
                    <a:gd name="T13" fmla="*/ 1 h 17"/>
                    <a:gd name="T14" fmla="*/ 11 w 27"/>
                    <a:gd name="T15" fmla="*/ 3 h 17"/>
                    <a:gd name="T16" fmla="*/ 9 w 27"/>
                    <a:gd name="T17" fmla="*/ 3 h 17"/>
                    <a:gd name="T18" fmla="*/ 8 w 27"/>
                    <a:gd name="T19" fmla="*/ 4 h 17"/>
                    <a:gd name="T20" fmla="*/ 6 w 27"/>
                    <a:gd name="T21" fmla="*/ 5 h 17"/>
                    <a:gd name="T22" fmla="*/ 5 w 27"/>
                    <a:gd name="T23" fmla="*/ 6 h 17"/>
                    <a:gd name="T24" fmla="*/ 3 w 27"/>
                    <a:gd name="T25" fmla="*/ 6 h 17"/>
                    <a:gd name="T26" fmla="*/ 2 w 27"/>
                    <a:gd name="T27" fmla="*/ 8 h 17"/>
                    <a:gd name="T28" fmla="*/ 1 w 27"/>
                    <a:gd name="T29" fmla="*/ 10 h 17"/>
                    <a:gd name="T30" fmla="*/ 4 w 27"/>
                    <a:gd name="T31" fmla="*/ 10 h 17"/>
                    <a:gd name="T32" fmla="*/ 7 w 27"/>
                    <a:gd name="T33" fmla="*/ 11 h 17"/>
                    <a:gd name="T34" fmla="*/ 8 w 27"/>
                    <a:gd name="T35" fmla="*/ 11 h 17"/>
                    <a:gd name="T36" fmla="*/ 10 w 27"/>
                    <a:gd name="T37" fmla="*/ 13 h 17"/>
                    <a:gd name="T38" fmla="*/ 13 w 27"/>
                    <a:gd name="T39" fmla="*/ 15 h 17"/>
                    <a:gd name="T40" fmla="*/ 21 w 27"/>
                    <a:gd name="T41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" h="17">
                      <a:moveTo>
                        <a:pt x="21" y="14"/>
                      </a:moveTo>
                      <a:cubicBezTo>
                        <a:pt x="22" y="13"/>
                        <a:pt x="22" y="13"/>
                        <a:pt x="22" y="12"/>
                      </a:cubicBezTo>
                      <a:cubicBezTo>
                        <a:pt x="22" y="10"/>
                        <a:pt x="23" y="10"/>
                        <a:pt x="24" y="9"/>
                      </a:cubicBezTo>
                      <a:cubicBezTo>
                        <a:pt x="25" y="8"/>
                        <a:pt x="27" y="8"/>
                        <a:pt x="27" y="6"/>
                      </a:cubicBezTo>
                      <a:cubicBezTo>
                        <a:pt x="27" y="6"/>
                        <a:pt x="26" y="4"/>
                        <a:pt x="25" y="3"/>
                      </a:cubicBezTo>
                      <a:cubicBezTo>
                        <a:pt x="24" y="2"/>
                        <a:pt x="22" y="3"/>
                        <a:pt x="21" y="2"/>
                      </a:cubicBezTo>
                      <a:cubicBezTo>
                        <a:pt x="19" y="2"/>
                        <a:pt x="17" y="1"/>
                        <a:pt x="15" y="1"/>
                      </a:cubicBezTo>
                      <a:cubicBezTo>
                        <a:pt x="14" y="0"/>
                        <a:pt x="12" y="2"/>
                        <a:pt x="11" y="3"/>
                      </a:cubicBezTo>
                      <a:cubicBezTo>
                        <a:pt x="10" y="3"/>
                        <a:pt x="10" y="3"/>
                        <a:pt x="9" y="3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8" y="5"/>
                        <a:pt x="7" y="5"/>
                        <a:pt x="6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3" y="6"/>
                      </a:cubicBezTo>
                      <a:cubicBezTo>
                        <a:pt x="2" y="7"/>
                        <a:pt x="2" y="7"/>
                        <a:pt x="2" y="8"/>
                      </a:cubicBezTo>
                      <a:cubicBezTo>
                        <a:pt x="1" y="9"/>
                        <a:pt x="0" y="9"/>
                        <a:pt x="1" y="10"/>
                      </a:cubicBezTo>
                      <a:cubicBezTo>
                        <a:pt x="2" y="10"/>
                        <a:pt x="3" y="10"/>
                        <a:pt x="4" y="10"/>
                      </a:cubicBezTo>
                      <a:cubicBezTo>
                        <a:pt x="5" y="10"/>
                        <a:pt x="6" y="10"/>
                        <a:pt x="7" y="11"/>
                      </a:cubicBezTo>
                      <a:cubicBezTo>
                        <a:pt x="7" y="11"/>
                        <a:pt x="8" y="11"/>
                        <a:pt x="8" y="11"/>
                      </a:cubicBezTo>
                      <a:cubicBezTo>
                        <a:pt x="9" y="12"/>
                        <a:pt x="9" y="12"/>
                        <a:pt x="10" y="13"/>
                      </a:cubicBezTo>
                      <a:cubicBezTo>
                        <a:pt x="11" y="13"/>
                        <a:pt x="12" y="14"/>
                        <a:pt x="13" y="15"/>
                      </a:cubicBezTo>
                      <a:cubicBezTo>
                        <a:pt x="15" y="17"/>
                        <a:pt x="18" y="15"/>
                        <a:pt x="2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 49">
                  <a:extLst>
                    <a:ext uri="{FF2B5EF4-FFF2-40B4-BE49-F238E27FC236}">
                      <a16:creationId xmlns:a16="http://schemas.microsoft.com/office/drawing/2014/main" xmlns="" id="{994316D8-2C77-4538-9ED1-69D4C348E7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88" y="3466"/>
                  <a:ext cx="235" cy="190"/>
                </a:xfrm>
                <a:custGeom>
                  <a:avLst/>
                  <a:gdLst>
                    <a:gd name="T0" fmla="*/ 38 w 42"/>
                    <a:gd name="T1" fmla="*/ 17 h 34"/>
                    <a:gd name="T2" fmla="*/ 38 w 42"/>
                    <a:gd name="T3" fmla="*/ 17 h 34"/>
                    <a:gd name="T4" fmla="*/ 38 w 42"/>
                    <a:gd name="T5" fmla="*/ 17 h 34"/>
                    <a:gd name="T6" fmla="*/ 38 w 42"/>
                    <a:gd name="T7" fmla="*/ 17 h 34"/>
                    <a:gd name="T8" fmla="*/ 40 w 42"/>
                    <a:gd name="T9" fmla="*/ 7 h 34"/>
                    <a:gd name="T10" fmla="*/ 38 w 42"/>
                    <a:gd name="T11" fmla="*/ 6 h 34"/>
                    <a:gd name="T12" fmla="*/ 38 w 42"/>
                    <a:gd name="T13" fmla="*/ 5 h 34"/>
                    <a:gd name="T14" fmla="*/ 35 w 42"/>
                    <a:gd name="T15" fmla="*/ 5 h 34"/>
                    <a:gd name="T16" fmla="*/ 32 w 42"/>
                    <a:gd name="T17" fmla="*/ 5 h 34"/>
                    <a:gd name="T18" fmla="*/ 28 w 42"/>
                    <a:gd name="T19" fmla="*/ 6 h 34"/>
                    <a:gd name="T20" fmla="*/ 24 w 42"/>
                    <a:gd name="T21" fmla="*/ 0 h 34"/>
                    <a:gd name="T22" fmla="*/ 23 w 42"/>
                    <a:gd name="T23" fmla="*/ 0 h 34"/>
                    <a:gd name="T24" fmla="*/ 17 w 42"/>
                    <a:gd name="T25" fmla="*/ 1 h 34"/>
                    <a:gd name="T26" fmla="*/ 15 w 42"/>
                    <a:gd name="T27" fmla="*/ 3 h 34"/>
                    <a:gd name="T28" fmla="*/ 12 w 42"/>
                    <a:gd name="T29" fmla="*/ 2 h 34"/>
                    <a:gd name="T30" fmla="*/ 10 w 42"/>
                    <a:gd name="T31" fmla="*/ 4 h 34"/>
                    <a:gd name="T32" fmla="*/ 9 w 42"/>
                    <a:gd name="T33" fmla="*/ 6 h 34"/>
                    <a:gd name="T34" fmla="*/ 6 w 42"/>
                    <a:gd name="T35" fmla="*/ 7 h 34"/>
                    <a:gd name="T36" fmla="*/ 4 w 42"/>
                    <a:gd name="T37" fmla="*/ 8 h 34"/>
                    <a:gd name="T38" fmla="*/ 1 w 42"/>
                    <a:gd name="T39" fmla="*/ 9 h 34"/>
                    <a:gd name="T40" fmla="*/ 0 w 42"/>
                    <a:gd name="T41" fmla="*/ 12 h 34"/>
                    <a:gd name="T42" fmla="*/ 2 w 42"/>
                    <a:gd name="T43" fmla="*/ 17 h 34"/>
                    <a:gd name="T44" fmla="*/ 1 w 42"/>
                    <a:gd name="T45" fmla="*/ 20 h 34"/>
                    <a:gd name="T46" fmla="*/ 3 w 42"/>
                    <a:gd name="T47" fmla="*/ 22 h 34"/>
                    <a:gd name="T48" fmla="*/ 7 w 42"/>
                    <a:gd name="T49" fmla="*/ 24 h 34"/>
                    <a:gd name="T50" fmla="*/ 12 w 42"/>
                    <a:gd name="T51" fmla="*/ 26 h 34"/>
                    <a:gd name="T52" fmla="*/ 14 w 42"/>
                    <a:gd name="T53" fmla="*/ 27 h 34"/>
                    <a:gd name="T54" fmla="*/ 15 w 42"/>
                    <a:gd name="T55" fmla="*/ 29 h 34"/>
                    <a:gd name="T56" fmla="*/ 17 w 42"/>
                    <a:gd name="T57" fmla="*/ 30 h 34"/>
                    <a:gd name="T58" fmla="*/ 19 w 42"/>
                    <a:gd name="T59" fmla="*/ 31 h 34"/>
                    <a:gd name="T60" fmla="*/ 21 w 42"/>
                    <a:gd name="T61" fmla="*/ 33 h 34"/>
                    <a:gd name="T62" fmla="*/ 26 w 42"/>
                    <a:gd name="T63" fmla="*/ 31 h 34"/>
                    <a:gd name="T64" fmla="*/ 29 w 42"/>
                    <a:gd name="T65" fmla="*/ 33 h 34"/>
                    <a:gd name="T66" fmla="*/ 31 w 42"/>
                    <a:gd name="T67" fmla="*/ 33 h 34"/>
                    <a:gd name="T68" fmla="*/ 31 w 42"/>
                    <a:gd name="T69" fmla="*/ 34 h 34"/>
                    <a:gd name="T70" fmla="*/ 32 w 42"/>
                    <a:gd name="T71" fmla="*/ 33 h 34"/>
                    <a:gd name="T72" fmla="*/ 34 w 42"/>
                    <a:gd name="T73" fmla="*/ 30 h 34"/>
                    <a:gd name="T74" fmla="*/ 34 w 42"/>
                    <a:gd name="T75" fmla="*/ 28 h 34"/>
                    <a:gd name="T76" fmla="*/ 36 w 42"/>
                    <a:gd name="T77" fmla="*/ 26 h 34"/>
                    <a:gd name="T78" fmla="*/ 35 w 42"/>
                    <a:gd name="T79" fmla="*/ 23 h 34"/>
                    <a:gd name="T80" fmla="*/ 36 w 42"/>
                    <a:gd name="T81" fmla="*/ 19 h 34"/>
                    <a:gd name="T82" fmla="*/ 38 w 42"/>
                    <a:gd name="T83" fmla="*/ 17 h 34"/>
                    <a:gd name="T84" fmla="*/ 38 w 42"/>
                    <a:gd name="T85" fmla="*/ 17 h 34"/>
                    <a:gd name="T86" fmla="*/ 40 w 42"/>
                    <a:gd name="T87" fmla="*/ 14 h 34"/>
                    <a:gd name="T88" fmla="*/ 42 w 42"/>
                    <a:gd name="T89" fmla="*/ 11 h 34"/>
                    <a:gd name="T90" fmla="*/ 40 w 42"/>
                    <a:gd name="T91" fmla="*/ 8 h 34"/>
                    <a:gd name="T92" fmla="*/ 40 w 42"/>
                    <a:gd name="T93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2" h="34">
                      <a:moveTo>
                        <a:pt x="38" y="17"/>
                      </a:move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lose/>
                      <a:moveTo>
                        <a:pt x="40" y="7"/>
                      </a:moveTo>
                      <a:cubicBezTo>
                        <a:pt x="39" y="6"/>
                        <a:pt x="39" y="6"/>
                        <a:pt x="38" y="6"/>
                      </a:cubicBezTo>
                      <a:cubicBezTo>
                        <a:pt x="38" y="6"/>
                        <a:pt x="38" y="5"/>
                        <a:pt x="38" y="5"/>
                      </a:cubicBezTo>
                      <a:cubicBezTo>
                        <a:pt x="37" y="4"/>
                        <a:pt x="36" y="5"/>
                        <a:pt x="35" y="5"/>
                      </a:cubicBezTo>
                      <a:cubicBezTo>
                        <a:pt x="34" y="5"/>
                        <a:pt x="33" y="5"/>
                        <a:pt x="32" y="5"/>
                      </a:cubicBezTo>
                      <a:cubicBezTo>
                        <a:pt x="30" y="6"/>
                        <a:pt x="30" y="7"/>
                        <a:pt x="28" y="6"/>
                      </a:cubicBezTo>
                      <a:cubicBezTo>
                        <a:pt x="26" y="6"/>
                        <a:pt x="24" y="2"/>
                        <a:pt x="24" y="0"/>
                      </a:cubicBezTo>
                      <a:cubicBezTo>
                        <a:pt x="24" y="0"/>
                        <a:pt x="24" y="0"/>
                        <a:pt x="23" y="0"/>
                      </a:cubicBezTo>
                      <a:cubicBezTo>
                        <a:pt x="21" y="0"/>
                        <a:pt x="18" y="0"/>
                        <a:pt x="17" y="1"/>
                      </a:cubicBezTo>
                      <a:cubicBezTo>
                        <a:pt x="16" y="2"/>
                        <a:pt x="16" y="2"/>
                        <a:pt x="15" y="3"/>
                      </a:cubicBezTo>
                      <a:cubicBezTo>
                        <a:pt x="14" y="3"/>
                        <a:pt x="13" y="2"/>
                        <a:pt x="12" y="2"/>
                      </a:cubicBezTo>
                      <a:cubicBezTo>
                        <a:pt x="11" y="2"/>
                        <a:pt x="11" y="4"/>
                        <a:pt x="10" y="4"/>
                      </a:cubicBezTo>
                      <a:cubicBezTo>
                        <a:pt x="10" y="5"/>
                        <a:pt x="10" y="5"/>
                        <a:pt x="9" y="6"/>
                      </a:cubicBezTo>
                      <a:cubicBezTo>
                        <a:pt x="8" y="6"/>
                        <a:pt x="7" y="6"/>
                        <a:pt x="6" y="7"/>
                      </a:cubicBezTo>
                      <a:cubicBezTo>
                        <a:pt x="5" y="7"/>
                        <a:pt x="5" y="8"/>
                        <a:pt x="4" y="8"/>
                      </a:cubicBezTo>
                      <a:cubicBezTo>
                        <a:pt x="3" y="8"/>
                        <a:pt x="1" y="8"/>
                        <a:pt x="1" y="9"/>
                      </a:cubicBezTo>
                      <a:cubicBezTo>
                        <a:pt x="0" y="9"/>
                        <a:pt x="0" y="11"/>
                        <a:pt x="0" y="12"/>
                      </a:cubicBezTo>
                      <a:cubicBezTo>
                        <a:pt x="1" y="14"/>
                        <a:pt x="2" y="16"/>
                        <a:pt x="2" y="17"/>
                      </a:cubicBezTo>
                      <a:cubicBezTo>
                        <a:pt x="2" y="18"/>
                        <a:pt x="1" y="19"/>
                        <a:pt x="1" y="20"/>
                      </a:cubicBezTo>
                      <a:cubicBezTo>
                        <a:pt x="2" y="21"/>
                        <a:pt x="2" y="21"/>
                        <a:pt x="3" y="22"/>
                      </a:cubicBezTo>
                      <a:cubicBezTo>
                        <a:pt x="4" y="23"/>
                        <a:pt x="6" y="23"/>
                        <a:pt x="7" y="24"/>
                      </a:cubicBezTo>
                      <a:cubicBezTo>
                        <a:pt x="9" y="25"/>
                        <a:pt x="10" y="26"/>
                        <a:pt x="12" y="26"/>
                      </a:cubicBezTo>
                      <a:cubicBezTo>
                        <a:pt x="12" y="26"/>
                        <a:pt x="13" y="27"/>
                        <a:pt x="14" y="27"/>
                      </a:cubicBezTo>
                      <a:cubicBezTo>
                        <a:pt x="14" y="28"/>
                        <a:pt x="15" y="29"/>
                        <a:pt x="15" y="29"/>
                      </a:cubicBezTo>
                      <a:cubicBezTo>
                        <a:pt x="16" y="30"/>
                        <a:pt x="16" y="30"/>
                        <a:pt x="17" y="30"/>
                      </a:cubicBezTo>
                      <a:cubicBezTo>
                        <a:pt x="18" y="30"/>
                        <a:pt x="18" y="31"/>
                        <a:pt x="19" y="31"/>
                      </a:cubicBezTo>
                      <a:cubicBezTo>
                        <a:pt x="20" y="32"/>
                        <a:pt x="20" y="34"/>
                        <a:pt x="21" y="33"/>
                      </a:cubicBezTo>
                      <a:cubicBezTo>
                        <a:pt x="23" y="33"/>
                        <a:pt x="25" y="30"/>
                        <a:pt x="26" y="31"/>
                      </a:cubicBezTo>
                      <a:cubicBezTo>
                        <a:pt x="27" y="31"/>
                        <a:pt x="28" y="32"/>
                        <a:pt x="29" y="33"/>
                      </a:cubicBezTo>
                      <a:cubicBezTo>
                        <a:pt x="30" y="33"/>
                        <a:pt x="30" y="33"/>
                        <a:pt x="31" y="33"/>
                      </a:cubicBezTo>
                      <a:cubicBezTo>
                        <a:pt x="31" y="33"/>
                        <a:pt x="31" y="34"/>
                        <a:pt x="31" y="34"/>
                      </a:cubicBezTo>
                      <a:cubicBezTo>
                        <a:pt x="31" y="33"/>
                        <a:pt x="32" y="33"/>
                        <a:pt x="32" y="33"/>
                      </a:cubicBezTo>
                      <a:cubicBezTo>
                        <a:pt x="32" y="32"/>
                        <a:pt x="33" y="31"/>
                        <a:pt x="34" y="30"/>
                      </a:cubicBezTo>
                      <a:cubicBezTo>
                        <a:pt x="34" y="30"/>
                        <a:pt x="34" y="29"/>
                        <a:pt x="34" y="28"/>
                      </a:cubicBezTo>
                      <a:cubicBezTo>
                        <a:pt x="35" y="27"/>
                        <a:pt x="36" y="27"/>
                        <a:pt x="36" y="26"/>
                      </a:cubicBezTo>
                      <a:cubicBezTo>
                        <a:pt x="36" y="25"/>
                        <a:pt x="35" y="24"/>
                        <a:pt x="35" y="23"/>
                      </a:cubicBezTo>
                      <a:cubicBezTo>
                        <a:pt x="35" y="21"/>
                        <a:pt x="36" y="20"/>
                        <a:pt x="36" y="19"/>
                      </a:cubicBezTo>
                      <a:cubicBezTo>
                        <a:pt x="37" y="18"/>
                        <a:pt x="37" y="17"/>
                        <a:pt x="38" y="17"/>
                      </a:cubicBezTo>
                      <a:cubicBezTo>
                        <a:pt x="38" y="17"/>
                        <a:pt x="38" y="17"/>
                        <a:pt x="38" y="17"/>
                      </a:cubicBezTo>
                      <a:cubicBezTo>
                        <a:pt x="39" y="16"/>
                        <a:pt x="39" y="15"/>
                        <a:pt x="40" y="14"/>
                      </a:cubicBezTo>
                      <a:cubicBezTo>
                        <a:pt x="40" y="13"/>
                        <a:pt x="42" y="12"/>
                        <a:pt x="42" y="11"/>
                      </a:cubicBezTo>
                      <a:cubicBezTo>
                        <a:pt x="42" y="10"/>
                        <a:pt x="41" y="9"/>
                        <a:pt x="40" y="8"/>
                      </a:cubicBezTo>
                      <a:cubicBezTo>
                        <a:pt x="40" y="8"/>
                        <a:pt x="40" y="7"/>
                        <a:pt x="40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 50">
                  <a:extLst>
                    <a:ext uri="{FF2B5EF4-FFF2-40B4-BE49-F238E27FC236}">
                      <a16:creationId xmlns:a16="http://schemas.microsoft.com/office/drawing/2014/main" xmlns="" id="{895A1677-A38E-4D48-9372-842B06AFC0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92" y="3187"/>
                  <a:ext cx="954" cy="765"/>
                </a:xfrm>
                <a:custGeom>
                  <a:avLst/>
                  <a:gdLst>
                    <a:gd name="T0" fmla="*/ 160 w 171"/>
                    <a:gd name="T1" fmla="*/ 72 h 137"/>
                    <a:gd name="T2" fmla="*/ 148 w 171"/>
                    <a:gd name="T3" fmla="*/ 76 h 137"/>
                    <a:gd name="T4" fmla="*/ 132 w 171"/>
                    <a:gd name="T5" fmla="*/ 72 h 137"/>
                    <a:gd name="T6" fmla="*/ 128 w 171"/>
                    <a:gd name="T7" fmla="*/ 71 h 137"/>
                    <a:gd name="T8" fmla="*/ 119 w 171"/>
                    <a:gd name="T9" fmla="*/ 68 h 137"/>
                    <a:gd name="T10" fmla="*/ 109 w 171"/>
                    <a:gd name="T11" fmla="*/ 67 h 137"/>
                    <a:gd name="T12" fmla="*/ 105 w 171"/>
                    <a:gd name="T13" fmla="*/ 78 h 137"/>
                    <a:gd name="T14" fmla="*/ 102 w 171"/>
                    <a:gd name="T15" fmla="*/ 84 h 137"/>
                    <a:gd name="T16" fmla="*/ 92 w 171"/>
                    <a:gd name="T17" fmla="*/ 83 h 137"/>
                    <a:gd name="T18" fmla="*/ 85 w 171"/>
                    <a:gd name="T19" fmla="*/ 77 h 137"/>
                    <a:gd name="T20" fmla="*/ 72 w 171"/>
                    <a:gd name="T21" fmla="*/ 70 h 137"/>
                    <a:gd name="T22" fmla="*/ 71 w 171"/>
                    <a:gd name="T23" fmla="*/ 59 h 137"/>
                    <a:gd name="T24" fmla="*/ 80 w 171"/>
                    <a:gd name="T25" fmla="*/ 56 h 137"/>
                    <a:gd name="T26" fmla="*/ 88 w 171"/>
                    <a:gd name="T27" fmla="*/ 51 h 137"/>
                    <a:gd name="T28" fmla="*/ 96 w 171"/>
                    <a:gd name="T29" fmla="*/ 47 h 137"/>
                    <a:gd name="T30" fmla="*/ 104 w 171"/>
                    <a:gd name="T31" fmla="*/ 41 h 137"/>
                    <a:gd name="T32" fmla="*/ 99 w 171"/>
                    <a:gd name="T33" fmla="*/ 25 h 137"/>
                    <a:gd name="T34" fmla="*/ 89 w 171"/>
                    <a:gd name="T35" fmla="*/ 23 h 137"/>
                    <a:gd name="T36" fmla="*/ 81 w 171"/>
                    <a:gd name="T37" fmla="*/ 11 h 137"/>
                    <a:gd name="T38" fmla="*/ 71 w 171"/>
                    <a:gd name="T39" fmla="*/ 2 h 137"/>
                    <a:gd name="T40" fmla="*/ 61 w 171"/>
                    <a:gd name="T41" fmla="*/ 8 h 137"/>
                    <a:gd name="T42" fmla="*/ 49 w 171"/>
                    <a:gd name="T43" fmla="*/ 21 h 137"/>
                    <a:gd name="T44" fmla="*/ 37 w 171"/>
                    <a:gd name="T45" fmla="*/ 28 h 137"/>
                    <a:gd name="T46" fmla="*/ 30 w 171"/>
                    <a:gd name="T47" fmla="*/ 18 h 137"/>
                    <a:gd name="T48" fmla="*/ 21 w 171"/>
                    <a:gd name="T49" fmla="*/ 22 h 137"/>
                    <a:gd name="T50" fmla="*/ 11 w 171"/>
                    <a:gd name="T51" fmla="*/ 44 h 137"/>
                    <a:gd name="T52" fmla="*/ 10 w 171"/>
                    <a:gd name="T53" fmla="*/ 56 h 137"/>
                    <a:gd name="T54" fmla="*/ 15 w 171"/>
                    <a:gd name="T55" fmla="*/ 68 h 137"/>
                    <a:gd name="T56" fmla="*/ 18 w 171"/>
                    <a:gd name="T57" fmla="*/ 77 h 137"/>
                    <a:gd name="T58" fmla="*/ 22 w 171"/>
                    <a:gd name="T59" fmla="*/ 84 h 137"/>
                    <a:gd name="T60" fmla="*/ 16 w 171"/>
                    <a:gd name="T61" fmla="*/ 91 h 137"/>
                    <a:gd name="T62" fmla="*/ 16 w 171"/>
                    <a:gd name="T63" fmla="*/ 108 h 137"/>
                    <a:gd name="T64" fmla="*/ 4 w 171"/>
                    <a:gd name="T65" fmla="*/ 113 h 137"/>
                    <a:gd name="T66" fmla="*/ 7 w 171"/>
                    <a:gd name="T67" fmla="*/ 124 h 137"/>
                    <a:gd name="T68" fmla="*/ 15 w 171"/>
                    <a:gd name="T69" fmla="*/ 134 h 137"/>
                    <a:gd name="T70" fmla="*/ 19 w 171"/>
                    <a:gd name="T71" fmla="*/ 135 h 137"/>
                    <a:gd name="T72" fmla="*/ 30 w 171"/>
                    <a:gd name="T73" fmla="*/ 126 h 137"/>
                    <a:gd name="T74" fmla="*/ 34 w 171"/>
                    <a:gd name="T75" fmla="*/ 126 h 137"/>
                    <a:gd name="T76" fmla="*/ 42 w 171"/>
                    <a:gd name="T77" fmla="*/ 124 h 137"/>
                    <a:gd name="T78" fmla="*/ 48 w 171"/>
                    <a:gd name="T79" fmla="*/ 124 h 137"/>
                    <a:gd name="T80" fmla="*/ 59 w 171"/>
                    <a:gd name="T81" fmla="*/ 133 h 137"/>
                    <a:gd name="T82" fmla="*/ 69 w 171"/>
                    <a:gd name="T83" fmla="*/ 127 h 137"/>
                    <a:gd name="T84" fmla="*/ 87 w 171"/>
                    <a:gd name="T85" fmla="*/ 124 h 137"/>
                    <a:gd name="T86" fmla="*/ 96 w 171"/>
                    <a:gd name="T87" fmla="*/ 124 h 137"/>
                    <a:gd name="T88" fmla="*/ 112 w 171"/>
                    <a:gd name="T89" fmla="*/ 129 h 137"/>
                    <a:gd name="T90" fmla="*/ 116 w 171"/>
                    <a:gd name="T91" fmla="*/ 125 h 137"/>
                    <a:gd name="T92" fmla="*/ 131 w 171"/>
                    <a:gd name="T93" fmla="*/ 117 h 137"/>
                    <a:gd name="T94" fmla="*/ 147 w 171"/>
                    <a:gd name="T95" fmla="*/ 112 h 137"/>
                    <a:gd name="T96" fmla="*/ 150 w 171"/>
                    <a:gd name="T97" fmla="*/ 102 h 137"/>
                    <a:gd name="T98" fmla="*/ 161 w 171"/>
                    <a:gd name="T99" fmla="*/ 96 h 137"/>
                    <a:gd name="T100" fmla="*/ 169 w 171"/>
                    <a:gd name="T101" fmla="*/ 85 h 137"/>
                    <a:gd name="T102" fmla="*/ 171 w 171"/>
                    <a:gd name="T103" fmla="*/ 74 h 137"/>
                    <a:gd name="T104" fmla="*/ 143 w 171"/>
                    <a:gd name="T105" fmla="*/ 71 h 137"/>
                    <a:gd name="T106" fmla="*/ 138 w 171"/>
                    <a:gd name="T107" fmla="*/ 6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71" h="137">
                      <a:moveTo>
                        <a:pt x="170" y="71"/>
                      </a:moveTo>
                      <a:cubicBezTo>
                        <a:pt x="170" y="71"/>
                        <a:pt x="169" y="71"/>
                        <a:pt x="168" y="71"/>
                      </a:cubicBezTo>
                      <a:cubicBezTo>
                        <a:pt x="167" y="71"/>
                        <a:pt x="165" y="72"/>
                        <a:pt x="163" y="72"/>
                      </a:cubicBezTo>
                      <a:cubicBezTo>
                        <a:pt x="162" y="72"/>
                        <a:pt x="161" y="72"/>
                        <a:pt x="160" y="72"/>
                      </a:cubicBezTo>
                      <a:cubicBezTo>
                        <a:pt x="160" y="72"/>
                        <a:pt x="159" y="73"/>
                        <a:pt x="158" y="73"/>
                      </a:cubicBezTo>
                      <a:cubicBezTo>
                        <a:pt x="158" y="73"/>
                        <a:pt x="157" y="73"/>
                        <a:pt x="156" y="73"/>
                      </a:cubicBezTo>
                      <a:cubicBezTo>
                        <a:pt x="154" y="73"/>
                        <a:pt x="152" y="73"/>
                        <a:pt x="150" y="74"/>
                      </a:cubicBezTo>
                      <a:cubicBezTo>
                        <a:pt x="149" y="75"/>
                        <a:pt x="149" y="76"/>
                        <a:pt x="148" y="76"/>
                      </a:cubicBezTo>
                      <a:cubicBezTo>
                        <a:pt x="146" y="76"/>
                        <a:pt x="145" y="76"/>
                        <a:pt x="144" y="76"/>
                      </a:cubicBezTo>
                      <a:cubicBezTo>
                        <a:pt x="142" y="76"/>
                        <a:pt x="140" y="77"/>
                        <a:pt x="139" y="77"/>
                      </a:cubicBezTo>
                      <a:cubicBezTo>
                        <a:pt x="136" y="77"/>
                        <a:pt x="135" y="76"/>
                        <a:pt x="134" y="74"/>
                      </a:cubicBezTo>
                      <a:cubicBezTo>
                        <a:pt x="134" y="73"/>
                        <a:pt x="133" y="72"/>
                        <a:pt x="132" y="72"/>
                      </a:cubicBezTo>
                      <a:cubicBezTo>
                        <a:pt x="132" y="73"/>
                        <a:pt x="132" y="73"/>
                        <a:pt x="132" y="74"/>
                      </a:cubicBezTo>
                      <a:cubicBezTo>
                        <a:pt x="131" y="74"/>
                        <a:pt x="131" y="75"/>
                        <a:pt x="130" y="75"/>
                      </a:cubicBezTo>
                      <a:cubicBezTo>
                        <a:pt x="129" y="75"/>
                        <a:pt x="128" y="75"/>
                        <a:pt x="127" y="75"/>
                      </a:cubicBezTo>
                      <a:cubicBezTo>
                        <a:pt x="125" y="74"/>
                        <a:pt x="127" y="72"/>
                        <a:pt x="128" y="71"/>
                      </a:cubicBezTo>
                      <a:cubicBezTo>
                        <a:pt x="129" y="70"/>
                        <a:pt x="132" y="70"/>
                        <a:pt x="132" y="69"/>
                      </a:cubicBezTo>
                      <a:cubicBezTo>
                        <a:pt x="133" y="66"/>
                        <a:pt x="130" y="67"/>
                        <a:pt x="129" y="66"/>
                      </a:cubicBezTo>
                      <a:cubicBezTo>
                        <a:pt x="127" y="67"/>
                        <a:pt x="124" y="66"/>
                        <a:pt x="122" y="67"/>
                      </a:cubicBezTo>
                      <a:cubicBezTo>
                        <a:pt x="121" y="67"/>
                        <a:pt x="120" y="68"/>
                        <a:pt x="119" y="68"/>
                      </a:cubicBezTo>
                      <a:cubicBezTo>
                        <a:pt x="118" y="69"/>
                        <a:pt x="118" y="69"/>
                        <a:pt x="117" y="69"/>
                      </a:cubicBezTo>
                      <a:cubicBezTo>
                        <a:pt x="117" y="69"/>
                        <a:pt x="117" y="69"/>
                        <a:pt x="117" y="69"/>
                      </a:cubicBezTo>
                      <a:cubicBezTo>
                        <a:pt x="116" y="69"/>
                        <a:pt x="116" y="69"/>
                        <a:pt x="115" y="69"/>
                      </a:cubicBezTo>
                      <a:cubicBezTo>
                        <a:pt x="113" y="69"/>
                        <a:pt x="110" y="68"/>
                        <a:pt x="109" y="67"/>
                      </a:cubicBezTo>
                      <a:cubicBezTo>
                        <a:pt x="108" y="67"/>
                        <a:pt x="108" y="68"/>
                        <a:pt x="107" y="69"/>
                      </a:cubicBezTo>
                      <a:cubicBezTo>
                        <a:pt x="107" y="70"/>
                        <a:pt x="106" y="71"/>
                        <a:pt x="106" y="73"/>
                      </a:cubicBezTo>
                      <a:cubicBezTo>
                        <a:pt x="106" y="74"/>
                        <a:pt x="107" y="75"/>
                        <a:pt x="107" y="76"/>
                      </a:cubicBezTo>
                      <a:cubicBezTo>
                        <a:pt x="107" y="77"/>
                        <a:pt x="106" y="77"/>
                        <a:pt x="105" y="78"/>
                      </a:cubicBezTo>
                      <a:cubicBezTo>
                        <a:pt x="105" y="79"/>
                        <a:pt x="105" y="80"/>
                        <a:pt x="105" y="80"/>
                      </a:cubicBezTo>
                      <a:cubicBezTo>
                        <a:pt x="104" y="81"/>
                        <a:pt x="103" y="82"/>
                        <a:pt x="103" y="83"/>
                      </a:cubicBezTo>
                      <a:cubicBezTo>
                        <a:pt x="102" y="83"/>
                        <a:pt x="102" y="83"/>
                        <a:pt x="102" y="84"/>
                      </a:cubicBezTo>
                      <a:cubicBezTo>
                        <a:pt x="102" y="84"/>
                        <a:pt x="102" y="84"/>
                        <a:pt x="102" y="84"/>
                      </a:cubicBezTo>
                      <a:cubicBezTo>
                        <a:pt x="102" y="84"/>
                        <a:pt x="102" y="83"/>
                        <a:pt x="102" y="83"/>
                      </a:cubicBezTo>
                      <a:cubicBezTo>
                        <a:pt x="101" y="83"/>
                        <a:pt x="101" y="83"/>
                        <a:pt x="100" y="83"/>
                      </a:cubicBezTo>
                      <a:cubicBezTo>
                        <a:pt x="99" y="82"/>
                        <a:pt x="98" y="81"/>
                        <a:pt x="97" y="81"/>
                      </a:cubicBezTo>
                      <a:cubicBezTo>
                        <a:pt x="96" y="80"/>
                        <a:pt x="94" y="83"/>
                        <a:pt x="92" y="83"/>
                      </a:cubicBezTo>
                      <a:cubicBezTo>
                        <a:pt x="91" y="84"/>
                        <a:pt x="91" y="82"/>
                        <a:pt x="90" y="81"/>
                      </a:cubicBezTo>
                      <a:cubicBezTo>
                        <a:pt x="89" y="81"/>
                        <a:pt x="89" y="80"/>
                        <a:pt x="88" y="80"/>
                      </a:cubicBezTo>
                      <a:cubicBezTo>
                        <a:pt x="87" y="80"/>
                        <a:pt x="87" y="80"/>
                        <a:pt x="86" y="79"/>
                      </a:cubicBezTo>
                      <a:cubicBezTo>
                        <a:pt x="86" y="79"/>
                        <a:pt x="85" y="78"/>
                        <a:pt x="85" y="77"/>
                      </a:cubicBezTo>
                      <a:cubicBezTo>
                        <a:pt x="84" y="77"/>
                        <a:pt x="83" y="76"/>
                        <a:pt x="83" y="76"/>
                      </a:cubicBezTo>
                      <a:cubicBezTo>
                        <a:pt x="81" y="76"/>
                        <a:pt x="80" y="75"/>
                        <a:pt x="78" y="74"/>
                      </a:cubicBezTo>
                      <a:cubicBezTo>
                        <a:pt x="77" y="73"/>
                        <a:pt x="75" y="73"/>
                        <a:pt x="74" y="72"/>
                      </a:cubicBezTo>
                      <a:cubicBezTo>
                        <a:pt x="73" y="71"/>
                        <a:pt x="73" y="71"/>
                        <a:pt x="72" y="70"/>
                      </a:cubicBezTo>
                      <a:cubicBezTo>
                        <a:pt x="72" y="70"/>
                        <a:pt x="72" y="70"/>
                        <a:pt x="72" y="70"/>
                      </a:cubicBezTo>
                      <a:cubicBezTo>
                        <a:pt x="72" y="69"/>
                        <a:pt x="73" y="68"/>
                        <a:pt x="73" y="67"/>
                      </a:cubicBezTo>
                      <a:cubicBezTo>
                        <a:pt x="73" y="66"/>
                        <a:pt x="72" y="64"/>
                        <a:pt x="71" y="62"/>
                      </a:cubicBezTo>
                      <a:cubicBezTo>
                        <a:pt x="71" y="62"/>
                        <a:pt x="71" y="60"/>
                        <a:pt x="71" y="59"/>
                      </a:cubicBezTo>
                      <a:cubicBezTo>
                        <a:pt x="71" y="59"/>
                        <a:pt x="71" y="59"/>
                        <a:pt x="72" y="59"/>
                      </a:cubicBezTo>
                      <a:cubicBezTo>
                        <a:pt x="72" y="58"/>
                        <a:pt x="74" y="58"/>
                        <a:pt x="75" y="58"/>
                      </a:cubicBezTo>
                      <a:cubicBezTo>
                        <a:pt x="76" y="58"/>
                        <a:pt x="76" y="57"/>
                        <a:pt x="77" y="57"/>
                      </a:cubicBezTo>
                      <a:cubicBezTo>
                        <a:pt x="78" y="56"/>
                        <a:pt x="79" y="56"/>
                        <a:pt x="80" y="56"/>
                      </a:cubicBezTo>
                      <a:cubicBezTo>
                        <a:pt x="81" y="55"/>
                        <a:pt x="81" y="55"/>
                        <a:pt x="81" y="54"/>
                      </a:cubicBezTo>
                      <a:cubicBezTo>
                        <a:pt x="82" y="54"/>
                        <a:pt x="82" y="52"/>
                        <a:pt x="83" y="52"/>
                      </a:cubicBezTo>
                      <a:cubicBezTo>
                        <a:pt x="84" y="52"/>
                        <a:pt x="85" y="53"/>
                        <a:pt x="86" y="53"/>
                      </a:cubicBezTo>
                      <a:cubicBezTo>
                        <a:pt x="87" y="52"/>
                        <a:pt x="87" y="52"/>
                        <a:pt x="88" y="51"/>
                      </a:cubicBezTo>
                      <a:cubicBezTo>
                        <a:pt x="89" y="50"/>
                        <a:pt x="92" y="50"/>
                        <a:pt x="94" y="50"/>
                      </a:cubicBezTo>
                      <a:cubicBezTo>
                        <a:pt x="95" y="50"/>
                        <a:pt x="95" y="50"/>
                        <a:pt x="95" y="50"/>
                      </a:cubicBezTo>
                      <a:cubicBezTo>
                        <a:pt x="95" y="50"/>
                        <a:pt x="95" y="50"/>
                        <a:pt x="95" y="50"/>
                      </a:cubicBezTo>
                      <a:cubicBezTo>
                        <a:pt x="96" y="48"/>
                        <a:pt x="96" y="48"/>
                        <a:pt x="96" y="47"/>
                      </a:cubicBezTo>
                      <a:cubicBezTo>
                        <a:pt x="96" y="45"/>
                        <a:pt x="97" y="45"/>
                        <a:pt x="98" y="44"/>
                      </a:cubicBezTo>
                      <a:cubicBezTo>
                        <a:pt x="99" y="44"/>
                        <a:pt x="101" y="45"/>
                        <a:pt x="102" y="44"/>
                      </a:cubicBezTo>
                      <a:cubicBezTo>
                        <a:pt x="102" y="44"/>
                        <a:pt x="102" y="43"/>
                        <a:pt x="102" y="43"/>
                      </a:cubicBezTo>
                      <a:cubicBezTo>
                        <a:pt x="103" y="42"/>
                        <a:pt x="103" y="41"/>
                        <a:pt x="104" y="41"/>
                      </a:cubicBezTo>
                      <a:cubicBezTo>
                        <a:pt x="106" y="39"/>
                        <a:pt x="107" y="36"/>
                        <a:pt x="106" y="34"/>
                      </a:cubicBezTo>
                      <a:cubicBezTo>
                        <a:pt x="105" y="32"/>
                        <a:pt x="104" y="30"/>
                        <a:pt x="103" y="29"/>
                      </a:cubicBezTo>
                      <a:cubicBezTo>
                        <a:pt x="103" y="28"/>
                        <a:pt x="102" y="27"/>
                        <a:pt x="102" y="27"/>
                      </a:cubicBezTo>
                      <a:cubicBezTo>
                        <a:pt x="101" y="26"/>
                        <a:pt x="100" y="26"/>
                        <a:pt x="99" y="25"/>
                      </a:cubicBezTo>
                      <a:cubicBezTo>
                        <a:pt x="98" y="25"/>
                        <a:pt x="98" y="24"/>
                        <a:pt x="97" y="22"/>
                      </a:cubicBezTo>
                      <a:cubicBezTo>
                        <a:pt x="97" y="22"/>
                        <a:pt x="96" y="21"/>
                        <a:pt x="96" y="21"/>
                      </a:cubicBezTo>
                      <a:cubicBezTo>
                        <a:pt x="93" y="20"/>
                        <a:pt x="92" y="23"/>
                        <a:pt x="90" y="23"/>
                      </a:cubicBezTo>
                      <a:cubicBezTo>
                        <a:pt x="89" y="23"/>
                        <a:pt x="89" y="23"/>
                        <a:pt x="89" y="23"/>
                      </a:cubicBezTo>
                      <a:cubicBezTo>
                        <a:pt x="89" y="23"/>
                        <a:pt x="89" y="22"/>
                        <a:pt x="88" y="22"/>
                      </a:cubicBezTo>
                      <a:cubicBezTo>
                        <a:pt x="88" y="21"/>
                        <a:pt x="87" y="20"/>
                        <a:pt x="87" y="18"/>
                      </a:cubicBezTo>
                      <a:cubicBezTo>
                        <a:pt x="86" y="16"/>
                        <a:pt x="88" y="13"/>
                        <a:pt x="84" y="14"/>
                      </a:cubicBezTo>
                      <a:cubicBezTo>
                        <a:pt x="82" y="14"/>
                        <a:pt x="82" y="12"/>
                        <a:pt x="81" y="11"/>
                      </a:cubicBezTo>
                      <a:cubicBezTo>
                        <a:pt x="80" y="11"/>
                        <a:pt x="79" y="11"/>
                        <a:pt x="79" y="10"/>
                      </a:cubicBezTo>
                      <a:cubicBezTo>
                        <a:pt x="78" y="9"/>
                        <a:pt x="77" y="7"/>
                        <a:pt x="76" y="6"/>
                      </a:cubicBezTo>
                      <a:cubicBezTo>
                        <a:pt x="75" y="5"/>
                        <a:pt x="74" y="6"/>
                        <a:pt x="73" y="5"/>
                      </a:cubicBezTo>
                      <a:cubicBezTo>
                        <a:pt x="72" y="4"/>
                        <a:pt x="72" y="3"/>
                        <a:pt x="71" y="2"/>
                      </a:cubicBezTo>
                      <a:cubicBezTo>
                        <a:pt x="71" y="1"/>
                        <a:pt x="70" y="1"/>
                        <a:pt x="70" y="0"/>
                      </a:cubicBezTo>
                      <a:cubicBezTo>
                        <a:pt x="69" y="1"/>
                        <a:pt x="68" y="3"/>
                        <a:pt x="67" y="4"/>
                      </a:cubicBezTo>
                      <a:cubicBezTo>
                        <a:pt x="66" y="6"/>
                        <a:pt x="66" y="5"/>
                        <a:pt x="63" y="5"/>
                      </a:cubicBezTo>
                      <a:cubicBezTo>
                        <a:pt x="61" y="5"/>
                        <a:pt x="62" y="7"/>
                        <a:pt x="61" y="8"/>
                      </a:cubicBezTo>
                      <a:cubicBezTo>
                        <a:pt x="61" y="10"/>
                        <a:pt x="61" y="11"/>
                        <a:pt x="61" y="12"/>
                      </a:cubicBezTo>
                      <a:cubicBezTo>
                        <a:pt x="60" y="12"/>
                        <a:pt x="57" y="13"/>
                        <a:pt x="56" y="14"/>
                      </a:cubicBezTo>
                      <a:cubicBezTo>
                        <a:pt x="55" y="15"/>
                        <a:pt x="53" y="16"/>
                        <a:pt x="52" y="17"/>
                      </a:cubicBezTo>
                      <a:cubicBezTo>
                        <a:pt x="50" y="18"/>
                        <a:pt x="48" y="18"/>
                        <a:pt x="49" y="21"/>
                      </a:cubicBezTo>
                      <a:cubicBezTo>
                        <a:pt x="49" y="22"/>
                        <a:pt x="51" y="24"/>
                        <a:pt x="48" y="24"/>
                      </a:cubicBezTo>
                      <a:cubicBezTo>
                        <a:pt x="47" y="24"/>
                        <a:pt x="47" y="22"/>
                        <a:pt x="45" y="22"/>
                      </a:cubicBezTo>
                      <a:cubicBezTo>
                        <a:pt x="43" y="21"/>
                        <a:pt x="41" y="23"/>
                        <a:pt x="40" y="25"/>
                      </a:cubicBezTo>
                      <a:cubicBezTo>
                        <a:pt x="39" y="26"/>
                        <a:pt x="37" y="27"/>
                        <a:pt x="37" y="28"/>
                      </a:cubicBezTo>
                      <a:cubicBezTo>
                        <a:pt x="37" y="28"/>
                        <a:pt x="37" y="28"/>
                        <a:pt x="37" y="28"/>
                      </a:cubicBezTo>
                      <a:cubicBezTo>
                        <a:pt x="35" y="29"/>
                        <a:pt x="34" y="31"/>
                        <a:pt x="32" y="30"/>
                      </a:cubicBezTo>
                      <a:cubicBezTo>
                        <a:pt x="30" y="30"/>
                        <a:pt x="29" y="25"/>
                        <a:pt x="29" y="23"/>
                      </a:cubicBezTo>
                      <a:cubicBezTo>
                        <a:pt x="29" y="21"/>
                        <a:pt x="32" y="19"/>
                        <a:pt x="30" y="18"/>
                      </a:cubicBezTo>
                      <a:cubicBezTo>
                        <a:pt x="28" y="16"/>
                        <a:pt x="27" y="18"/>
                        <a:pt x="25" y="19"/>
                      </a:cubicBezTo>
                      <a:cubicBezTo>
                        <a:pt x="25" y="19"/>
                        <a:pt x="23" y="19"/>
                        <a:pt x="23" y="19"/>
                      </a:cubicBezTo>
                      <a:cubicBezTo>
                        <a:pt x="23" y="20"/>
                        <a:pt x="23" y="20"/>
                        <a:pt x="23" y="20"/>
                      </a:cubicBezTo>
                      <a:cubicBezTo>
                        <a:pt x="22" y="21"/>
                        <a:pt x="21" y="21"/>
                        <a:pt x="21" y="22"/>
                      </a:cubicBezTo>
                      <a:cubicBezTo>
                        <a:pt x="19" y="24"/>
                        <a:pt x="20" y="27"/>
                        <a:pt x="19" y="29"/>
                      </a:cubicBezTo>
                      <a:cubicBezTo>
                        <a:pt x="19" y="31"/>
                        <a:pt x="16" y="33"/>
                        <a:pt x="13" y="33"/>
                      </a:cubicBezTo>
                      <a:cubicBezTo>
                        <a:pt x="13" y="35"/>
                        <a:pt x="11" y="38"/>
                        <a:pt x="10" y="39"/>
                      </a:cubicBezTo>
                      <a:cubicBezTo>
                        <a:pt x="10" y="40"/>
                        <a:pt x="11" y="43"/>
                        <a:pt x="11" y="44"/>
                      </a:cubicBezTo>
                      <a:cubicBezTo>
                        <a:pt x="11" y="46"/>
                        <a:pt x="10" y="47"/>
                        <a:pt x="10" y="48"/>
                      </a:cubicBezTo>
                      <a:cubicBezTo>
                        <a:pt x="10" y="49"/>
                        <a:pt x="11" y="51"/>
                        <a:pt x="12" y="52"/>
                      </a:cubicBezTo>
                      <a:cubicBezTo>
                        <a:pt x="12" y="53"/>
                        <a:pt x="13" y="54"/>
                        <a:pt x="12" y="55"/>
                      </a:cubicBezTo>
                      <a:cubicBezTo>
                        <a:pt x="12" y="56"/>
                        <a:pt x="12" y="55"/>
                        <a:pt x="10" y="56"/>
                      </a:cubicBezTo>
                      <a:cubicBezTo>
                        <a:pt x="10" y="56"/>
                        <a:pt x="9" y="56"/>
                        <a:pt x="9" y="57"/>
                      </a:cubicBezTo>
                      <a:cubicBezTo>
                        <a:pt x="10" y="57"/>
                        <a:pt x="12" y="58"/>
                        <a:pt x="12" y="60"/>
                      </a:cubicBezTo>
                      <a:cubicBezTo>
                        <a:pt x="12" y="62"/>
                        <a:pt x="10" y="62"/>
                        <a:pt x="12" y="65"/>
                      </a:cubicBezTo>
                      <a:cubicBezTo>
                        <a:pt x="14" y="66"/>
                        <a:pt x="14" y="67"/>
                        <a:pt x="15" y="68"/>
                      </a:cubicBezTo>
                      <a:cubicBezTo>
                        <a:pt x="15" y="68"/>
                        <a:pt x="15" y="68"/>
                        <a:pt x="15" y="68"/>
                      </a:cubicBezTo>
                      <a:cubicBezTo>
                        <a:pt x="17" y="70"/>
                        <a:pt x="17" y="70"/>
                        <a:pt x="18" y="73"/>
                      </a:cubicBezTo>
                      <a:cubicBezTo>
                        <a:pt x="18" y="73"/>
                        <a:pt x="19" y="74"/>
                        <a:pt x="19" y="75"/>
                      </a:cubicBezTo>
                      <a:cubicBezTo>
                        <a:pt x="19" y="76"/>
                        <a:pt x="18" y="76"/>
                        <a:pt x="18" y="77"/>
                      </a:cubicBezTo>
                      <a:cubicBezTo>
                        <a:pt x="18" y="79"/>
                        <a:pt x="19" y="79"/>
                        <a:pt x="20" y="81"/>
                      </a:cubicBezTo>
                      <a:cubicBezTo>
                        <a:pt x="21" y="81"/>
                        <a:pt x="22" y="82"/>
                        <a:pt x="22" y="83"/>
                      </a:cubicBezTo>
                      <a:cubicBezTo>
                        <a:pt x="22" y="83"/>
                        <a:pt x="22" y="84"/>
                        <a:pt x="22" y="84"/>
                      </a:cubicBezTo>
                      <a:cubicBezTo>
                        <a:pt x="22" y="84"/>
                        <a:pt x="22" y="84"/>
                        <a:pt x="22" y="84"/>
                      </a:cubicBezTo>
                      <a:cubicBezTo>
                        <a:pt x="20" y="84"/>
                        <a:pt x="19" y="85"/>
                        <a:pt x="19" y="87"/>
                      </a:cubicBezTo>
                      <a:cubicBezTo>
                        <a:pt x="19" y="88"/>
                        <a:pt x="20" y="89"/>
                        <a:pt x="19" y="90"/>
                      </a:cubicBezTo>
                      <a:cubicBezTo>
                        <a:pt x="19" y="91"/>
                        <a:pt x="18" y="90"/>
                        <a:pt x="17" y="91"/>
                      </a:cubicBezTo>
                      <a:cubicBezTo>
                        <a:pt x="17" y="91"/>
                        <a:pt x="17" y="91"/>
                        <a:pt x="16" y="91"/>
                      </a:cubicBezTo>
                      <a:cubicBezTo>
                        <a:pt x="15" y="92"/>
                        <a:pt x="14" y="92"/>
                        <a:pt x="13" y="92"/>
                      </a:cubicBezTo>
                      <a:cubicBezTo>
                        <a:pt x="10" y="94"/>
                        <a:pt x="12" y="97"/>
                        <a:pt x="14" y="98"/>
                      </a:cubicBezTo>
                      <a:cubicBezTo>
                        <a:pt x="15" y="100"/>
                        <a:pt x="14" y="102"/>
                        <a:pt x="15" y="104"/>
                      </a:cubicBezTo>
                      <a:cubicBezTo>
                        <a:pt x="15" y="106"/>
                        <a:pt x="15" y="107"/>
                        <a:pt x="16" y="108"/>
                      </a:cubicBezTo>
                      <a:cubicBezTo>
                        <a:pt x="17" y="109"/>
                        <a:pt x="17" y="110"/>
                        <a:pt x="17" y="111"/>
                      </a:cubicBezTo>
                      <a:cubicBezTo>
                        <a:pt x="17" y="112"/>
                        <a:pt x="16" y="114"/>
                        <a:pt x="15" y="115"/>
                      </a:cubicBezTo>
                      <a:cubicBezTo>
                        <a:pt x="13" y="116"/>
                        <a:pt x="11" y="115"/>
                        <a:pt x="10" y="114"/>
                      </a:cubicBezTo>
                      <a:cubicBezTo>
                        <a:pt x="8" y="113"/>
                        <a:pt x="6" y="113"/>
                        <a:pt x="4" y="113"/>
                      </a:cubicBezTo>
                      <a:cubicBezTo>
                        <a:pt x="2" y="112"/>
                        <a:pt x="0" y="111"/>
                        <a:pt x="0" y="113"/>
                      </a:cubicBezTo>
                      <a:cubicBezTo>
                        <a:pt x="0" y="114"/>
                        <a:pt x="0" y="115"/>
                        <a:pt x="1" y="116"/>
                      </a:cubicBezTo>
                      <a:cubicBezTo>
                        <a:pt x="1" y="117"/>
                        <a:pt x="3" y="118"/>
                        <a:pt x="4" y="119"/>
                      </a:cubicBezTo>
                      <a:cubicBezTo>
                        <a:pt x="5" y="120"/>
                        <a:pt x="6" y="122"/>
                        <a:pt x="7" y="124"/>
                      </a:cubicBezTo>
                      <a:cubicBezTo>
                        <a:pt x="7" y="125"/>
                        <a:pt x="7" y="127"/>
                        <a:pt x="7" y="129"/>
                      </a:cubicBezTo>
                      <a:cubicBezTo>
                        <a:pt x="7" y="130"/>
                        <a:pt x="7" y="131"/>
                        <a:pt x="8" y="132"/>
                      </a:cubicBezTo>
                      <a:cubicBezTo>
                        <a:pt x="9" y="132"/>
                        <a:pt x="10" y="131"/>
                        <a:pt x="11" y="132"/>
                      </a:cubicBezTo>
                      <a:cubicBezTo>
                        <a:pt x="12" y="132"/>
                        <a:pt x="14" y="133"/>
                        <a:pt x="15" y="134"/>
                      </a:cubicBezTo>
                      <a:cubicBezTo>
                        <a:pt x="15" y="134"/>
                        <a:pt x="15" y="134"/>
                        <a:pt x="15" y="135"/>
                      </a:cubicBezTo>
                      <a:cubicBezTo>
                        <a:pt x="15" y="135"/>
                        <a:pt x="16" y="135"/>
                        <a:pt x="16" y="135"/>
                      </a:cubicBezTo>
                      <a:cubicBezTo>
                        <a:pt x="17" y="136"/>
                        <a:pt x="17" y="137"/>
                        <a:pt x="18" y="136"/>
                      </a:cubicBezTo>
                      <a:cubicBezTo>
                        <a:pt x="18" y="136"/>
                        <a:pt x="19" y="135"/>
                        <a:pt x="19" y="135"/>
                      </a:cubicBezTo>
                      <a:cubicBezTo>
                        <a:pt x="20" y="134"/>
                        <a:pt x="20" y="133"/>
                        <a:pt x="21" y="132"/>
                      </a:cubicBezTo>
                      <a:cubicBezTo>
                        <a:pt x="23" y="132"/>
                        <a:pt x="24" y="132"/>
                        <a:pt x="25" y="131"/>
                      </a:cubicBezTo>
                      <a:cubicBezTo>
                        <a:pt x="27" y="130"/>
                        <a:pt x="28" y="130"/>
                        <a:pt x="30" y="129"/>
                      </a:cubicBezTo>
                      <a:cubicBezTo>
                        <a:pt x="31" y="129"/>
                        <a:pt x="31" y="127"/>
                        <a:pt x="30" y="126"/>
                      </a:cubicBezTo>
                      <a:cubicBezTo>
                        <a:pt x="29" y="125"/>
                        <a:pt x="28" y="124"/>
                        <a:pt x="27" y="123"/>
                      </a:cubicBezTo>
                      <a:cubicBezTo>
                        <a:pt x="26" y="123"/>
                        <a:pt x="24" y="122"/>
                        <a:pt x="24" y="121"/>
                      </a:cubicBezTo>
                      <a:cubicBezTo>
                        <a:pt x="26" y="121"/>
                        <a:pt x="28" y="122"/>
                        <a:pt x="30" y="123"/>
                      </a:cubicBezTo>
                      <a:cubicBezTo>
                        <a:pt x="31" y="124"/>
                        <a:pt x="33" y="124"/>
                        <a:pt x="34" y="126"/>
                      </a:cubicBezTo>
                      <a:cubicBezTo>
                        <a:pt x="35" y="127"/>
                        <a:pt x="39" y="130"/>
                        <a:pt x="40" y="129"/>
                      </a:cubicBezTo>
                      <a:cubicBezTo>
                        <a:pt x="41" y="129"/>
                        <a:pt x="42" y="129"/>
                        <a:pt x="41" y="128"/>
                      </a:cubicBezTo>
                      <a:cubicBezTo>
                        <a:pt x="41" y="128"/>
                        <a:pt x="41" y="128"/>
                        <a:pt x="40" y="127"/>
                      </a:cubicBezTo>
                      <a:cubicBezTo>
                        <a:pt x="40" y="126"/>
                        <a:pt x="40" y="124"/>
                        <a:pt x="42" y="124"/>
                      </a:cubicBezTo>
                      <a:cubicBezTo>
                        <a:pt x="44" y="124"/>
                        <a:pt x="43" y="126"/>
                        <a:pt x="43" y="127"/>
                      </a:cubicBezTo>
                      <a:cubicBezTo>
                        <a:pt x="43" y="128"/>
                        <a:pt x="43" y="129"/>
                        <a:pt x="45" y="129"/>
                      </a:cubicBezTo>
                      <a:cubicBezTo>
                        <a:pt x="46" y="129"/>
                        <a:pt x="46" y="128"/>
                        <a:pt x="46" y="127"/>
                      </a:cubicBezTo>
                      <a:cubicBezTo>
                        <a:pt x="47" y="126"/>
                        <a:pt x="46" y="125"/>
                        <a:pt x="48" y="124"/>
                      </a:cubicBezTo>
                      <a:cubicBezTo>
                        <a:pt x="49" y="124"/>
                        <a:pt x="50" y="125"/>
                        <a:pt x="51" y="125"/>
                      </a:cubicBezTo>
                      <a:cubicBezTo>
                        <a:pt x="53" y="126"/>
                        <a:pt x="53" y="126"/>
                        <a:pt x="53" y="128"/>
                      </a:cubicBezTo>
                      <a:cubicBezTo>
                        <a:pt x="53" y="131"/>
                        <a:pt x="54" y="130"/>
                        <a:pt x="56" y="131"/>
                      </a:cubicBezTo>
                      <a:cubicBezTo>
                        <a:pt x="57" y="131"/>
                        <a:pt x="58" y="133"/>
                        <a:pt x="59" y="133"/>
                      </a:cubicBezTo>
                      <a:cubicBezTo>
                        <a:pt x="61" y="132"/>
                        <a:pt x="60" y="130"/>
                        <a:pt x="61" y="129"/>
                      </a:cubicBezTo>
                      <a:cubicBezTo>
                        <a:pt x="61" y="129"/>
                        <a:pt x="62" y="129"/>
                        <a:pt x="63" y="129"/>
                      </a:cubicBezTo>
                      <a:cubicBezTo>
                        <a:pt x="64" y="129"/>
                        <a:pt x="64" y="129"/>
                        <a:pt x="65" y="129"/>
                      </a:cubicBezTo>
                      <a:cubicBezTo>
                        <a:pt x="66" y="128"/>
                        <a:pt x="68" y="128"/>
                        <a:pt x="69" y="127"/>
                      </a:cubicBezTo>
                      <a:cubicBezTo>
                        <a:pt x="71" y="126"/>
                        <a:pt x="72" y="126"/>
                        <a:pt x="75" y="126"/>
                      </a:cubicBezTo>
                      <a:cubicBezTo>
                        <a:pt x="77" y="126"/>
                        <a:pt x="80" y="126"/>
                        <a:pt x="82" y="125"/>
                      </a:cubicBezTo>
                      <a:cubicBezTo>
                        <a:pt x="83" y="124"/>
                        <a:pt x="84" y="124"/>
                        <a:pt x="85" y="124"/>
                      </a:cubicBezTo>
                      <a:cubicBezTo>
                        <a:pt x="85" y="124"/>
                        <a:pt x="86" y="124"/>
                        <a:pt x="87" y="124"/>
                      </a:cubicBezTo>
                      <a:cubicBezTo>
                        <a:pt x="88" y="124"/>
                        <a:pt x="89" y="124"/>
                        <a:pt x="90" y="123"/>
                      </a:cubicBezTo>
                      <a:cubicBezTo>
                        <a:pt x="90" y="123"/>
                        <a:pt x="90" y="123"/>
                        <a:pt x="90" y="123"/>
                      </a:cubicBezTo>
                      <a:cubicBezTo>
                        <a:pt x="90" y="123"/>
                        <a:pt x="91" y="123"/>
                        <a:pt x="92" y="123"/>
                      </a:cubicBezTo>
                      <a:cubicBezTo>
                        <a:pt x="93" y="123"/>
                        <a:pt x="95" y="123"/>
                        <a:pt x="96" y="124"/>
                      </a:cubicBezTo>
                      <a:cubicBezTo>
                        <a:pt x="98" y="124"/>
                        <a:pt x="99" y="125"/>
                        <a:pt x="100" y="126"/>
                      </a:cubicBezTo>
                      <a:cubicBezTo>
                        <a:pt x="102" y="126"/>
                        <a:pt x="103" y="127"/>
                        <a:pt x="104" y="127"/>
                      </a:cubicBezTo>
                      <a:cubicBezTo>
                        <a:pt x="105" y="128"/>
                        <a:pt x="107" y="127"/>
                        <a:pt x="108" y="127"/>
                      </a:cubicBezTo>
                      <a:cubicBezTo>
                        <a:pt x="109" y="128"/>
                        <a:pt x="111" y="129"/>
                        <a:pt x="112" y="129"/>
                      </a:cubicBezTo>
                      <a:cubicBezTo>
                        <a:pt x="112" y="129"/>
                        <a:pt x="112" y="128"/>
                        <a:pt x="113" y="128"/>
                      </a:cubicBezTo>
                      <a:cubicBezTo>
                        <a:pt x="113" y="128"/>
                        <a:pt x="113" y="128"/>
                        <a:pt x="113" y="128"/>
                      </a:cubicBezTo>
                      <a:cubicBezTo>
                        <a:pt x="114" y="127"/>
                        <a:pt x="114" y="127"/>
                        <a:pt x="115" y="126"/>
                      </a:cubicBezTo>
                      <a:cubicBezTo>
                        <a:pt x="115" y="126"/>
                        <a:pt x="115" y="125"/>
                        <a:pt x="116" y="125"/>
                      </a:cubicBezTo>
                      <a:cubicBezTo>
                        <a:pt x="116" y="125"/>
                        <a:pt x="117" y="124"/>
                        <a:pt x="117" y="124"/>
                      </a:cubicBezTo>
                      <a:cubicBezTo>
                        <a:pt x="118" y="123"/>
                        <a:pt x="119" y="122"/>
                        <a:pt x="120" y="121"/>
                      </a:cubicBezTo>
                      <a:cubicBezTo>
                        <a:pt x="122" y="121"/>
                        <a:pt x="123" y="120"/>
                        <a:pt x="125" y="120"/>
                      </a:cubicBezTo>
                      <a:cubicBezTo>
                        <a:pt x="127" y="119"/>
                        <a:pt x="129" y="118"/>
                        <a:pt x="131" y="117"/>
                      </a:cubicBezTo>
                      <a:cubicBezTo>
                        <a:pt x="133" y="117"/>
                        <a:pt x="135" y="115"/>
                        <a:pt x="136" y="114"/>
                      </a:cubicBezTo>
                      <a:cubicBezTo>
                        <a:pt x="138" y="112"/>
                        <a:pt x="138" y="110"/>
                        <a:pt x="141" y="111"/>
                      </a:cubicBezTo>
                      <a:cubicBezTo>
                        <a:pt x="142" y="111"/>
                        <a:pt x="143" y="111"/>
                        <a:pt x="145" y="111"/>
                      </a:cubicBezTo>
                      <a:cubicBezTo>
                        <a:pt x="145" y="112"/>
                        <a:pt x="146" y="112"/>
                        <a:pt x="147" y="112"/>
                      </a:cubicBezTo>
                      <a:cubicBezTo>
                        <a:pt x="148" y="112"/>
                        <a:pt x="148" y="112"/>
                        <a:pt x="148" y="112"/>
                      </a:cubicBezTo>
                      <a:cubicBezTo>
                        <a:pt x="150" y="111"/>
                        <a:pt x="149" y="110"/>
                        <a:pt x="149" y="109"/>
                      </a:cubicBezTo>
                      <a:cubicBezTo>
                        <a:pt x="148" y="108"/>
                        <a:pt x="149" y="107"/>
                        <a:pt x="149" y="106"/>
                      </a:cubicBezTo>
                      <a:cubicBezTo>
                        <a:pt x="150" y="104"/>
                        <a:pt x="149" y="103"/>
                        <a:pt x="150" y="102"/>
                      </a:cubicBezTo>
                      <a:cubicBezTo>
                        <a:pt x="151" y="101"/>
                        <a:pt x="153" y="101"/>
                        <a:pt x="153" y="100"/>
                      </a:cubicBezTo>
                      <a:cubicBezTo>
                        <a:pt x="154" y="99"/>
                        <a:pt x="154" y="99"/>
                        <a:pt x="154" y="98"/>
                      </a:cubicBezTo>
                      <a:cubicBezTo>
                        <a:pt x="155" y="97"/>
                        <a:pt x="156" y="98"/>
                        <a:pt x="157" y="97"/>
                      </a:cubicBezTo>
                      <a:cubicBezTo>
                        <a:pt x="159" y="97"/>
                        <a:pt x="160" y="97"/>
                        <a:pt x="161" y="96"/>
                      </a:cubicBezTo>
                      <a:cubicBezTo>
                        <a:pt x="161" y="95"/>
                        <a:pt x="162" y="95"/>
                        <a:pt x="163" y="95"/>
                      </a:cubicBezTo>
                      <a:cubicBezTo>
                        <a:pt x="164" y="94"/>
                        <a:pt x="165" y="93"/>
                        <a:pt x="166" y="93"/>
                      </a:cubicBezTo>
                      <a:cubicBezTo>
                        <a:pt x="167" y="92"/>
                        <a:pt x="168" y="92"/>
                        <a:pt x="169" y="91"/>
                      </a:cubicBezTo>
                      <a:cubicBezTo>
                        <a:pt x="170" y="90"/>
                        <a:pt x="170" y="86"/>
                        <a:pt x="169" y="85"/>
                      </a:cubicBezTo>
                      <a:cubicBezTo>
                        <a:pt x="169" y="84"/>
                        <a:pt x="169" y="83"/>
                        <a:pt x="169" y="82"/>
                      </a:cubicBezTo>
                      <a:cubicBezTo>
                        <a:pt x="169" y="82"/>
                        <a:pt x="169" y="81"/>
                        <a:pt x="168" y="80"/>
                      </a:cubicBezTo>
                      <a:cubicBezTo>
                        <a:pt x="168" y="79"/>
                        <a:pt x="167" y="77"/>
                        <a:pt x="167" y="76"/>
                      </a:cubicBezTo>
                      <a:cubicBezTo>
                        <a:pt x="168" y="75"/>
                        <a:pt x="171" y="76"/>
                        <a:pt x="171" y="74"/>
                      </a:cubicBezTo>
                      <a:cubicBezTo>
                        <a:pt x="171" y="73"/>
                        <a:pt x="171" y="71"/>
                        <a:pt x="170" y="71"/>
                      </a:cubicBezTo>
                      <a:close/>
                      <a:moveTo>
                        <a:pt x="138" y="75"/>
                      </a:moveTo>
                      <a:cubicBezTo>
                        <a:pt x="140" y="75"/>
                        <a:pt x="142" y="75"/>
                        <a:pt x="144" y="75"/>
                      </a:cubicBezTo>
                      <a:cubicBezTo>
                        <a:pt x="147" y="74"/>
                        <a:pt x="145" y="71"/>
                        <a:pt x="143" y="71"/>
                      </a:cubicBezTo>
                      <a:cubicBezTo>
                        <a:pt x="142" y="70"/>
                        <a:pt x="142" y="70"/>
                        <a:pt x="141" y="70"/>
                      </a:cubicBezTo>
                      <a:cubicBezTo>
                        <a:pt x="141" y="70"/>
                        <a:pt x="141" y="71"/>
                        <a:pt x="140" y="71"/>
                      </a:cubicBezTo>
                      <a:cubicBezTo>
                        <a:pt x="140" y="71"/>
                        <a:pt x="140" y="70"/>
                        <a:pt x="139" y="70"/>
                      </a:cubicBezTo>
                      <a:cubicBezTo>
                        <a:pt x="139" y="69"/>
                        <a:pt x="138" y="69"/>
                        <a:pt x="138" y="69"/>
                      </a:cubicBezTo>
                      <a:cubicBezTo>
                        <a:pt x="136" y="69"/>
                        <a:pt x="134" y="70"/>
                        <a:pt x="135" y="72"/>
                      </a:cubicBezTo>
                      <a:cubicBezTo>
                        <a:pt x="135" y="74"/>
                        <a:pt x="136" y="74"/>
                        <a:pt x="138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 51">
                  <a:extLst>
                    <a:ext uri="{FF2B5EF4-FFF2-40B4-BE49-F238E27FC236}">
                      <a16:creationId xmlns:a16="http://schemas.microsoft.com/office/drawing/2014/main" xmlns="" id="{50392F5E-0D53-41F2-AE82-D780FFBAE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6" y="2863"/>
                  <a:ext cx="625" cy="709"/>
                </a:xfrm>
                <a:custGeom>
                  <a:avLst/>
                  <a:gdLst>
                    <a:gd name="T0" fmla="*/ 110 w 112"/>
                    <a:gd name="T1" fmla="*/ 31 h 127"/>
                    <a:gd name="T2" fmla="*/ 108 w 112"/>
                    <a:gd name="T3" fmla="*/ 21 h 127"/>
                    <a:gd name="T4" fmla="*/ 96 w 112"/>
                    <a:gd name="T5" fmla="*/ 9 h 127"/>
                    <a:gd name="T6" fmla="*/ 84 w 112"/>
                    <a:gd name="T7" fmla="*/ 2 h 127"/>
                    <a:gd name="T8" fmla="*/ 72 w 112"/>
                    <a:gd name="T9" fmla="*/ 0 h 127"/>
                    <a:gd name="T10" fmla="*/ 61 w 112"/>
                    <a:gd name="T11" fmla="*/ 1 h 127"/>
                    <a:gd name="T12" fmla="*/ 52 w 112"/>
                    <a:gd name="T13" fmla="*/ 2 h 127"/>
                    <a:gd name="T14" fmla="*/ 45 w 112"/>
                    <a:gd name="T15" fmla="*/ 7 h 127"/>
                    <a:gd name="T16" fmla="*/ 42 w 112"/>
                    <a:gd name="T17" fmla="*/ 15 h 127"/>
                    <a:gd name="T18" fmla="*/ 37 w 112"/>
                    <a:gd name="T19" fmla="*/ 17 h 127"/>
                    <a:gd name="T20" fmla="*/ 37 w 112"/>
                    <a:gd name="T21" fmla="*/ 17 h 127"/>
                    <a:gd name="T22" fmla="*/ 37 w 112"/>
                    <a:gd name="T23" fmla="*/ 18 h 127"/>
                    <a:gd name="T24" fmla="*/ 30 w 112"/>
                    <a:gd name="T25" fmla="*/ 23 h 127"/>
                    <a:gd name="T26" fmla="*/ 17 w 112"/>
                    <a:gd name="T27" fmla="*/ 31 h 127"/>
                    <a:gd name="T28" fmla="*/ 13 w 112"/>
                    <a:gd name="T29" fmla="*/ 30 h 127"/>
                    <a:gd name="T30" fmla="*/ 3 w 112"/>
                    <a:gd name="T31" fmla="*/ 31 h 127"/>
                    <a:gd name="T32" fmla="*/ 0 w 112"/>
                    <a:gd name="T33" fmla="*/ 32 h 127"/>
                    <a:gd name="T34" fmla="*/ 2 w 112"/>
                    <a:gd name="T35" fmla="*/ 39 h 127"/>
                    <a:gd name="T36" fmla="*/ 7 w 112"/>
                    <a:gd name="T37" fmla="*/ 48 h 127"/>
                    <a:gd name="T38" fmla="*/ 2 w 112"/>
                    <a:gd name="T39" fmla="*/ 57 h 127"/>
                    <a:gd name="T40" fmla="*/ 9 w 112"/>
                    <a:gd name="T41" fmla="*/ 64 h 127"/>
                    <a:gd name="T42" fmla="*/ 17 w 112"/>
                    <a:gd name="T43" fmla="*/ 72 h 127"/>
                    <a:gd name="T44" fmla="*/ 23 w 112"/>
                    <a:gd name="T45" fmla="*/ 81 h 127"/>
                    <a:gd name="T46" fmla="*/ 32 w 112"/>
                    <a:gd name="T47" fmla="*/ 83 h 127"/>
                    <a:gd name="T48" fmla="*/ 39 w 112"/>
                    <a:gd name="T49" fmla="*/ 92 h 127"/>
                    <a:gd name="T50" fmla="*/ 35 w 112"/>
                    <a:gd name="T51" fmla="*/ 102 h 127"/>
                    <a:gd name="T52" fmla="*/ 28 w 112"/>
                    <a:gd name="T53" fmla="*/ 108 h 127"/>
                    <a:gd name="T54" fmla="*/ 39 w 112"/>
                    <a:gd name="T55" fmla="*/ 113 h 127"/>
                    <a:gd name="T56" fmla="*/ 44 w 112"/>
                    <a:gd name="T57" fmla="*/ 115 h 127"/>
                    <a:gd name="T58" fmla="*/ 44 w 112"/>
                    <a:gd name="T59" fmla="*/ 122 h 127"/>
                    <a:gd name="T60" fmla="*/ 52 w 112"/>
                    <a:gd name="T61" fmla="*/ 126 h 127"/>
                    <a:gd name="T62" fmla="*/ 61 w 112"/>
                    <a:gd name="T63" fmla="*/ 120 h 127"/>
                    <a:gd name="T64" fmla="*/ 71 w 112"/>
                    <a:gd name="T65" fmla="*/ 118 h 127"/>
                    <a:gd name="T66" fmla="*/ 76 w 112"/>
                    <a:gd name="T67" fmla="*/ 109 h 127"/>
                    <a:gd name="T68" fmla="*/ 71 w 112"/>
                    <a:gd name="T69" fmla="*/ 104 h 127"/>
                    <a:gd name="T70" fmla="*/ 67 w 112"/>
                    <a:gd name="T71" fmla="*/ 103 h 127"/>
                    <a:gd name="T72" fmla="*/ 75 w 112"/>
                    <a:gd name="T73" fmla="*/ 96 h 127"/>
                    <a:gd name="T74" fmla="*/ 83 w 112"/>
                    <a:gd name="T75" fmla="*/ 98 h 127"/>
                    <a:gd name="T76" fmla="*/ 91 w 112"/>
                    <a:gd name="T77" fmla="*/ 89 h 127"/>
                    <a:gd name="T78" fmla="*/ 86 w 112"/>
                    <a:gd name="T79" fmla="*/ 84 h 127"/>
                    <a:gd name="T80" fmla="*/ 88 w 112"/>
                    <a:gd name="T81" fmla="*/ 83 h 127"/>
                    <a:gd name="T82" fmla="*/ 86 w 112"/>
                    <a:gd name="T83" fmla="*/ 79 h 127"/>
                    <a:gd name="T84" fmla="*/ 92 w 112"/>
                    <a:gd name="T85" fmla="*/ 82 h 127"/>
                    <a:gd name="T86" fmla="*/ 97 w 112"/>
                    <a:gd name="T87" fmla="*/ 80 h 127"/>
                    <a:gd name="T88" fmla="*/ 104 w 112"/>
                    <a:gd name="T89" fmla="*/ 72 h 127"/>
                    <a:gd name="T90" fmla="*/ 108 w 112"/>
                    <a:gd name="T91" fmla="*/ 50 h 127"/>
                    <a:gd name="T92" fmla="*/ 112 w 112"/>
                    <a:gd name="T93" fmla="*/ 3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12" h="127">
                      <a:moveTo>
                        <a:pt x="111" y="34"/>
                      </a:moveTo>
                      <a:cubicBezTo>
                        <a:pt x="111" y="33"/>
                        <a:pt x="110" y="33"/>
                        <a:pt x="110" y="32"/>
                      </a:cubicBezTo>
                      <a:cubicBezTo>
                        <a:pt x="110" y="32"/>
                        <a:pt x="110" y="31"/>
                        <a:pt x="110" y="31"/>
                      </a:cubicBezTo>
                      <a:cubicBezTo>
                        <a:pt x="110" y="31"/>
                        <a:pt x="110" y="31"/>
                        <a:pt x="110" y="31"/>
                      </a:cubicBezTo>
                      <a:cubicBezTo>
                        <a:pt x="110" y="30"/>
                        <a:pt x="110" y="28"/>
                        <a:pt x="109" y="26"/>
                      </a:cubicBezTo>
                      <a:cubicBezTo>
                        <a:pt x="109" y="25"/>
                        <a:pt x="108" y="22"/>
                        <a:pt x="108" y="21"/>
                      </a:cubicBezTo>
                      <a:cubicBezTo>
                        <a:pt x="107" y="19"/>
                        <a:pt x="107" y="17"/>
                        <a:pt x="105" y="16"/>
                      </a:cubicBezTo>
                      <a:cubicBezTo>
                        <a:pt x="103" y="14"/>
                        <a:pt x="101" y="12"/>
                        <a:pt x="98" y="11"/>
                      </a:cubicBezTo>
                      <a:cubicBezTo>
                        <a:pt x="97" y="11"/>
                        <a:pt x="97" y="10"/>
                        <a:pt x="96" y="9"/>
                      </a:cubicBezTo>
                      <a:cubicBezTo>
                        <a:pt x="95" y="8"/>
                        <a:pt x="95" y="8"/>
                        <a:pt x="94" y="7"/>
                      </a:cubicBezTo>
                      <a:cubicBezTo>
                        <a:pt x="93" y="6"/>
                        <a:pt x="91" y="5"/>
                        <a:pt x="89" y="4"/>
                      </a:cubicBezTo>
                      <a:cubicBezTo>
                        <a:pt x="88" y="3"/>
                        <a:pt x="86" y="3"/>
                        <a:pt x="84" y="2"/>
                      </a:cubicBezTo>
                      <a:cubicBezTo>
                        <a:pt x="82" y="1"/>
                        <a:pt x="79" y="2"/>
                        <a:pt x="76" y="2"/>
                      </a:cubicBezTo>
                      <a:cubicBezTo>
                        <a:pt x="76" y="2"/>
                        <a:pt x="75" y="2"/>
                        <a:pt x="75" y="2"/>
                      </a:cubicBezTo>
                      <a:cubicBezTo>
                        <a:pt x="74" y="2"/>
                        <a:pt x="73" y="0"/>
                        <a:pt x="72" y="0"/>
                      </a:cubicBezTo>
                      <a:cubicBezTo>
                        <a:pt x="72" y="0"/>
                        <a:pt x="70" y="1"/>
                        <a:pt x="70" y="2"/>
                      </a:cubicBezTo>
                      <a:cubicBezTo>
                        <a:pt x="69" y="2"/>
                        <a:pt x="67" y="2"/>
                        <a:pt x="66" y="2"/>
                      </a:cubicBezTo>
                      <a:cubicBezTo>
                        <a:pt x="64" y="2"/>
                        <a:pt x="63" y="2"/>
                        <a:pt x="61" y="1"/>
                      </a:cubicBezTo>
                      <a:cubicBezTo>
                        <a:pt x="61" y="1"/>
                        <a:pt x="60" y="1"/>
                        <a:pt x="59" y="1"/>
                      </a:cubicBezTo>
                      <a:cubicBezTo>
                        <a:pt x="58" y="1"/>
                        <a:pt x="58" y="1"/>
                        <a:pt x="57" y="0"/>
                      </a:cubicBezTo>
                      <a:cubicBezTo>
                        <a:pt x="56" y="0"/>
                        <a:pt x="54" y="1"/>
                        <a:pt x="52" y="2"/>
                      </a:cubicBezTo>
                      <a:cubicBezTo>
                        <a:pt x="52" y="2"/>
                        <a:pt x="51" y="2"/>
                        <a:pt x="50" y="2"/>
                      </a:cubicBezTo>
                      <a:cubicBezTo>
                        <a:pt x="49" y="3"/>
                        <a:pt x="49" y="2"/>
                        <a:pt x="48" y="3"/>
                      </a:cubicBezTo>
                      <a:cubicBezTo>
                        <a:pt x="47" y="4"/>
                        <a:pt x="46" y="5"/>
                        <a:pt x="45" y="7"/>
                      </a:cubicBezTo>
                      <a:cubicBezTo>
                        <a:pt x="45" y="7"/>
                        <a:pt x="45" y="8"/>
                        <a:pt x="45" y="9"/>
                      </a:cubicBezTo>
                      <a:cubicBezTo>
                        <a:pt x="44" y="10"/>
                        <a:pt x="44" y="11"/>
                        <a:pt x="44" y="11"/>
                      </a:cubicBezTo>
                      <a:cubicBezTo>
                        <a:pt x="43" y="13"/>
                        <a:pt x="44" y="14"/>
                        <a:pt x="42" y="15"/>
                      </a:cubicBezTo>
                      <a:cubicBezTo>
                        <a:pt x="42" y="15"/>
                        <a:pt x="41" y="15"/>
                        <a:pt x="41" y="16"/>
                      </a:cubicBezTo>
                      <a:cubicBezTo>
                        <a:pt x="40" y="17"/>
                        <a:pt x="40" y="18"/>
                        <a:pt x="40" y="18"/>
                      </a:cubicBezTo>
                      <a:cubicBezTo>
                        <a:pt x="39" y="19"/>
                        <a:pt x="38" y="17"/>
                        <a:pt x="37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7" y="17"/>
                        <a:pt x="37" y="17"/>
                        <a:pt x="37" y="17"/>
                      </a:cubicBezTo>
                      <a:cubicBezTo>
                        <a:pt x="37" y="17"/>
                        <a:pt x="37" y="17"/>
                        <a:pt x="37" y="18"/>
                      </a:cubicBez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7" y="20"/>
                        <a:pt x="35" y="22"/>
                        <a:pt x="34" y="23"/>
                      </a:cubicBezTo>
                      <a:cubicBezTo>
                        <a:pt x="34" y="23"/>
                        <a:pt x="33" y="23"/>
                        <a:pt x="33" y="23"/>
                      </a:cubicBezTo>
                      <a:cubicBezTo>
                        <a:pt x="32" y="23"/>
                        <a:pt x="31" y="23"/>
                        <a:pt x="30" y="23"/>
                      </a:cubicBezTo>
                      <a:cubicBezTo>
                        <a:pt x="27" y="24"/>
                        <a:pt x="27" y="26"/>
                        <a:pt x="25" y="29"/>
                      </a:cubicBezTo>
                      <a:cubicBezTo>
                        <a:pt x="25" y="30"/>
                        <a:pt x="22" y="29"/>
                        <a:pt x="20" y="30"/>
                      </a:cubicBezTo>
                      <a:cubicBezTo>
                        <a:pt x="19" y="30"/>
                        <a:pt x="19" y="31"/>
                        <a:pt x="17" y="31"/>
                      </a:cubicBezTo>
                      <a:cubicBezTo>
                        <a:pt x="17" y="31"/>
                        <a:pt x="16" y="31"/>
                        <a:pt x="16" y="31"/>
                      </a:cubicBezTo>
                      <a:cubicBezTo>
                        <a:pt x="15" y="30"/>
                        <a:pt x="15" y="30"/>
                        <a:pt x="15" y="30"/>
                      </a:cubicBezTo>
                      <a:cubicBezTo>
                        <a:pt x="14" y="30"/>
                        <a:pt x="13" y="30"/>
                        <a:pt x="13" y="30"/>
                      </a:cubicBezTo>
                      <a:cubicBezTo>
                        <a:pt x="11" y="30"/>
                        <a:pt x="11" y="31"/>
                        <a:pt x="10" y="30"/>
                      </a:cubicBezTo>
                      <a:cubicBezTo>
                        <a:pt x="7" y="29"/>
                        <a:pt x="6" y="31"/>
                        <a:pt x="4" y="31"/>
                      </a:cubicBezTo>
                      <a:cubicBezTo>
                        <a:pt x="4" y="31"/>
                        <a:pt x="4" y="31"/>
                        <a:pt x="3" y="31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2" y="31"/>
                        <a:pt x="1" y="31"/>
                        <a:pt x="0" y="32"/>
                      </a:cubicBezTo>
                      <a:cubicBezTo>
                        <a:pt x="0" y="32"/>
                        <a:pt x="0" y="33"/>
                        <a:pt x="0" y="33"/>
                      </a:cubicBezTo>
                      <a:cubicBezTo>
                        <a:pt x="1" y="35"/>
                        <a:pt x="1" y="35"/>
                        <a:pt x="1" y="36"/>
                      </a:cubicBezTo>
                      <a:cubicBezTo>
                        <a:pt x="1" y="38"/>
                        <a:pt x="1" y="38"/>
                        <a:pt x="2" y="39"/>
                      </a:cubicBezTo>
                      <a:cubicBezTo>
                        <a:pt x="4" y="39"/>
                        <a:pt x="6" y="40"/>
                        <a:pt x="6" y="41"/>
                      </a:cubicBezTo>
                      <a:cubicBezTo>
                        <a:pt x="7" y="43"/>
                        <a:pt x="7" y="44"/>
                        <a:pt x="7" y="45"/>
                      </a:cubicBezTo>
                      <a:cubicBezTo>
                        <a:pt x="8" y="46"/>
                        <a:pt x="8" y="46"/>
                        <a:pt x="7" y="48"/>
                      </a:cubicBezTo>
                      <a:cubicBezTo>
                        <a:pt x="6" y="49"/>
                        <a:pt x="5" y="50"/>
                        <a:pt x="4" y="52"/>
                      </a:cubicBezTo>
                      <a:cubicBezTo>
                        <a:pt x="3" y="52"/>
                        <a:pt x="3" y="53"/>
                        <a:pt x="3" y="54"/>
                      </a:cubicBezTo>
                      <a:cubicBezTo>
                        <a:pt x="2" y="55"/>
                        <a:pt x="2" y="56"/>
                        <a:pt x="2" y="57"/>
                      </a:cubicBezTo>
                      <a:cubicBezTo>
                        <a:pt x="2" y="58"/>
                        <a:pt x="3" y="59"/>
                        <a:pt x="4" y="60"/>
                      </a:cubicBezTo>
                      <a:cubicBezTo>
                        <a:pt x="5" y="61"/>
                        <a:pt x="5" y="62"/>
                        <a:pt x="6" y="63"/>
                      </a:cubicBezTo>
                      <a:cubicBezTo>
                        <a:pt x="7" y="64"/>
                        <a:pt x="8" y="63"/>
                        <a:pt x="9" y="64"/>
                      </a:cubicBezTo>
                      <a:cubicBezTo>
                        <a:pt x="10" y="65"/>
                        <a:pt x="11" y="67"/>
                        <a:pt x="12" y="68"/>
                      </a:cubicBezTo>
                      <a:cubicBezTo>
                        <a:pt x="12" y="69"/>
                        <a:pt x="13" y="69"/>
                        <a:pt x="14" y="69"/>
                      </a:cubicBezTo>
                      <a:cubicBezTo>
                        <a:pt x="15" y="70"/>
                        <a:pt x="15" y="72"/>
                        <a:pt x="17" y="72"/>
                      </a:cubicBezTo>
                      <a:cubicBezTo>
                        <a:pt x="21" y="71"/>
                        <a:pt x="19" y="74"/>
                        <a:pt x="20" y="76"/>
                      </a:cubicBezTo>
                      <a:cubicBezTo>
                        <a:pt x="20" y="78"/>
                        <a:pt x="21" y="79"/>
                        <a:pt x="21" y="80"/>
                      </a:cubicBezTo>
                      <a:cubicBezTo>
                        <a:pt x="22" y="81"/>
                        <a:pt x="22" y="81"/>
                        <a:pt x="23" y="81"/>
                      </a:cubicBezTo>
                      <a:cubicBezTo>
                        <a:pt x="25" y="81"/>
                        <a:pt x="26" y="78"/>
                        <a:pt x="29" y="79"/>
                      </a:cubicBezTo>
                      <a:cubicBezTo>
                        <a:pt x="29" y="79"/>
                        <a:pt x="30" y="80"/>
                        <a:pt x="30" y="80"/>
                      </a:cubicBezTo>
                      <a:cubicBezTo>
                        <a:pt x="31" y="82"/>
                        <a:pt x="31" y="83"/>
                        <a:pt x="32" y="83"/>
                      </a:cubicBezTo>
                      <a:cubicBezTo>
                        <a:pt x="33" y="84"/>
                        <a:pt x="34" y="84"/>
                        <a:pt x="35" y="85"/>
                      </a:cubicBezTo>
                      <a:cubicBezTo>
                        <a:pt x="35" y="85"/>
                        <a:pt x="36" y="86"/>
                        <a:pt x="36" y="87"/>
                      </a:cubicBezTo>
                      <a:cubicBezTo>
                        <a:pt x="37" y="88"/>
                        <a:pt x="38" y="90"/>
                        <a:pt x="39" y="92"/>
                      </a:cubicBezTo>
                      <a:cubicBezTo>
                        <a:pt x="40" y="94"/>
                        <a:pt x="39" y="97"/>
                        <a:pt x="37" y="99"/>
                      </a:cubicBezTo>
                      <a:cubicBezTo>
                        <a:pt x="36" y="99"/>
                        <a:pt x="36" y="100"/>
                        <a:pt x="35" y="101"/>
                      </a:cubicBezTo>
                      <a:cubicBezTo>
                        <a:pt x="35" y="101"/>
                        <a:pt x="35" y="102"/>
                        <a:pt x="35" y="102"/>
                      </a:cubicBezTo>
                      <a:cubicBezTo>
                        <a:pt x="34" y="103"/>
                        <a:pt x="32" y="102"/>
                        <a:pt x="31" y="102"/>
                      </a:cubicBezTo>
                      <a:cubicBezTo>
                        <a:pt x="30" y="103"/>
                        <a:pt x="29" y="103"/>
                        <a:pt x="29" y="105"/>
                      </a:cubicBezTo>
                      <a:cubicBezTo>
                        <a:pt x="29" y="106"/>
                        <a:pt x="29" y="106"/>
                        <a:pt x="28" y="108"/>
                      </a:cubicBezTo>
                      <a:cubicBezTo>
                        <a:pt x="28" y="110"/>
                        <a:pt x="30" y="114"/>
                        <a:pt x="32" y="114"/>
                      </a:cubicBezTo>
                      <a:cubicBezTo>
                        <a:pt x="34" y="115"/>
                        <a:pt x="34" y="114"/>
                        <a:pt x="36" y="113"/>
                      </a:cubicBezTo>
                      <a:cubicBezTo>
                        <a:pt x="37" y="113"/>
                        <a:pt x="38" y="113"/>
                        <a:pt x="39" y="113"/>
                      </a:cubicBezTo>
                      <a:cubicBezTo>
                        <a:pt x="40" y="113"/>
                        <a:pt x="41" y="112"/>
                        <a:pt x="42" y="113"/>
                      </a:cubicBezTo>
                      <a:cubicBezTo>
                        <a:pt x="42" y="113"/>
                        <a:pt x="42" y="114"/>
                        <a:pt x="42" y="114"/>
                      </a:cubicBezTo>
                      <a:cubicBezTo>
                        <a:pt x="43" y="114"/>
                        <a:pt x="43" y="114"/>
                        <a:pt x="44" y="115"/>
                      </a:cubicBezTo>
                      <a:cubicBezTo>
                        <a:pt x="44" y="115"/>
                        <a:pt x="44" y="116"/>
                        <a:pt x="44" y="116"/>
                      </a:cubicBezTo>
                      <a:cubicBezTo>
                        <a:pt x="45" y="117"/>
                        <a:pt x="46" y="118"/>
                        <a:pt x="46" y="119"/>
                      </a:cubicBezTo>
                      <a:cubicBezTo>
                        <a:pt x="46" y="120"/>
                        <a:pt x="44" y="121"/>
                        <a:pt x="44" y="122"/>
                      </a:cubicBezTo>
                      <a:cubicBezTo>
                        <a:pt x="43" y="123"/>
                        <a:pt x="43" y="124"/>
                        <a:pt x="42" y="125"/>
                      </a:cubicBezTo>
                      <a:cubicBezTo>
                        <a:pt x="43" y="126"/>
                        <a:pt x="46" y="127"/>
                        <a:pt x="48" y="127"/>
                      </a:cubicBezTo>
                      <a:cubicBezTo>
                        <a:pt x="49" y="127"/>
                        <a:pt x="51" y="127"/>
                        <a:pt x="52" y="126"/>
                      </a:cubicBezTo>
                      <a:cubicBezTo>
                        <a:pt x="52" y="126"/>
                        <a:pt x="52" y="125"/>
                        <a:pt x="53" y="125"/>
                      </a:cubicBezTo>
                      <a:cubicBezTo>
                        <a:pt x="53" y="123"/>
                        <a:pt x="53" y="122"/>
                        <a:pt x="55" y="122"/>
                      </a:cubicBezTo>
                      <a:cubicBezTo>
                        <a:pt x="57" y="121"/>
                        <a:pt x="59" y="121"/>
                        <a:pt x="61" y="120"/>
                      </a:cubicBezTo>
                      <a:cubicBezTo>
                        <a:pt x="62" y="119"/>
                        <a:pt x="64" y="120"/>
                        <a:pt x="65" y="120"/>
                      </a:cubicBezTo>
                      <a:cubicBezTo>
                        <a:pt x="67" y="120"/>
                        <a:pt x="68" y="121"/>
                        <a:pt x="70" y="120"/>
                      </a:cubicBezTo>
                      <a:cubicBezTo>
                        <a:pt x="70" y="119"/>
                        <a:pt x="71" y="119"/>
                        <a:pt x="71" y="118"/>
                      </a:cubicBezTo>
                      <a:cubicBezTo>
                        <a:pt x="72" y="117"/>
                        <a:pt x="72" y="117"/>
                        <a:pt x="72" y="116"/>
                      </a:cubicBezTo>
                      <a:cubicBezTo>
                        <a:pt x="73" y="115"/>
                        <a:pt x="75" y="115"/>
                        <a:pt x="76" y="113"/>
                      </a:cubicBezTo>
                      <a:cubicBezTo>
                        <a:pt x="76" y="112"/>
                        <a:pt x="76" y="111"/>
                        <a:pt x="76" y="109"/>
                      </a:cubicBezTo>
                      <a:cubicBezTo>
                        <a:pt x="76" y="108"/>
                        <a:pt x="76" y="106"/>
                        <a:pt x="76" y="104"/>
                      </a:cubicBezTo>
                      <a:cubicBezTo>
                        <a:pt x="75" y="102"/>
                        <a:pt x="74" y="103"/>
                        <a:pt x="73" y="104"/>
                      </a:cubicBezTo>
                      <a:cubicBezTo>
                        <a:pt x="73" y="104"/>
                        <a:pt x="72" y="104"/>
                        <a:pt x="71" y="104"/>
                      </a:cubicBezTo>
                      <a:cubicBezTo>
                        <a:pt x="70" y="104"/>
                        <a:pt x="70" y="105"/>
                        <a:pt x="69" y="105"/>
                      </a:cubicBezTo>
                      <a:cubicBezTo>
                        <a:pt x="68" y="105"/>
                        <a:pt x="66" y="105"/>
                        <a:pt x="65" y="105"/>
                      </a:cubicBezTo>
                      <a:cubicBezTo>
                        <a:pt x="65" y="104"/>
                        <a:pt x="66" y="103"/>
                        <a:pt x="67" y="103"/>
                      </a:cubicBezTo>
                      <a:cubicBezTo>
                        <a:pt x="69" y="102"/>
                        <a:pt x="71" y="103"/>
                        <a:pt x="72" y="102"/>
                      </a:cubicBezTo>
                      <a:cubicBezTo>
                        <a:pt x="73" y="101"/>
                        <a:pt x="71" y="100"/>
                        <a:pt x="71" y="98"/>
                      </a:cubicBezTo>
                      <a:cubicBezTo>
                        <a:pt x="72" y="97"/>
                        <a:pt x="74" y="97"/>
                        <a:pt x="75" y="96"/>
                      </a:cubicBezTo>
                      <a:cubicBezTo>
                        <a:pt x="76" y="96"/>
                        <a:pt x="76" y="95"/>
                        <a:pt x="78" y="95"/>
                      </a:cubicBezTo>
                      <a:cubicBezTo>
                        <a:pt x="79" y="96"/>
                        <a:pt x="79" y="97"/>
                        <a:pt x="80" y="98"/>
                      </a:cubicBezTo>
                      <a:cubicBezTo>
                        <a:pt x="81" y="99"/>
                        <a:pt x="82" y="99"/>
                        <a:pt x="83" y="98"/>
                      </a:cubicBezTo>
                      <a:cubicBezTo>
                        <a:pt x="86" y="97"/>
                        <a:pt x="88" y="96"/>
                        <a:pt x="89" y="94"/>
                      </a:cubicBezTo>
                      <a:cubicBezTo>
                        <a:pt x="91" y="94"/>
                        <a:pt x="92" y="92"/>
                        <a:pt x="92" y="91"/>
                      </a:cubicBezTo>
                      <a:cubicBezTo>
                        <a:pt x="92" y="90"/>
                        <a:pt x="92" y="90"/>
                        <a:pt x="91" y="89"/>
                      </a:cubicBezTo>
                      <a:cubicBezTo>
                        <a:pt x="91" y="89"/>
                        <a:pt x="88" y="90"/>
                        <a:pt x="89" y="88"/>
                      </a:cubicBezTo>
                      <a:cubicBezTo>
                        <a:pt x="90" y="87"/>
                        <a:pt x="93" y="86"/>
                        <a:pt x="91" y="85"/>
                      </a:cubicBezTo>
                      <a:cubicBezTo>
                        <a:pt x="89" y="84"/>
                        <a:pt x="87" y="84"/>
                        <a:pt x="86" y="84"/>
                      </a:cubicBezTo>
                      <a:cubicBezTo>
                        <a:pt x="85" y="84"/>
                        <a:pt x="83" y="84"/>
                        <a:pt x="82" y="84"/>
                      </a:cubicBezTo>
                      <a:cubicBezTo>
                        <a:pt x="82" y="83"/>
                        <a:pt x="81" y="83"/>
                        <a:pt x="81" y="83"/>
                      </a:cubicBezTo>
                      <a:cubicBezTo>
                        <a:pt x="83" y="82"/>
                        <a:pt x="85" y="83"/>
                        <a:pt x="88" y="83"/>
                      </a:cubicBezTo>
                      <a:cubicBezTo>
                        <a:pt x="88" y="83"/>
                        <a:pt x="90" y="83"/>
                        <a:pt x="90" y="83"/>
                      </a:cubicBezTo>
                      <a:cubicBezTo>
                        <a:pt x="91" y="82"/>
                        <a:pt x="90" y="81"/>
                        <a:pt x="89" y="81"/>
                      </a:cubicBezTo>
                      <a:cubicBezTo>
                        <a:pt x="89" y="80"/>
                        <a:pt x="87" y="80"/>
                        <a:pt x="86" y="79"/>
                      </a:cubicBezTo>
                      <a:cubicBezTo>
                        <a:pt x="87" y="78"/>
                        <a:pt x="89" y="80"/>
                        <a:pt x="90" y="80"/>
                      </a:cubicBezTo>
                      <a:cubicBezTo>
                        <a:pt x="91" y="80"/>
                        <a:pt x="91" y="80"/>
                        <a:pt x="92" y="81"/>
                      </a:cubicBezTo>
                      <a:cubicBezTo>
                        <a:pt x="92" y="81"/>
                        <a:pt x="92" y="82"/>
                        <a:pt x="92" y="82"/>
                      </a:cubicBezTo>
                      <a:cubicBezTo>
                        <a:pt x="93" y="83"/>
                        <a:pt x="94" y="84"/>
                        <a:pt x="95" y="83"/>
                      </a:cubicBezTo>
                      <a:cubicBezTo>
                        <a:pt x="95" y="83"/>
                        <a:pt x="95" y="82"/>
                        <a:pt x="95" y="82"/>
                      </a:cubicBezTo>
                      <a:cubicBezTo>
                        <a:pt x="96" y="81"/>
                        <a:pt x="96" y="80"/>
                        <a:pt x="97" y="80"/>
                      </a:cubicBezTo>
                      <a:cubicBezTo>
                        <a:pt x="98" y="79"/>
                        <a:pt x="98" y="78"/>
                        <a:pt x="98" y="77"/>
                      </a:cubicBezTo>
                      <a:cubicBezTo>
                        <a:pt x="99" y="76"/>
                        <a:pt x="99" y="74"/>
                        <a:pt x="101" y="74"/>
                      </a:cubicBezTo>
                      <a:cubicBezTo>
                        <a:pt x="102" y="73"/>
                        <a:pt x="103" y="73"/>
                        <a:pt x="104" y="72"/>
                      </a:cubicBezTo>
                      <a:cubicBezTo>
                        <a:pt x="106" y="71"/>
                        <a:pt x="106" y="70"/>
                        <a:pt x="106" y="68"/>
                      </a:cubicBezTo>
                      <a:cubicBezTo>
                        <a:pt x="107" y="65"/>
                        <a:pt x="107" y="61"/>
                        <a:pt x="107" y="58"/>
                      </a:cubicBezTo>
                      <a:cubicBezTo>
                        <a:pt x="107" y="55"/>
                        <a:pt x="107" y="53"/>
                        <a:pt x="108" y="50"/>
                      </a:cubicBezTo>
                      <a:cubicBezTo>
                        <a:pt x="109" y="49"/>
                        <a:pt x="110" y="47"/>
                        <a:pt x="110" y="46"/>
                      </a:cubicBezTo>
                      <a:cubicBezTo>
                        <a:pt x="111" y="45"/>
                        <a:pt x="111" y="43"/>
                        <a:pt x="111" y="42"/>
                      </a:cubicBezTo>
                      <a:cubicBezTo>
                        <a:pt x="111" y="41"/>
                        <a:pt x="112" y="39"/>
                        <a:pt x="112" y="37"/>
                      </a:cubicBezTo>
                      <a:cubicBezTo>
                        <a:pt x="112" y="36"/>
                        <a:pt x="112" y="35"/>
                        <a:pt x="111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 52">
                  <a:extLst>
                    <a:ext uri="{FF2B5EF4-FFF2-40B4-BE49-F238E27FC236}">
                      <a16:creationId xmlns:a16="http://schemas.microsoft.com/office/drawing/2014/main" xmlns="" id="{2CA2870A-2FE9-48CE-BC2E-08B1A71398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95" y="2796"/>
                  <a:ext cx="598" cy="642"/>
                </a:xfrm>
                <a:custGeom>
                  <a:avLst/>
                  <a:gdLst>
                    <a:gd name="T0" fmla="*/ 104 w 107"/>
                    <a:gd name="T1" fmla="*/ 65 h 115"/>
                    <a:gd name="T2" fmla="*/ 99 w 107"/>
                    <a:gd name="T3" fmla="*/ 61 h 115"/>
                    <a:gd name="T4" fmla="*/ 96 w 107"/>
                    <a:gd name="T5" fmla="*/ 57 h 115"/>
                    <a:gd name="T6" fmla="*/ 90 w 107"/>
                    <a:gd name="T7" fmla="*/ 53 h 115"/>
                    <a:gd name="T8" fmla="*/ 85 w 107"/>
                    <a:gd name="T9" fmla="*/ 44 h 115"/>
                    <a:gd name="T10" fmla="*/ 83 w 107"/>
                    <a:gd name="T11" fmla="*/ 44 h 115"/>
                    <a:gd name="T12" fmla="*/ 78 w 107"/>
                    <a:gd name="T13" fmla="*/ 41 h 115"/>
                    <a:gd name="T14" fmla="*/ 78 w 107"/>
                    <a:gd name="T15" fmla="*/ 30 h 115"/>
                    <a:gd name="T16" fmla="*/ 73 w 107"/>
                    <a:gd name="T17" fmla="*/ 17 h 115"/>
                    <a:gd name="T18" fmla="*/ 68 w 107"/>
                    <a:gd name="T19" fmla="*/ 3 h 115"/>
                    <a:gd name="T20" fmla="*/ 59 w 107"/>
                    <a:gd name="T21" fmla="*/ 3 h 115"/>
                    <a:gd name="T22" fmla="*/ 52 w 107"/>
                    <a:gd name="T23" fmla="*/ 7 h 115"/>
                    <a:gd name="T24" fmla="*/ 47 w 107"/>
                    <a:gd name="T25" fmla="*/ 12 h 115"/>
                    <a:gd name="T26" fmla="*/ 44 w 107"/>
                    <a:gd name="T27" fmla="*/ 19 h 115"/>
                    <a:gd name="T28" fmla="*/ 40 w 107"/>
                    <a:gd name="T29" fmla="*/ 24 h 115"/>
                    <a:gd name="T30" fmla="*/ 33 w 107"/>
                    <a:gd name="T31" fmla="*/ 22 h 115"/>
                    <a:gd name="T32" fmla="*/ 26 w 107"/>
                    <a:gd name="T33" fmla="*/ 21 h 115"/>
                    <a:gd name="T34" fmla="*/ 21 w 107"/>
                    <a:gd name="T35" fmla="*/ 26 h 115"/>
                    <a:gd name="T36" fmla="*/ 16 w 107"/>
                    <a:gd name="T37" fmla="*/ 24 h 115"/>
                    <a:gd name="T38" fmla="*/ 9 w 107"/>
                    <a:gd name="T39" fmla="*/ 26 h 115"/>
                    <a:gd name="T40" fmla="*/ 4 w 107"/>
                    <a:gd name="T41" fmla="*/ 33 h 115"/>
                    <a:gd name="T42" fmla="*/ 5 w 107"/>
                    <a:gd name="T43" fmla="*/ 36 h 115"/>
                    <a:gd name="T44" fmla="*/ 14 w 107"/>
                    <a:gd name="T45" fmla="*/ 44 h 115"/>
                    <a:gd name="T46" fmla="*/ 10 w 107"/>
                    <a:gd name="T47" fmla="*/ 48 h 115"/>
                    <a:gd name="T48" fmla="*/ 14 w 107"/>
                    <a:gd name="T49" fmla="*/ 57 h 115"/>
                    <a:gd name="T50" fmla="*/ 2 w 107"/>
                    <a:gd name="T51" fmla="*/ 65 h 115"/>
                    <a:gd name="T52" fmla="*/ 11 w 107"/>
                    <a:gd name="T53" fmla="*/ 73 h 115"/>
                    <a:gd name="T54" fmla="*/ 15 w 107"/>
                    <a:gd name="T55" fmla="*/ 75 h 115"/>
                    <a:gd name="T56" fmla="*/ 13 w 107"/>
                    <a:gd name="T57" fmla="*/ 81 h 115"/>
                    <a:gd name="T58" fmla="*/ 7 w 107"/>
                    <a:gd name="T59" fmla="*/ 91 h 115"/>
                    <a:gd name="T60" fmla="*/ 9 w 107"/>
                    <a:gd name="T61" fmla="*/ 98 h 115"/>
                    <a:gd name="T62" fmla="*/ 12 w 107"/>
                    <a:gd name="T63" fmla="*/ 102 h 115"/>
                    <a:gd name="T64" fmla="*/ 15 w 107"/>
                    <a:gd name="T65" fmla="*/ 108 h 115"/>
                    <a:gd name="T66" fmla="*/ 24 w 107"/>
                    <a:gd name="T67" fmla="*/ 109 h 115"/>
                    <a:gd name="T68" fmla="*/ 26 w 107"/>
                    <a:gd name="T69" fmla="*/ 114 h 115"/>
                    <a:gd name="T70" fmla="*/ 32 w 107"/>
                    <a:gd name="T71" fmla="*/ 115 h 115"/>
                    <a:gd name="T72" fmla="*/ 37 w 107"/>
                    <a:gd name="T73" fmla="*/ 112 h 115"/>
                    <a:gd name="T74" fmla="*/ 42 w 107"/>
                    <a:gd name="T75" fmla="*/ 101 h 115"/>
                    <a:gd name="T76" fmla="*/ 47 w 107"/>
                    <a:gd name="T77" fmla="*/ 100 h 115"/>
                    <a:gd name="T78" fmla="*/ 52 w 107"/>
                    <a:gd name="T79" fmla="*/ 103 h 115"/>
                    <a:gd name="T80" fmla="*/ 59 w 107"/>
                    <a:gd name="T81" fmla="*/ 101 h 115"/>
                    <a:gd name="T82" fmla="*/ 69 w 107"/>
                    <a:gd name="T83" fmla="*/ 98 h 115"/>
                    <a:gd name="T84" fmla="*/ 73 w 107"/>
                    <a:gd name="T85" fmla="*/ 95 h 115"/>
                    <a:gd name="T86" fmla="*/ 77 w 107"/>
                    <a:gd name="T87" fmla="*/ 93 h 115"/>
                    <a:gd name="T88" fmla="*/ 81 w 107"/>
                    <a:gd name="T89" fmla="*/ 97 h 115"/>
                    <a:gd name="T90" fmla="*/ 82 w 107"/>
                    <a:gd name="T91" fmla="*/ 99 h 115"/>
                    <a:gd name="T92" fmla="*/ 84 w 107"/>
                    <a:gd name="T93" fmla="*/ 103 h 115"/>
                    <a:gd name="T94" fmla="*/ 92 w 107"/>
                    <a:gd name="T95" fmla="*/ 92 h 115"/>
                    <a:gd name="T96" fmla="*/ 94 w 107"/>
                    <a:gd name="T97" fmla="*/ 89 h 115"/>
                    <a:gd name="T98" fmla="*/ 98 w 107"/>
                    <a:gd name="T99" fmla="*/ 87 h 115"/>
                    <a:gd name="T100" fmla="*/ 102 w 107"/>
                    <a:gd name="T101" fmla="*/ 81 h 115"/>
                    <a:gd name="T102" fmla="*/ 103 w 107"/>
                    <a:gd name="T103" fmla="*/ 79 h 115"/>
                    <a:gd name="T104" fmla="*/ 105 w 107"/>
                    <a:gd name="T105" fmla="*/ 75 h 115"/>
                    <a:gd name="T106" fmla="*/ 40 w 107"/>
                    <a:gd name="T107" fmla="*/ 25 h 115"/>
                    <a:gd name="T108" fmla="*/ 40 w 107"/>
                    <a:gd name="T109" fmla="*/ 2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07" h="115">
                      <a:moveTo>
                        <a:pt x="106" y="69"/>
                      </a:moveTo>
                      <a:cubicBezTo>
                        <a:pt x="106" y="68"/>
                        <a:pt x="105" y="67"/>
                        <a:pt x="104" y="65"/>
                      </a:cubicBezTo>
                      <a:cubicBezTo>
                        <a:pt x="103" y="64"/>
                        <a:pt x="103" y="65"/>
                        <a:pt x="101" y="64"/>
                      </a:cubicBezTo>
                      <a:cubicBezTo>
                        <a:pt x="99" y="63"/>
                        <a:pt x="100" y="62"/>
                        <a:pt x="99" y="61"/>
                      </a:cubicBezTo>
                      <a:cubicBezTo>
                        <a:pt x="99" y="60"/>
                        <a:pt x="97" y="60"/>
                        <a:pt x="97" y="59"/>
                      </a:cubicBezTo>
                      <a:cubicBezTo>
                        <a:pt x="96" y="58"/>
                        <a:pt x="96" y="57"/>
                        <a:pt x="96" y="57"/>
                      </a:cubicBezTo>
                      <a:cubicBezTo>
                        <a:pt x="95" y="56"/>
                        <a:pt x="94" y="56"/>
                        <a:pt x="93" y="55"/>
                      </a:cubicBezTo>
                      <a:cubicBezTo>
                        <a:pt x="92" y="55"/>
                        <a:pt x="91" y="54"/>
                        <a:pt x="90" y="53"/>
                      </a:cubicBezTo>
                      <a:cubicBezTo>
                        <a:pt x="88" y="52"/>
                        <a:pt x="85" y="51"/>
                        <a:pt x="85" y="48"/>
                      </a:cubicBezTo>
                      <a:cubicBezTo>
                        <a:pt x="85" y="47"/>
                        <a:pt x="85" y="45"/>
                        <a:pt x="85" y="44"/>
                      </a:cubicBezTo>
                      <a:cubicBezTo>
                        <a:pt x="84" y="44"/>
                        <a:pt x="84" y="44"/>
                        <a:pt x="83" y="44"/>
                      </a:cubicBezTo>
                      <a:cubicBezTo>
                        <a:pt x="83" y="44"/>
                        <a:pt x="83" y="44"/>
                        <a:pt x="83" y="44"/>
                      </a:cubicBezTo>
                      <a:cubicBezTo>
                        <a:pt x="82" y="44"/>
                        <a:pt x="82" y="44"/>
                        <a:pt x="81" y="43"/>
                      </a:cubicBezTo>
                      <a:cubicBezTo>
                        <a:pt x="80" y="43"/>
                        <a:pt x="78" y="42"/>
                        <a:pt x="78" y="41"/>
                      </a:cubicBezTo>
                      <a:cubicBezTo>
                        <a:pt x="78" y="38"/>
                        <a:pt x="81" y="36"/>
                        <a:pt x="81" y="33"/>
                      </a:cubicBezTo>
                      <a:cubicBezTo>
                        <a:pt x="81" y="31"/>
                        <a:pt x="80" y="31"/>
                        <a:pt x="78" y="30"/>
                      </a:cubicBezTo>
                      <a:cubicBezTo>
                        <a:pt x="76" y="29"/>
                        <a:pt x="71" y="29"/>
                        <a:pt x="70" y="27"/>
                      </a:cubicBezTo>
                      <a:cubicBezTo>
                        <a:pt x="67" y="24"/>
                        <a:pt x="73" y="20"/>
                        <a:pt x="73" y="17"/>
                      </a:cubicBezTo>
                      <a:cubicBezTo>
                        <a:pt x="74" y="14"/>
                        <a:pt x="73" y="11"/>
                        <a:pt x="72" y="8"/>
                      </a:cubicBezTo>
                      <a:cubicBezTo>
                        <a:pt x="71" y="6"/>
                        <a:pt x="69" y="5"/>
                        <a:pt x="68" y="3"/>
                      </a:cubicBezTo>
                      <a:cubicBezTo>
                        <a:pt x="66" y="2"/>
                        <a:pt x="64" y="1"/>
                        <a:pt x="62" y="0"/>
                      </a:cubicBezTo>
                      <a:cubicBezTo>
                        <a:pt x="61" y="1"/>
                        <a:pt x="60" y="3"/>
                        <a:pt x="59" y="3"/>
                      </a:cubicBezTo>
                      <a:cubicBezTo>
                        <a:pt x="57" y="5"/>
                        <a:pt x="55" y="3"/>
                        <a:pt x="53" y="5"/>
                      </a:cubicBezTo>
                      <a:cubicBezTo>
                        <a:pt x="53" y="5"/>
                        <a:pt x="53" y="6"/>
                        <a:pt x="52" y="7"/>
                      </a:cubicBezTo>
                      <a:cubicBezTo>
                        <a:pt x="52" y="8"/>
                        <a:pt x="51" y="8"/>
                        <a:pt x="50" y="9"/>
                      </a:cubicBezTo>
                      <a:cubicBezTo>
                        <a:pt x="49" y="11"/>
                        <a:pt x="49" y="12"/>
                        <a:pt x="47" y="12"/>
                      </a:cubicBezTo>
                      <a:cubicBezTo>
                        <a:pt x="46" y="13"/>
                        <a:pt x="44" y="12"/>
                        <a:pt x="43" y="14"/>
                      </a:cubicBezTo>
                      <a:cubicBezTo>
                        <a:pt x="42" y="16"/>
                        <a:pt x="43" y="18"/>
                        <a:pt x="44" y="19"/>
                      </a:cubicBezTo>
                      <a:cubicBezTo>
                        <a:pt x="44" y="21"/>
                        <a:pt x="43" y="22"/>
                        <a:pt x="41" y="23"/>
                      </a:cubicBezTo>
                      <a:cubicBezTo>
                        <a:pt x="41" y="24"/>
                        <a:pt x="41" y="24"/>
                        <a:pt x="40" y="24"/>
                      </a:cubicBezTo>
                      <a:cubicBezTo>
                        <a:pt x="41" y="24"/>
                        <a:pt x="41" y="23"/>
                        <a:pt x="40" y="22"/>
                      </a:cubicBezTo>
                      <a:cubicBezTo>
                        <a:pt x="39" y="21"/>
                        <a:pt x="35" y="23"/>
                        <a:pt x="33" y="22"/>
                      </a:cubicBezTo>
                      <a:cubicBezTo>
                        <a:pt x="32" y="21"/>
                        <a:pt x="31" y="20"/>
                        <a:pt x="30" y="20"/>
                      </a:cubicBezTo>
                      <a:cubicBezTo>
                        <a:pt x="29" y="21"/>
                        <a:pt x="28" y="21"/>
                        <a:pt x="26" y="21"/>
                      </a:cubicBezTo>
                      <a:cubicBezTo>
                        <a:pt x="26" y="22"/>
                        <a:pt x="26" y="22"/>
                        <a:pt x="26" y="23"/>
                      </a:cubicBezTo>
                      <a:cubicBezTo>
                        <a:pt x="27" y="25"/>
                        <a:pt x="23" y="28"/>
                        <a:pt x="21" y="26"/>
                      </a:cubicBezTo>
                      <a:cubicBezTo>
                        <a:pt x="20" y="24"/>
                        <a:pt x="20" y="23"/>
                        <a:pt x="17" y="24"/>
                      </a:cubicBezTo>
                      <a:cubicBezTo>
                        <a:pt x="17" y="24"/>
                        <a:pt x="16" y="24"/>
                        <a:pt x="16" y="24"/>
                      </a:cubicBezTo>
                      <a:cubicBezTo>
                        <a:pt x="15" y="23"/>
                        <a:pt x="15" y="23"/>
                        <a:pt x="14" y="23"/>
                      </a:cubicBezTo>
                      <a:cubicBezTo>
                        <a:pt x="11" y="23"/>
                        <a:pt x="11" y="24"/>
                        <a:pt x="9" y="26"/>
                      </a:cubicBezTo>
                      <a:cubicBezTo>
                        <a:pt x="8" y="27"/>
                        <a:pt x="7" y="28"/>
                        <a:pt x="7" y="30"/>
                      </a:cubicBezTo>
                      <a:cubicBezTo>
                        <a:pt x="6" y="31"/>
                        <a:pt x="5" y="32"/>
                        <a:pt x="4" y="33"/>
                      </a:cubicBezTo>
                      <a:cubicBezTo>
                        <a:pt x="4" y="34"/>
                        <a:pt x="4" y="35"/>
                        <a:pt x="4" y="37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7" y="36"/>
                        <a:pt x="8" y="37"/>
                        <a:pt x="10" y="38"/>
                      </a:cubicBezTo>
                      <a:cubicBezTo>
                        <a:pt x="12" y="39"/>
                        <a:pt x="16" y="41"/>
                        <a:pt x="14" y="44"/>
                      </a:cubicBezTo>
                      <a:cubicBezTo>
                        <a:pt x="13" y="44"/>
                        <a:pt x="12" y="44"/>
                        <a:pt x="11" y="45"/>
                      </a:cubicBezTo>
                      <a:cubicBezTo>
                        <a:pt x="10" y="46"/>
                        <a:pt x="10" y="47"/>
                        <a:pt x="10" y="48"/>
                      </a:cubicBezTo>
                      <a:cubicBezTo>
                        <a:pt x="8" y="50"/>
                        <a:pt x="1" y="55"/>
                        <a:pt x="7" y="57"/>
                      </a:cubicBezTo>
                      <a:cubicBezTo>
                        <a:pt x="9" y="58"/>
                        <a:pt x="13" y="54"/>
                        <a:pt x="14" y="57"/>
                      </a:cubicBezTo>
                      <a:cubicBezTo>
                        <a:pt x="14" y="60"/>
                        <a:pt x="10" y="60"/>
                        <a:pt x="9" y="61"/>
                      </a:cubicBezTo>
                      <a:cubicBezTo>
                        <a:pt x="6" y="62"/>
                        <a:pt x="3" y="63"/>
                        <a:pt x="2" y="65"/>
                      </a:cubicBezTo>
                      <a:cubicBezTo>
                        <a:pt x="0" y="68"/>
                        <a:pt x="3" y="69"/>
                        <a:pt x="5" y="70"/>
                      </a:cubicBezTo>
                      <a:cubicBezTo>
                        <a:pt x="7" y="71"/>
                        <a:pt x="8" y="73"/>
                        <a:pt x="11" y="73"/>
                      </a:cubicBezTo>
                      <a:cubicBezTo>
                        <a:pt x="12" y="74"/>
                        <a:pt x="14" y="73"/>
                        <a:pt x="15" y="74"/>
                      </a:cubicBezTo>
                      <a:cubicBezTo>
                        <a:pt x="15" y="74"/>
                        <a:pt x="15" y="75"/>
                        <a:pt x="15" y="75"/>
                      </a:cubicBezTo>
                      <a:cubicBezTo>
                        <a:pt x="15" y="76"/>
                        <a:pt x="14" y="77"/>
                        <a:pt x="14" y="78"/>
                      </a:cubicBezTo>
                      <a:cubicBezTo>
                        <a:pt x="14" y="79"/>
                        <a:pt x="13" y="80"/>
                        <a:pt x="13" y="81"/>
                      </a:cubicBezTo>
                      <a:cubicBezTo>
                        <a:pt x="12" y="83"/>
                        <a:pt x="10" y="83"/>
                        <a:pt x="9" y="84"/>
                      </a:cubicBezTo>
                      <a:cubicBezTo>
                        <a:pt x="8" y="86"/>
                        <a:pt x="7" y="89"/>
                        <a:pt x="7" y="91"/>
                      </a:cubicBezTo>
                      <a:cubicBezTo>
                        <a:pt x="7" y="93"/>
                        <a:pt x="7" y="95"/>
                        <a:pt x="8" y="96"/>
                      </a:cubicBezTo>
                      <a:cubicBezTo>
                        <a:pt x="9" y="97"/>
                        <a:pt x="9" y="97"/>
                        <a:pt x="9" y="98"/>
                      </a:cubicBezTo>
                      <a:cubicBezTo>
                        <a:pt x="9" y="99"/>
                        <a:pt x="9" y="99"/>
                        <a:pt x="10" y="100"/>
                      </a:cubicBezTo>
                      <a:cubicBezTo>
                        <a:pt x="10" y="101"/>
                        <a:pt x="11" y="101"/>
                        <a:pt x="12" y="102"/>
                      </a:cubicBezTo>
                      <a:cubicBezTo>
                        <a:pt x="13" y="103"/>
                        <a:pt x="14" y="104"/>
                        <a:pt x="15" y="105"/>
                      </a:cubicBezTo>
                      <a:cubicBezTo>
                        <a:pt x="15" y="106"/>
                        <a:pt x="15" y="107"/>
                        <a:pt x="15" y="108"/>
                      </a:cubicBezTo>
                      <a:cubicBezTo>
                        <a:pt x="17" y="110"/>
                        <a:pt x="18" y="107"/>
                        <a:pt x="19" y="107"/>
                      </a:cubicBezTo>
                      <a:cubicBezTo>
                        <a:pt x="21" y="106"/>
                        <a:pt x="23" y="108"/>
                        <a:pt x="24" y="109"/>
                      </a:cubicBezTo>
                      <a:cubicBezTo>
                        <a:pt x="25" y="110"/>
                        <a:pt x="25" y="111"/>
                        <a:pt x="25" y="112"/>
                      </a:cubicBezTo>
                      <a:cubicBezTo>
                        <a:pt x="26" y="113"/>
                        <a:pt x="26" y="113"/>
                        <a:pt x="26" y="114"/>
                      </a:cubicBezTo>
                      <a:cubicBezTo>
                        <a:pt x="26" y="114"/>
                        <a:pt x="28" y="114"/>
                        <a:pt x="28" y="114"/>
                      </a:cubicBezTo>
                      <a:cubicBezTo>
                        <a:pt x="30" y="115"/>
                        <a:pt x="30" y="115"/>
                        <a:pt x="32" y="115"/>
                      </a:cubicBezTo>
                      <a:cubicBezTo>
                        <a:pt x="32" y="115"/>
                        <a:pt x="32" y="114"/>
                        <a:pt x="32" y="113"/>
                      </a:cubicBezTo>
                      <a:cubicBezTo>
                        <a:pt x="33" y="112"/>
                        <a:pt x="35" y="112"/>
                        <a:pt x="37" y="112"/>
                      </a:cubicBezTo>
                      <a:cubicBezTo>
                        <a:pt x="39" y="112"/>
                        <a:pt x="42" y="111"/>
                        <a:pt x="43" y="108"/>
                      </a:cubicBezTo>
                      <a:cubicBezTo>
                        <a:pt x="43" y="106"/>
                        <a:pt x="39" y="103"/>
                        <a:pt x="42" y="101"/>
                      </a:cubicBezTo>
                      <a:cubicBezTo>
                        <a:pt x="43" y="100"/>
                        <a:pt x="43" y="101"/>
                        <a:pt x="44" y="101"/>
                      </a:cubicBezTo>
                      <a:cubicBezTo>
                        <a:pt x="45" y="101"/>
                        <a:pt x="46" y="100"/>
                        <a:pt x="47" y="100"/>
                      </a:cubicBezTo>
                      <a:cubicBezTo>
                        <a:pt x="47" y="100"/>
                        <a:pt x="48" y="100"/>
                        <a:pt x="48" y="100"/>
                      </a:cubicBezTo>
                      <a:cubicBezTo>
                        <a:pt x="50" y="101"/>
                        <a:pt x="49" y="104"/>
                        <a:pt x="52" y="103"/>
                      </a:cubicBezTo>
                      <a:cubicBezTo>
                        <a:pt x="53" y="102"/>
                        <a:pt x="53" y="101"/>
                        <a:pt x="55" y="101"/>
                      </a:cubicBezTo>
                      <a:cubicBezTo>
                        <a:pt x="56" y="100"/>
                        <a:pt x="58" y="101"/>
                        <a:pt x="59" y="101"/>
                      </a:cubicBezTo>
                      <a:cubicBezTo>
                        <a:pt x="62" y="101"/>
                        <a:pt x="63" y="98"/>
                        <a:pt x="66" y="98"/>
                      </a:cubicBezTo>
                      <a:cubicBezTo>
                        <a:pt x="67" y="98"/>
                        <a:pt x="68" y="98"/>
                        <a:pt x="69" y="98"/>
                      </a:cubicBezTo>
                      <a:cubicBezTo>
                        <a:pt x="69" y="98"/>
                        <a:pt x="71" y="98"/>
                        <a:pt x="71" y="98"/>
                      </a:cubicBezTo>
                      <a:cubicBezTo>
                        <a:pt x="74" y="98"/>
                        <a:pt x="72" y="96"/>
                        <a:pt x="73" y="95"/>
                      </a:cubicBezTo>
                      <a:cubicBezTo>
                        <a:pt x="73" y="94"/>
                        <a:pt x="75" y="93"/>
                        <a:pt x="76" y="93"/>
                      </a:cubicBezTo>
                      <a:cubicBezTo>
                        <a:pt x="76" y="93"/>
                        <a:pt x="77" y="93"/>
                        <a:pt x="77" y="93"/>
                      </a:cubicBezTo>
                      <a:cubicBezTo>
                        <a:pt x="77" y="92"/>
                        <a:pt x="77" y="93"/>
                        <a:pt x="78" y="93"/>
                      </a:cubicBezTo>
                      <a:cubicBezTo>
                        <a:pt x="79" y="94"/>
                        <a:pt x="79" y="96"/>
                        <a:pt x="81" y="97"/>
                      </a:cubicBezTo>
                      <a:cubicBezTo>
                        <a:pt x="82" y="97"/>
                        <a:pt x="82" y="96"/>
                        <a:pt x="83" y="97"/>
                      </a:cubicBezTo>
                      <a:cubicBezTo>
                        <a:pt x="84" y="98"/>
                        <a:pt x="82" y="98"/>
                        <a:pt x="82" y="99"/>
                      </a:cubicBezTo>
                      <a:cubicBezTo>
                        <a:pt x="81" y="101"/>
                        <a:pt x="81" y="102"/>
                        <a:pt x="84" y="103"/>
                      </a:cubicBezTo>
                      <a:cubicBezTo>
                        <a:pt x="84" y="103"/>
                        <a:pt x="84" y="103"/>
                        <a:pt x="84" y="103"/>
                      </a:cubicBezTo>
                      <a:cubicBezTo>
                        <a:pt x="87" y="103"/>
                        <a:pt x="90" y="101"/>
                        <a:pt x="90" y="99"/>
                      </a:cubicBezTo>
                      <a:cubicBezTo>
                        <a:pt x="91" y="97"/>
                        <a:pt x="90" y="94"/>
                        <a:pt x="92" y="92"/>
                      </a:cubicBezTo>
                      <a:cubicBezTo>
                        <a:pt x="92" y="91"/>
                        <a:pt x="93" y="91"/>
                        <a:pt x="94" y="90"/>
                      </a:cubicBezTo>
                      <a:cubicBezTo>
                        <a:pt x="94" y="90"/>
                        <a:pt x="94" y="90"/>
                        <a:pt x="94" y="89"/>
                      </a:cubicBezTo>
                      <a:cubicBezTo>
                        <a:pt x="94" y="89"/>
                        <a:pt x="96" y="89"/>
                        <a:pt x="96" y="89"/>
                      </a:cubicBezTo>
                      <a:cubicBezTo>
                        <a:pt x="97" y="88"/>
                        <a:pt x="97" y="88"/>
                        <a:pt x="98" y="87"/>
                      </a:cubicBezTo>
                      <a:cubicBezTo>
                        <a:pt x="98" y="86"/>
                        <a:pt x="98" y="86"/>
                        <a:pt x="98" y="85"/>
                      </a:cubicBezTo>
                      <a:cubicBezTo>
                        <a:pt x="98" y="83"/>
                        <a:pt x="102" y="83"/>
                        <a:pt x="102" y="81"/>
                      </a:cubicBezTo>
                      <a:cubicBezTo>
                        <a:pt x="102" y="80"/>
                        <a:pt x="101" y="80"/>
                        <a:pt x="101" y="80"/>
                      </a:cubicBezTo>
                      <a:cubicBezTo>
                        <a:pt x="102" y="79"/>
                        <a:pt x="102" y="79"/>
                        <a:pt x="103" y="79"/>
                      </a:cubicBezTo>
                      <a:cubicBezTo>
                        <a:pt x="103" y="78"/>
                        <a:pt x="103" y="77"/>
                        <a:pt x="103" y="76"/>
                      </a:cubicBezTo>
                      <a:cubicBezTo>
                        <a:pt x="104" y="76"/>
                        <a:pt x="104" y="75"/>
                        <a:pt x="105" y="75"/>
                      </a:cubicBezTo>
                      <a:cubicBezTo>
                        <a:pt x="106" y="73"/>
                        <a:pt x="107" y="71"/>
                        <a:pt x="106" y="69"/>
                      </a:cubicBezTo>
                      <a:close/>
                      <a:moveTo>
                        <a:pt x="40" y="25"/>
                      </a:move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 53">
                  <a:extLst>
                    <a:ext uri="{FF2B5EF4-FFF2-40B4-BE49-F238E27FC236}">
                      <a16:creationId xmlns:a16="http://schemas.microsoft.com/office/drawing/2014/main" xmlns="" id="{F358A9CB-1D28-468C-AB28-F95193B8DC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5" y="2601"/>
                  <a:ext cx="647" cy="759"/>
                </a:xfrm>
                <a:custGeom>
                  <a:avLst/>
                  <a:gdLst>
                    <a:gd name="T0" fmla="*/ 109 w 116"/>
                    <a:gd name="T1" fmla="*/ 61 h 136"/>
                    <a:gd name="T2" fmla="*/ 101 w 116"/>
                    <a:gd name="T3" fmla="*/ 58 h 136"/>
                    <a:gd name="T4" fmla="*/ 110 w 116"/>
                    <a:gd name="T5" fmla="*/ 46 h 136"/>
                    <a:gd name="T6" fmla="*/ 116 w 116"/>
                    <a:gd name="T7" fmla="*/ 31 h 136"/>
                    <a:gd name="T8" fmla="*/ 109 w 116"/>
                    <a:gd name="T9" fmla="*/ 16 h 136"/>
                    <a:gd name="T10" fmla="*/ 102 w 116"/>
                    <a:gd name="T11" fmla="*/ 8 h 136"/>
                    <a:gd name="T12" fmla="*/ 95 w 116"/>
                    <a:gd name="T13" fmla="*/ 8 h 136"/>
                    <a:gd name="T14" fmla="*/ 89 w 116"/>
                    <a:gd name="T15" fmla="*/ 8 h 136"/>
                    <a:gd name="T16" fmla="*/ 81 w 116"/>
                    <a:gd name="T17" fmla="*/ 2 h 136"/>
                    <a:gd name="T18" fmla="*/ 75 w 116"/>
                    <a:gd name="T19" fmla="*/ 8 h 136"/>
                    <a:gd name="T20" fmla="*/ 68 w 116"/>
                    <a:gd name="T21" fmla="*/ 9 h 136"/>
                    <a:gd name="T22" fmla="*/ 62 w 116"/>
                    <a:gd name="T23" fmla="*/ 10 h 136"/>
                    <a:gd name="T24" fmla="*/ 59 w 116"/>
                    <a:gd name="T25" fmla="*/ 13 h 136"/>
                    <a:gd name="T26" fmla="*/ 46 w 116"/>
                    <a:gd name="T27" fmla="*/ 20 h 136"/>
                    <a:gd name="T28" fmla="*/ 42 w 116"/>
                    <a:gd name="T29" fmla="*/ 28 h 136"/>
                    <a:gd name="T30" fmla="*/ 34 w 116"/>
                    <a:gd name="T31" fmla="*/ 27 h 136"/>
                    <a:gd name="T32" fmla="*/ 20 w 116"/>
                    <a:gd name="T33" fmla="*/ 26 h 136"/>
                    <a:gd name="T34" fmla="*/ 18 w 116"/>
                    <a:gd name="T35" fmla="*/ 20 h 136"/>
                    <a:gd name="T36" fmla="*/ 9 w 116"/>
                    <a:gd name="T37" fmla="*/ 9 h 136"/>
                    <a:gd name="T38" fmla="*/ 1 w 116"/>
                    <a:gd name="T39" fmla="*/ 18 h 136"/>
                    <a:gd name="T40" fmla="*/ 3 w 116"/>
                    <a:gd name="T41" fmla="*/ 35 h 136"/>
                    <a:gd name="T42" fmla="*/ 14 w 116"/>
                    <a:gd name="T43" fmla="*/ 52 h 136"/>
                    <a:gd name="T44" fmla="*/ 22 w 116"/>
                    <a:gd name="T45" fmla="*/ 68 h 136"/>
                    <a:gd name="T46" fmla="*/ 24 w 116"/>
                    <a:gd name="T47" fmla="*/ 79 h 136"/>
                    <a:gd name="T48" fmla="*/ 26 w 116"/>
                    <a:gd name="T49" fmla="*/ 83 h 136"/>
                    <a:gd name="T50" fmla="*/ 37 w 116"/>
                    <a:gd name="T51" fmla="*/ 92 h 136"/>
                    <a:gd name="T52" fmla="*/ 41 w 116"/>
                    <a:gd name="T53" fmla="*/ 97 h 136"/>
                    <a:gd name="T54" fmla="*/ 45 w 116"/>
                    <a:gd name="T55" fmla="*/ 100 h 136"/>
                    <a:gd name="T56" fmla="*/ 44 w 116"/>
                    <a:gd name="T57" fmla="*/ 111 h 136"/>
                    <a:gd name="T58" fmla="*/ 43 w 116"/>
                    <a:gd name="T59" fmla="*/ 116 h 136"/>
                    <a:gd name="T60" fmla="*/ 42 w 116"/>
                    <a:gd name="T61" fmla="*/ 123 h 136"/>
                    <a:gd name="T62" fmla="*/ 49 w 116"/>
                    <a:gd name="T63" fmla="*/ 133 h 136"/>
                    <a:gd name="T64" fmla="*/ 60 w 116"/>
                    <a:gd name="T65" fmla="*/ 129 h 136"/>
                    <a:gd name="T66" fmla="*/ 68 w 116"/>
                    <a:gd name="T67" fmla="*/ 119 h 136"/>
                    <a:gd name="T68" fmla="*/ 75 w 116"/>
                    <a:gd name="T69" fmla="*/ 110 h 136"/>
                    <a:gd name="T70" fmla="*/ 82 w 116"/>
                    <a:gd name="T71" fmla="*/ 105 h 136"/>
                    <a:gd name="T72" fmla="*/ 83 w 116"/>
                    <a:gd name="T73" fmla="*/ 99 h 136"/>
                    <a:gd name="T74" fmla="*/ 85 w 116"/>
                    <a:gd name="T75" fmla="*/ 88 h 136"/>
                    <a:gd name="T76" fmla="*/ 79 w 116"/>
                    <a:gd name="T77" fmla="*/ 80 h 136"/>
                    <a:gd name="T78" fmla="*/ 89 w 116"/>
                    <a:gd name="T79" fmla="*/ 77 h 136"/>
                    <a:gd name="T80" fmla="*/ 95 w 116"/>
                    <a:gd name="T81" fmla="*/ 78 h 136"/>
                    <a:gd name="T82" fmla="*/ 104 w 116"/>
                    <a:gd name="T83" fmla="*/ 76 h 136"/>
                    <a:gd name="T84" fmla="*/ 113 w 116"/>
                    <a:gd name="T85" fmla="*/ 70 h 136"/>
                    <a:gd name="T86" fmla="*/ 116 w 116"/>
                    <a:gd name="T87" fmla="*/ 64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16" h="136">
                      <a:moveTo>
                        <a:pt x="116" y="63"/>
                      </a:moveTo>
                      <a:cubicBezTo>
                        <a:pt x="114" y="63"/>
                        <a:pt x="113" y="64"/>
                        <a:pt x="112" y="64"/>
                      </a:cubicBezTo>
                      <a:cubicBezTo>
                        <a:pt x="111" y="64"/>
                        <a:pt x="110" y="62"/>
                        <a:pt x="109" y="61"/>
                      </a:cubicBezTo>
                      <a:cubicBezTo>
                        <a:pt x="109" y="60"/>
                        <a:pt x="108" y="59"/>
                        <a:pt x="108" y="58"/>
                      </a:cubicBezTo>
                      <a:cubicBezTo>
                        <a:pt x="107" y="57"/>
                        <a:pt x="104" y="57"/>
                        <a:pt x="103" y="57"/>
                      </a:cubicBezTo>
                      <a:cubicBezTo>
                        <a:pt x="102" y="57"/>
                        <a:pt x="102" y="58"/>
                        <a:pt x="101" y="58"/>
                      </a:cubicBezTo>
                      <a:cubicBezTo>
                        <a:pt x="101" y="57"/>
                        <a:pt x="102" y="57"/>
                        <a:pt x="102" y="56"/>
                      </a:cubicBezTo>
                      <a:cubicBezTo>
                        <a:pt x="103" y="55"/>
                        <a:pt x="103" y="53"/>
                        <a:pt x="105" y="51"/>
                      </a:cubicBezTo>
                      <a:cubicBezTo>
                        <a:pt x="106" y="49"/>
                        <a:pt x="109" y="48"/>
                        <a:pt x="110" y="46"/>
                      </a:cubicBezTo>
                      <a:cubicBezTo>
                        <a:pt x="111" y="44"/>
                        <a:pt x="112" y="42"/>
                        <a:pt x="114" y="41"/>
                      </a:cubicBezTo>
                      <a:cubicBezTo>
                        <a:pt x="116" y="40"/>
                        <a:pt x="116" y="39"/>
                        <a:pt x="116" y="37"/>
                      </a:cubicBezTo>
                      <a:cubicBezTo>
                        <a:pt x="116" y="31"/>
                        <a:pt x="116" y="31"/>
                        <a:pt x="116" y="31"/>
                      </a:cubicBezTo>
                      <a:cubicBezTo>
                        <a:pt x="116" y="30"/>
                        <a:pt x="115" y="28"/>
                        <a:pt x="114" y="27"/>
                      </a:cubicBezTo>
                      <a:cubicBezTo>
                        <a:pt x="113" y="24"/>
                        <a:pt x="112" y="21"/>
                        <a:pt x="111" y="18"/>
                      </a:cubicBezTo>
                      <a:cubicBezTo>
                        <a:pt x="110" y="17"/>
                        <a:pt x="110" y="16"/>
                        <a:pt x="109" y="16"/>
                      </a:cubicBezTo>
                      <a:cubicBezTo>
                        <a:pt x="109" y="15"/>
                        <a:pt x="109" y="14"/>
                        <a:pt x="109" y="14"/>
                      </a:cubicBezTo>
                      <a:cubicBezTo>
                        <a:pt x="108" y="12"/>
                        <a:pt x="106" y="11"/>
                        <a:pt x="105" y="10"/>
                      </a:cubicBezTo>
                      <a:cubicBezTo>
                        <a:pt x="104" y="8"/>
                        <a:pt x="104" y="8"/>
                        <a:pt x="102" y="8"/>
                      </a:cubicBezTo>
                      <a:cubicBezTo>
                        <a:pt x="100" y="8"/>
                        <a:pt x="99" y="7"/>
                        <a:pt x="98" y="6"/>
                      </a:cubicBezTo>
                      <a:cubicBezTo>
                        <a:pt x="98" y="6"/>
                        <a:pt x="98" y="6"/>
                        <a:pt x="98" y="5"/>
                      </a:cubicBezTo>
                      <a:cubicBezTo>
                        <a:pt x="97" y="6"/>
                        <a:pt x="96" y="6"/>
                        <a:pt x="95" y="8"/>
                      </a:cubicBezTo>
                      <a:cubicBezTo>
                        <a:pt x="94" y="9"/>
                        <a:pt x="94" y="11"/>
                        <a:pt x="93" y="11"/>
                      </a:cubicBezTo>
                      <a:cubicBezTo>
                        <a:pt x="92" y="11"/>
                        <a:pt x="92" y="11"/>
                        <a:pt x="92" y="10"/>
                      </a:cubicBezTo>
                      <a:cubicBezTo>
                        <a:pt x="91" y="9"/>
                        <a:pt x="90" y="9"/>
                        <a:pt x="89" y="8"/>
                      </a:cubicBezTo>
                      <a:cubicBezTo>
                        <a:pt x="88" y="7"/>
                        <a:pt x="89" y="5"/>
                        <a:pt x="89" y="4"/>
                      </a:cubicBezTo>
                      <a:cubicBezTo>
                        <a:pt x="88" y="2"/>
                        <a:pt x="87" y="0"/>
                        <a:pt x="85" y="0"/>
                      </a:cubicBezTo>
                      <a:cubicBezTo>
                        <a:pt x="83" y="0"/>
                        <a:pt x="83" y="1"/>
                        <a:pt x="81" y="2"/>
                      </a:cubicBezTo>
                      <a:cubicBezTo>
                        <a:pt x="81" y="2"/>
                        <a:pt x="78" y="2"/>
                        <a:pt x="78" y="3"/>
                      </a:cubicBezTo>
                      <a:cubicBezTo>
                        <a:pt x="77" y="3"/>
                        <a:pt x="78" y="4"/>
                        <a:pt x="78" y="4"/>
                      </a:cubicBezTo>
                      <a:cubicBezTo>
                        <a:pt x="80" y="8"/>
                        <a:pt x="77" y="6"/>
                        <a:pt x="75" y="8"/>
                      </a:cubicBezTo>
                      <a:cubicBezTo>
                        <a:pt x="75" y="9"/>
                        <a:pt x="75" y="9"/>
                        <a:pt x="75" y="9"/>
                      </a:cubicBezTo>
                      <a:cubicBezTo>
                        <a:pt x="75" y="10"/>
                        <a:pt x="74" y="10"/>
                        <a:pt x="74" y="10"/>
                      </a:cubicBezTo>
                      <a:cubicBezTo>
                        <a:pt x="71" y="11"/>
                        <a:pt x="70" y="12"/>
                        <a:pt x="68" y="9"/>
                      </a:cubicBezTo>
                      <a:cubicBezTo>
                        <a:pt x="68" y="9"/>
                        <a:pt x="68" y="8"/>
                        <a:pt x="67" y="7"/>
                      </a:cubicBezTo>
                      <a:cubicBezTo>
                        <a:pt x="67" y="6"/>
                        <a:pt x="64" y="6"/>
                        <a:pt x="63" y="6"/>
                      </a:cubicBezTo>
                      <a:cubicBezTo>
                        <a:pt x="62" y="7"/>
                        <a:pt x="63" y="9"/>
                        <a:pt x="62" y="10"/>
                      </a:cubicBezTo>
                      <a:cubicBezTo>
                        <a:pt x="61" y="11"/>
                        <a:pt x="60" y="11"/>
                        <a:pt x="59" y="12"/>
                      </a:cubicBezTo>
                      <a:cubicBezTo>
                        <a:pt x="59" y="12"/>
                        <a:pt x="59" y="13"/>
                        <a:pt x="59" y="13"/>
                      </a:cubicBezTo>
                      <a:cubicBezTo>
                        <a:pt x="59" y="13"/>
                        <a:pt x="59" y="13"/>
                        <a:pt x="59" y="13"/>
                      </a:cubicBezTo>
                      <a:cubicBezTo>
                        <a:pt x="58" y="12"/>
                        <a:pt x="55" y="12"/>
                        <a:pt x="54" y="11"/>
                      </a:cubicBezTo>
                      <a:cubicBezTo>
                        <a:pt x="52" y="11"/>
                        <a:pt x="51" y="10"/>
                        <a:pt x="50" y="13"/>
                      </a:cubicBezTo>
                      <a:cubicBezTo>
                        <a:pt x="49" y="16"/>
                        <a:pt x="47" y="18"/>
                        <a:pt x="46" y="20"/>
                      </a:cubicBezTo>
                      <a:cubicBezTo>
                        <a:pt x="45" y="22"/>
                        <a:pt x="42" y="24"/>
                        <a:pt x="42" y="26"/>
                      </a:cubicBezTo>
                      <a:cubicBezTo>
                        <a:pt x="42" y="27"/>
                        <a:pt x="42" y="27"/>
                        <a:pt x="42" y="28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1" y="28"/>
                        <a:pt x="39" y="28"/>
                        <a:pt x="38" y="27"/>
                      </a:cubicBezTo>
                      <a:cubicBezTo>
                        <a:pt x="37" y="27"/>
                        <a:pt x="37" y="25"/>
                        <a:pt x="36" y="25"/>
                      </a:cubicBezTo>
                      <a:cubicBezTo>
                        <a:pt x="35" y="25"/>
                        <a:pt x="34" y="27"/>
                        <a:pt x="34" y="27"/>
                      </a:cubicBezTo>
                      <a:cubicBezTo>
                        <a:pt x="31" y="27"/>
                        <a:pt x="31" y="25"/>
                        <a:pt x="29" y="24"/>
                      </a:cubicBezTo>
                      <a:cubicBezTo>
                        <a:pt x="27" y="24"/>
                        <a:pt x="27" y="26"/>
                        <a:pt x="25" y="27"/>
                      </a:cubicBezTo>
                      <a:cubicBezTo>
                        <a:pt x="23" y="27"/>
                        <a:pt x="21" y="27"/>
                        <a:pt x="20" y="26"/>
                      </a:cubicBezTo>
                      <a:cubicBezTo>
                        <a:pt x="20" y="26"/>
                        <a:pt x="20" y="24"/>
                        <a:pt x="20" y="24"/>
                      </a:cubicBezTo>
                      <a:cubicBezTo>
                        <a:pt x="19" y="23"/>
                        <a:pt x="18" y="24"/>
                        <a:pt x="18" y="22"/>
                      </a:cubicBezTo>
                      <a:cubicBezTo>
                        <a:pt x="18" y="22"/>
                        <a:pt x="18" y="21"/>
                        <a:pt x="18" y="20"/>
                      </a:cubicBezTo>
                      <a:cubicBezTo>
                        <a:pt x="17" y="19"/>
                        <a:pt x="16" y="18"/>
                        <a:pt x="16" y="17"/>
                      </a:cubicBezTo>
                      <a:cubicBezTo>
                        <a:pt x="14" y="15"/>
                        <a:pt x="12" y="13"/>
                        <a:pt x="10" y="11"/>
                      </a:cubicBezTo>
                      <a:cubicBezTo>
                        <a:pt x="10" y="10"/>
                        <a:pt x="8" y="10"/>
                        <a:pt x="9" y="9"/>
                      </a:cubicBezTo>
                      <a:cubicBezTo>
                        <a:pt x="7" y="8"/>
                        <a:pt x="5" y="8"/>
                        <a:pt x="4" y="9"/>
                      </a:cubicBezTo>
                      <a:cubicBezTo>
                        <a:pt x="3" y="10"/>
                        <a:pt x="3" y="13"/>
                        <a:pt x="3" y="14"/>
                      </a:cubicBezTo>
                      <a:cubicBezTo>
                        <a:pt x="2" y="16"/>
                        <a:pt x="1" y="17"/>
                        <a:pt x="1" y="18"/>
                      </a:cubicBezTo>
                      <a:cubicBezTo>
                        <a:pt x="0" y="20"/>
                        <a:pt x="0" y="22"/>
                        <a:pt x="0" y="24"/>
                      </a:cubicBezTo>
                      <a:cubicBezTo>
                        <a:pt x="0" y="26"/>
                        <a:pt x="1" y="28"/>
                        <a:pt x="1" y="31"/>
                      </a:cubicBezTo>
                      <a:cubicBezTo>
                        <a:pt x="1" y="32"/>
                        <a:pt x="1" y="34"/>
                        <a:pt x="3" y="35"/>
                      </a:cubicBezTo>
                      <a:cubicBezTo>
                        <a:pt x="5" y="36"/>
                        <a:pt x="7" y="37"/>
                        <a:pt x="9" y="38"/>
                      </a:cubicBezTo>
                      <a:cubicBezTo>
                        <a:pt x="10" y="40"/>
                        <a:pt x="12" y="41"/>
                        <a:pt x="13" y="43"/>
                      </a:cubicBezTo>
                      <a:cubicBezTo>
                        <a:pt x="14" y="46"/>
                        <a:pt x="15" y="49"/>
                        <a:pt x="14" y="52"/>
                      </a:cubicBezTo>
                      <a:cubicBezTo>
                        <a:pt x="14" y="55"/>
                        <a:pt x="8" y="59"/>
                        <a:pt x="11" y="62"/>
                      </a:cubicBezTo>
                      <a:cubicBezTo>
                        <a:pt x="12" y="64"/>
                        <a:pt x="17" y="64"/>
                        <a:pt x="19" y="65"/>
                      </a:cubicBezTo>
                      <a:cubicBezTo>
                        <a:pt x="21" y="66"/>
                        <a:pt x="22" y="66"/>
                        <a:pt x="22" y="68"/>
                      </a:cubicBezTo>
                      <a:cubicBezTo>
                        <a:pt x="22" y="71"/>
                        <a:pt x="19" y="73"/>
                        <a:pt x="19" y="76"/>
                      </a:cubicBezTo>
                      <a:cubicBezTo>
                        <a:pt x="19" y="77"/>
                        <a:pt x="21" y="78"/>
                        <a:pt x="22" y="78"/>
                      </a:cubicBezTo>
                      <a:cubicBezTo>
                        <a:pt x="23" y="79"/>
                        <a:pt x="23" y="79"/>
                        <a:pt x="24" y="79"/>
                      </a:cubicBezTo>
                      <a:cubicBezTo>
                        <a:pt x="24" y="79"/>
                        <a:pt x="24" y="79"/>
                        <a:pt x="24" y="79"/>
                      </a:cubicBezTo>
                      <a:cubicBezTo>
                        <a:pt x="25" y="79"/>
                        <a:pt x="25" y="79"/>
                        <a:pt x="26" y="79"/>
                      </a:cubicBezTo>
                      <a:cubicBezTo>
                        <a:pt x="26" y="80"/>
                        <a:pt x="26" y="82"/>
                        <a:pt x="26" y="83"/>
                      </a:cubicBezTo>
                      <a:cubicBezTo>
                        <a:pt x="26" y="86"/>
                        <a:pt x="29" y="87"/>
                        <a:pt x="31" y="88"/>
                      </a:cubicBezTo>
                      <a:cubicBezTo>
                        <a:pt x="32" y="89"/>
                        <a:pt x="33" y="90"/>
                        <a:pt x="34" y="90"/>
                      </a:cubicBezTo>
                      <a:cubicBezTo>
                        <a:pt x="35" y="91"/>
                        <a:pt x="36" y="91"/>
                        <a:pt x="37" y="92"/>
                      </a:cubicBezTo>
                      <a:cubicBezTo>
                        <a:pt x="37" y="92"/>
                        <a:pt x="37" y="93"/>
                        <a:pt x="38" y="94"/>
                      </a:cubicBezTo>
                      <a:cubicBezTo>
                        <a:pt x="38" y="95"/>
                        <a:pt x="40" y="95"/>
                        <a:pt x="40" y="96"/>
                      </a:cubicBezTo>
                      <a:cubicBezTo>
                        <a:pt x="41" y="96"/>
                        <a:pt x="41" y="97"/>
                        <a:pt x="41" y="97"/>
                      </a:cubicBezTo>
                      <a:cubicBezTo>
                        <a:pt x="41" y="97"/>
                        <a:pt x="41" y="97"/>
                        <a:pt x="41" y="97"/>
                      </a:cubicBezTo>
                      <a:cubicBezTo>
                        <a:pt x="41" y="98"/>
                        <a:pt x="41" y="99"/>
                        <a:pt x="42" y="99"/>
                      </a:cubicBezTo>
                      <a:cubicBezTo>
                        <a:pt x="44" y="100"/>
                        <a:pt x="44" y="99"/>
                        <a:pt x="45" y="100"/>
                      </a:cubicBezTo>
                      <a:cubicBezTo>
                        <a:pt x="46" y="102"/>
                        <a:pt x="47" y="103"/>
                        <a:pt x="47" y="104"/>
                      </a:cubicBezTo>
                      <a:cubicBezTo>
                        <a:pt x="48" y="106"/>
                        <a:pt x="47" y="108"/>
                        <a:pt x="46" y="110"/>
                      </a:cubicBezTo>
                      <a:cubicBezTo>
                        <a:pt x="45" y="110"/>
                        <a:pt x="45" y="111"/>
                        <a:pt x="44" y="111"/>
                      </a:cubicBezTo>
                      <a:cubicBezTo>
                        <a:pt x="44" y="112"/>
                        <a:pt x="44" y="113"/>
                        <a:pt x="44" y="114"/>
                      </a:cubicBezTo>
                      <a:cubicBezTo>
                        <a:pt x="43" y="114"/>
                        <a:pt x="43" y="114"/>
                        <a:pt x="42" y="115"/>
                      </a:cubicBezTo>
                      <a:cubicBezTo>
                        <a:pt x="42" y="115"/>
                        <a:pt x="43" y="115"/>
                        <a:pt x="43" y="116"/>
                      </a:cubicBezTo>
                      <a:cubicBezTo>
                        <a:pt x="43" y="118"/>
                        <a:pt x="39" y="118"/>
                        <a:pt x="39" y="120"/>
                      </a:cubicBezTo>
                      <a:cubicBezTo>
                        <a:pt x="39" y="121"/>
                        <a:pt x="39" y="121"/>
                        <a:pt x="39" y="122"/>
                      </a:cubicBezTo>
                      <a:cubicBezTo>
                        <a:pt x="40" y="122"/>
                        <a:pt x="41" y="121"/>
                        <a:pt x="42" y="123"/>
                      </a:cubicBezTo>
                      <a:cubicBezTo>
                        <a:pt x="44" y="124"/>
                        <a:pt x="41" y="126"/>
                        <a:pt x="41" y="128"/>
                      </a:cubicBezTo>
                      <a:cubicBezTo>
                        <a:pt x="41" y="130"/>
                        <a:pt x="42" y="135"/>
                        <a:pt x="44" y="135"/>
                      </a:cubicBezTo>
                      <a:cubicBezTo>
                        <a:pt x="46" y="136"/>
                        <a:pt x="47" y="134"/>
                        <a:pt x="49" y="133"/>
                      </a:cubicBezTo>
                      <a:cubicBezTo>
                        <a:pt x="49" y="132"/>
                        <a:pt x="51" y="131"/>
                        <a:pt x="52" y="130"/>
                      </a:cubicBezTo>
                      <a:cubicBezTo>
                        <a:pt x="53" y="128"/>
                        <a:pt x="55" y="126"/>
                        <a:pt x="57" y="127"/>
                      </a:cubicBezTo>
                      <a:cubicBezTo>
                        <a:pt x="59" y="127"/>
                        <a:pt x="59" y="129"/>
                        <a:pt x="60" y="129"/>
                      </a:cubicBezTo>
                      <a:cubicBezTo>
                        <a:pt x="63" y="129"/>
                        <a:pt x="61" y="127"/>
                        <a:pt x="61" y="126"/>
                      </a:cubicBezTo>
                      <a:cubicBezTo>
                        <a:pt x="60" y="123"/>
                        <a:pt x="62" y="123"/>
                        <a:pt x="64" y="122"/>
                      </a:cubicBezTo>
                      <a:cubicBezTo>
                        <a:pt x="65" y="121"/>
                        <a:pt x="67" y="120"/>
                        <a:pt x="68" y="119"/>
                      </a:cubicBezTo>
                      <a:cubicBezTo>
                        <a:pt x="69" y="118"/>
                        <a:pt x="72" y="117"/>
                        <a:pt x="73" y="117"/>
                      </a:cubicBezTo>
                      <a:cubicBezTo>
                        <a:pt x="73" y="116"/>
                        <a:pt x="73" y="115"/>
                        <a:pt x="73" y="113"/>
                      </a:cubicBezTo>
                      <a:cubicBezTo>
                        <a:pt x="74" y="112"/>
                        <a:pt x="73" y="110"/>
                        <a:pt x="75" y="110"/>
                      </a:cubicBezTo>
                      <a:cubicBezTo>
                        <a:pt x="78" y="110"/>
                        <a:pt x="78" y="111"/>
                        <a:pt x="79" y="109"/>
                      </a:cubicBezTo>
                      <a:cubicBezTo>
                        <a:pt x="80" y="108"/>
                        <a:pt x="81" y="106"/>
                        <a:pt x="82" y="105"/>
                      </a:cubicBezTo>
                      <a:cubicBezTo>
                        <a:pt x="82" y="105"/>
                        <a:pt x="82" y="105"/>
                        <a:pt x="82" y="105"/>
                      </a:cubicBezTo>
                      <a:cubicBezTo>
                        <a:pt x="81" y="105"/>
                        <a:pt x="81" y="104"/>
                        <a:pt x="81" y="104"/>
                      </a:cubicBezTo>
                      <a:cubicBezTo>
                        <a:pt x="81" y="103"/>
                        <a:pt x="81" y="102"/>
                        <a:pt x="82" y="101"/>
                      </a:cubicBezTo>
                      <a:cubicBezTo>
                        <a:pt x="82" y="100"/>
                        <a:pt x="82" y="99"/>
                        <a:pt x="83" y="99"/>
                      </a:cubicBezTo>
                      <a:cubicBezTo>
                        <a:pt x="84" y="97"/>
                        <a:pt x="85" y="96"/>
                        <a:pt x="86" y="95"/>
                      </a:cubicBezTo>
                      <a:cubicBezTo>
                        <a:pt x="87" y="93"/>
                        <a:pt x="87" y="93"/>
                        <a:pt x="86" y="92"/>
                      </a:cubicBezTo>
                      <a:cubicBezTo>
                        <a:pt x="86" y="91"/>
                        <a:pt x="86" y="90"/>
                        <a:pt x="85" y="88"/>
                      </a:cubicBezTo>
                      <a:cubicBezTo>
                        <a:pt x="85" y="87"/>
                        <a:pt x="83" y="86"/>
                        <a:pt x="81" y="86"/>
                      </a:cubicBezTo>
                      <a:cubicBezTo>
                        <a:pt x="80" y="85"/>
                        <a:pt x="80" y="85"/>
                        <a:pt x="80" y="83"/>
                      </a:cubicBezTo>
                      <a:cubicBezTo>
                        <a:pt x="80" y="82"/>
                        <a:pt x="80" y="82"/>
                        <a:pt x="79" y="80"/>
                      </a:cubicBezTo>
                      <a:cubicBezTo>
                        <a:pt x="79" y="80"/>
                        <a:pt x="79" y="79"/>
                        <a:pt x="79" y="79"/>
                      </a:cubicBezTo>
                      <a:cubicBezTo>
                        <a:pt x="80" y="78"/>
                        <a:pt x="82" y="78"/>
                        <a:pt x="83" y="78"/>
                      </a:cubicBezTo>
                      <a:cubicBezTo>
                        <a:pt x="85" y="78"/>
                        <a:pt x="86" y="76"/>
                        <a:pt x="89" y="77"/>
                      </a:cubicBezTo>
                      <a:cubicBezTo>
                        <a:pt x="90" y="78"/>
                        <a:pt x="90" y="77"/>
                        <a:pt x="92" y="77"/>
                      </a:cubicBezTo>
                      <a:cubicBezTo>
                        <a:pt x="92" y="77"/>
                        <a:pt x="93" y="77"/>
                        <a:pt x="94" y="77"/>
                      </a:cubicBezTo>
                      <a:cubicBezTo>
                        <a:pt x="94" y="77"/>
                        <a:pt x="94" y="77"/>
                        <a:pt x="95" y="78"/>
                      </a:cubicBezTo>
                      <a:cubicBezTo>
                        <a:pt x="95" y="78"/>
                        <a:pt x="96" y="78"/>
                        <a:pt x="96" y="78"/>
                      </a:cubicBezTo>
                      <a:cubicBezTo>
                        <a:pt x="98" y="78"/>
                        <a:pt x="98" y="77"/>
                        <a:pt x="99" y="77"/>
                      </a:cubicBezTo>
                      <a:cubicBezTo>
                        <a:pt x="101" y="76"/>
                        <a:pt x="104" y="77"/>
                        <a:pt x="104" y="76"/>
                      </a:cubicBezTo>
                      <a:cubicBezTo>
                        <a:pt x="106" y="73"/>
                        <a:pt x="106" y="71"/>
                        <a:pt x="109" y="70"/>
                      </a:cubicBezTo>
                      <a:cubicBezTo>
                        <a:pt x="110" y="70"/>
                        <a:pt x="111" y="70"/>
                        <a:pt x="112" y="70"/>
                      </a:cubicBezTo>
                      <a:cubicBezTo>
                        <a:pt x="112" y="70"/>
                        <a:pt x="113" y="70"/>
                        <a:pt x="113" y="70"/>
                      </a:cubicBezTo>
                      <a:cubicBezTo>
                        <a:pt x="114" y="69"/>
                        <a:pt x="116" y="67"/>
                        <a:pt x="116" y="65"/>
                      </a:cubicBezTo>
                      <a:cubicBezTo>
                        <a:pt x="116" y="65"/>
                        <a:pt x="116" y="64"/>
                        <a:pt x="116" y="64"/>
                      </a:cubicBezTo>
                      <a:cubicBezTo>
                        <a:pt x="116" y="64"/>
                        <a:pt x="116" y="64"/>
                        <a:pt x="116" y="64"/>
                      </a:cubicBezTo>
                      <a:cubicBezTo>
                        <a:pt x="116" y="64"/>
                        <a:pt x="116" y="63"/>
                        <a:pt x="116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 54">
                  <a:extLst>
                    <a:ext uri="{FF2B5EF4-FFF2-40B4-BE49-F238E27FC236}">
                      <a16:creationId xmlns:a16="http://schemas.microsoft.com/office/drawing/2014/main" xmlns="" id="{24447185-39AE-485F-A28A-EBFFF793E9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2171"/>
                  <a:ext cx="742" cy="586"/>
                </a:xfrm>
                <a:custGeom>
                  <a:avLst/>
                  <a:gdLst>
                    <a:gd name="T0" fmla="*/ 125 w 133"/>
                    <a:gd name="T1" fmla="*/ 63 h 105"/>
                    <a:gd name="T2" fmla="*/ 119 w 133"/>
                    <a:gd name="T3" fmla="*/ 56 h 105"/>
                    <a:gd name="T4" fmla="*/ 115 w 133"/>
                    <a:gd name="T5" fmla="*/ 49 h 105"/>
                    <a:gd name="T6" fmla="*/ 114 w 133"/>
                    <a:gd name="T7" fmla="*/ 41 h 105"/>
                    <a:gd name="T8" fmla="*/ 118 w 133"/>
                    <a:gd name="T9" fmla="*/ 33 h 105"/>
                    <a:gd name="T10" fmla="*/ 113 w 133"/>
                    <a:gd name="T11" fmla="*/ 31 h 105"/>
                    <a:gd name="T12" fmla="*/ 109 w 133"/>
                    <a:gd name="T13" fmla="*/ 27 h 105"/>
                    <a:gd name="T14" fmla="*/ 103 w 133"/>
                    <a:gd name="T15" fmla="*/ 23 h 105"/>
                    <a:gd name="T16" fmla="*/ 100 w 133"/>
                    <a:gd name="T17" fmla="*/ 14 h 105"/>
                    <a:gd name="T18" fmla="*/ 97 w 133"/>
                    <a:gd name="T19" fmla="*/ 9 h 105"/>
                    <a:gd name="T20" fmla="*/ 92 w 133"/>
                    <a:gd name="T21" fmla="*/ 4 h 105"/>
                    <a:gd name="T22" fmla="*/ 85 w 133"/>
                    <a:gd name="T23" fmla="*/ 1 h 105"/>
                    <a:gd name="T24" fmla="*/ 82 w 133"/>
                    <a:gd name="T25" fmla="*/ 3 h 105"/>
                    <a:gd name="T26" fmla="*/ 70 w 133"/>
                    <a:gd name="T27" fmla="*/ 5 h 105"/>
                    <a:gd name="T28" fmla="*/ 60 w 133"/>
                    <a:gd name="T29" fmla="*/ 8 h 105"/>
                    <a:gd name="T30" fmla="*/ 53 w 133"/>
                    <a:gd name="T31" fmla="*/ 8 h 105"/>
                    <a:gd name="T32" fmla="*/ 47 w 133"/>
                    <a:gd name="T33" fmla="*/ 7 h 105"/>
                    <a:gd name="T34" fmla="*/ 39 w 133"/>
                    <a:gd name="T35" fmla="*/ 3 h 105"/>
                    <a:gd name="T36" fmla="*/ 35 w 133"/>
                    <a:gd name="T37" fmla="*/ 7 h 105"/>
                    <a:gd name="T38" fmla="*/ 29 w 133"/>
                    <a:gd name="T39" fmla="*/ 9 h 105"/>
                    <a:gd name="T40" fmla="*/ 13 w 133"/>
                    <a:gd name="T41" fmla="*/ 12 h 105"/>
                    <a:gd name="T42" fmla="*/ 11 w 133"/>
                    <a:gd name="T43" fmla="*/ 26 h 105"/>
                    <a:gd name="T44" fmla="*/ 4 w 133"/>
                    <a:gd name="T45" fmla="*/ 40 h 105"/>
                    <a:gd name="T46" fmla="*/ 8 w 133"/>
                    <a:gd name="T47" fmla="*/ 44 h 105"/>
                    <a:gd name="T48" fmla="*/ 15 w 133"/>
                    <a:gd name="T49" fmla="*/ 48 h 105"/>
                    <a:gd name="T50" fmla="*/ 22 w 133"/>
                    <a:gd name="T51" fmla="*/ 52 h 105"/>
                    <a:gd name="T52" fmla="*/ 29 w 133"/>
                    <a:gd name="T53" fmla="*/ 60 h 105"/>
                    <a:gd name="T54" fmla="*/ 25 w 133"/>
                    <a:gd name="T55" fmla="*/ 63 h 105"/>
                    <a:gd name="T56" fmla="*/ 22 w 133"/>
                    <a:gd name="T57" fmla="*/ 70 h 105"/>
                    <a:gd name="T58" fmla="*/ 26 w 133"/>
                    <a:gd name="T59" fmla="*/ 73 h 105"/>
                    <a:gd name="T60" fmla="*/ 30 w 133"/>
                    <a:gd name="T61" fmla="*/ 80 h 105"/>
                    <a:gd name="T62" fmla="*/ 35 w 133"/>
                    <a:gd name="T63" fmla="*/ 86 h 105"/>
                    <a:gd name="T64" fmla="*/ 39 w 133"/>
                    <a:gd name="T65" fmla="*/ 88 h 105"/>
                    <a:gd name="T66" fmla="*/ 47 w 133"/>
                    <a:gd name="T67" fmla="*/ 97 h 105"/>
                    <a:gd name="T68" fmla="*/ 49 w 133"/>
                    <a:gd name="T69" fmla="*/ 101 h 105"/>
                    <a:gd name="T70" fmla="*/ 54 w 133"/>
                    <a:gd name="T71" fmla="*/ 104 h 105"/>
                    <a:gd name="T72" fmla="*/ 63 w 133"/>
                    <a:gd name="T73" fmla="*/ 104 h 105"/>
                    <a:gd name="T74" fmla="*/ 67 w 133"/>
                    <a:gd name="T75" fmla="*/ 104 h 105"/>
                    <a:gd name="T76" fmla="*/ 71 w 133"/>
                    <a:gd name="T77" fmla="*/ 103 h 105"/>
                    <a:gd name="T78" fmla="*/ 79 w 133"/>
                    <a:gd name="T79" fmla="*/ 90 h 105"/>
                    <a:gd name="T80" fmla="*/ 83 w 133"/>
                    <a:gd name="T81" fmla="*/ 88 h 105"/>
                    <a:gd name="T82" fmla="*/ 88 w 133"/>
                    <a:gd name="T83" fmla="*/ 89 h 105"/>
                    <a:gd name="T84" fmla="*/ 92 w 133"/>
                    <a:gd name="T85" fmla="*/ 83 h 105"/>
                    <a:gd name="T86" fmla="*/ 97 w 133"/>
                    <a:gd name="T87" fmla="*/ 86 h 105"/>
                    <a:gd name="T88" fmla="*/ 104 w 133"/>
                    <a:gd name="T89" fmla="*/ 86 h 105"/>
                    <a:gd name="T90" fmla="*/ 107 w 133"/>
                    <a:gd name="T91" fmla="*/ 81 h 105"/>
                    <a:gd name="T92" fmla="*/ 110 w 133"/>
                    <a:gd name="T93" fmla="*/ 79 h 105"/>
                    <a:gd name="T94" fmla="*/ 118 w 133"/>
                    <a:gd name="T95" fmla="*/ 81 h 105"/>
                    <a:gd name="T96" fmla="*/ 121 w 133"/>
                    <a:gd name="T97" fmla="*/ 87 h 105"/>
                    <a:gd name="T98" fmla="*/ 124 w 133"/>
                    <a:gd name="T99" fmla="*/ 85 h 105"/>
                    <a:gd name="T100" fmla="*/ 124 w 133"/>
                    <a:gd name="T101" fmla="*/ 79 h 105"/>
                    <a:gd name="T102" fmla="*/ 120 w 133"/>
                    <a:gd name="T103" fmla="*/ 78 h 105"/>
                    <a:gd name="T104" fmla="*/ 116 w 133"/>
                    <a:gd name="T105" fmla="*/ 73 h 105"/>
                    <a:gd name="T106" fmla="*/ 111 w 133"/>
                    <a:gd name="T107" fmla="*/ 69 h 105"/>
                    <a:gd name="T108" fmla="*/ 104 w 133"/>
                    <a:gd name="T109" fmla="*/ 69 h 105"/>
                    <a:gd name="T110" fmla="*/ 95 w 133"/>
                    <a:gd name="T111" fmla="*/ 70 h 105"/>
                    <a:gd name="T112" fmla="*/ 92 w 133"/>
                    <a:gd name="T113" fmla="*/ 68 h 105"/>
                    <a:gd name="T114" fmla="*/ 99 w 133"/>
                    <a:gd name="T115" fmla="*/ 68 h 105"/>
                    <a:gd name="T116" fmla="*/ 109 w 133"/>
                    <a:gd name="T117" fmla="*/ 66 h 105"/>
                    <a:gd name="T118" fmla="*/ 115 w 133"/>
                    <a:gd name="T119" fmla="*/ 68 h 105"/>
                    <a:gd name="T120" fmla="*/ 122 w 133"/>
                    <a:gd name="T121" fmla="*/ 74 h 105"/>
                    <a:gd name="T122" fmla="*/ 131 w 133"/>
                    <a:gd name="T123" fmla="*/ 75 h 105"/>
                    <a:gd name="T124" fmla="*/ 130 w 133"/>
                    <a:gd name="T125" fmla="*/ 6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33" h="105">
                      <a:moveTo>
                        <a:pt x="130" y="69"/>
                      </a:moveTo>
                      <a:cubicBezTo>
                        <a:pt x="129" y="67"/>
                        <a:pt x="127" y="65"/>
                        <a:pt x="125" y="63"/>
                      </a:cubicBezTo>
                      <a:cubicBezTo>
                        <a:pt x="124" y="62"/>
                        <a:pt x="123" y="60"/>
                        <a:pt x="122" y="59"/>
                      </a:cubicBezTo>
                      <a:cubicBezTo>
                        <a:pt x="121" y="58"/>
                        <a:pt x="120" y="57"/>
                        <a:pt x="119" y="56"/>
                      </a:cubicBezTo>
                      <a:cubicBezTo>
                        <a:pt x="118" y="55"/>
                        <a:pt x="116" y="54"/>
                        <a:pt x="116" y="52"/>
                      </a:cubicBezTo>
                      <a:cubicBezTo>
                        <a:pt x="116" y="51"/>
                        <a:pt x="116" y="50"/>
                        <a:pt x="115" y="49"/>
                      </a:cubicBezTo>
                      <a:cubicBezTo>
                        <a:pt x="115" y="48"/>
                        <a:pt x="114" y="47"/>
                        <a:pt x="114" y="46"/>
                      </a:cubicBezTo>
                      <a:cubicBezTo>
                        <a:pt x="113" y="44"/>
                        <a:pt x="114" y="43"/>
                        <a:pt x="114" y="41"/>
                      </a:cubicBezTo>
                      <a:cubicBezTo>
                        <a:pt x="114" y="40"/>
                        <a:pt x="113" y="38"/>
                        <a:pt x="115" y="37"/>
                      </a:cubicBezTo>
                      <a:cubicBezTo>
                        <a:pt x="116" y="35"/>
                        <a:pt x="119" y="35"/>
                        <a:pt x="118" y="33"/>
                      </a:cubicBezTo>
                      <a:cubicBezTo>
                        <a:pt x="118" y="32"/>
                        <a:pt x="117" y="32"/>
                        <a:pt x="116" y="32"/>
                      </a:cubicBezTo>
                      <a:cubicBezTo>
                        <a:pt x="115" y="32"/>
                        <a:pt x="114" y="32"/>
                        <a:pt x="113" y="31"/>
                      </a:cubicBezTo>
                      <a:cubicBezTo>
                        <a:pt x="112" y="31"/>
                        <a:pt x="112" y="31"/>
                        <a:pt x="111" y="31"/>
                      </a:cubicBezTo>
                      <a:cubicBezTo>
                        <a:pt x="110" y="30"/>
                        <a:pt x="109" y="28"/>
                        <a:pt x="109" y="27"/>
                      </a:cubicBezTo>
                      <a:cubicBezTo>
                        <a:pt x="108" y="26"/>
                        <a:pt x="107" y="25"/>
                        <a:pt x="106" y="25"/>
                      </a:cubicBezTo>
                      <a:cubicBezTo>
                        <a:pt x="105" y="24"/>
                        <a:pt x="104" y="24"/>
                        <a:pt x="103" y="23"/>
                      </a:cubicBezTo>
                      <a:cubicBezTo>
                        <a:pt x="103" y="22"/>
                        <a:pt x="102" y="20"/>
                        <a:pt x="101" y="18"/>
                      </a:cubicBezTo>
                      <a:cubicBezTo>
                        <a:pt x="101" y="17"/>
                        <a:pt x="101" y="16"/>
                        <a:pt x="100" y="14"/>
                      </a:cubicBezTo>
                      <a:cubicBezTo>
                        <a:pt x="99" y="13"/>
                        <a:pt x="97" y="12"/>
                        <a:pt x="97" y="10"/>
                      </a:cubicBezTo>
                      <a:cubicBezTo>
                        <a:pt x="97" y="10"/>
                        <a:pt x="97" y="9"/>
                        <a:pt x="97" y="9"/>
                      </a:cubicBezTo>
                      <a:cubicBezTo>
                        <a:pt x="96" y="8"/>
                        <a:pt x="95" y="7"/>
                        <a:pt x="95" y="6"/>
                      </a:cubicBezTo>
                      <a:cubicBezTo>
                        <a:pt x="94" y="5"/>
                        <a:pt x="94" y="5"/>
                        <a:pt x="92" y="4"/>
                      </a:cubicBezTo>
                      <a:cubicBezTo>
                        <a:pt x="90" y="4"/>
                        <a:pt x="90" y="4"/>
                        <a:pt x="89" y="4"/>
                      </a:cubicBezTo>
                      <a:cubicBezTo>
                        <a:pt x="87" y="3"/>
                        <a:pt x="87" y="2"/>
                        <a:pt x="85" y="1"/>
                      </a:cubicBezTo>
                      <a:cubicBezTo>
                        <a:pt x="84" y="0"/>
                        <a:pt x="83" y="0"/>
                        <a:pt x="83" y="0"/>
                      </a:cubicBezTo>
                      <a:cubicBezTo>
                        <a:pt x="83" y="1"/>
                        <a:pt x="83" y="2"/>
                        <a:pt x="82" y="3"/>
                      </a:cubicBezTo>
                      <a:cubicBezTo>
                        <a:pt x="81" y="6"/>
                        <a:pt x="78" y="4"/>
                        <a:pt x="77" y="4"/>
                      </a:cubicBezTo>
                      <a:cubicBezTo>
                        <a:pt x="74" y="3"/>
                        <a:pt x="73" y="4"/>
                        <a:pt x="70" y="5"/>
                      </a:cubicBezTo>
                      <a:cubicBezTo>
                        <a:pt x="68" y="5"/>
                        <a:pt x="66" y="4"/>
                        <a:pt x="64" y="5"/>
                      </a:cubicBezTo>
                      <a:cubicBezTo>
                        <a:pt x="62" y="5"/>
                        <a:pt x="61" y="8"/>
                        <a:pt x="60" y="8"/>
                      </a:cubicBezTo>
                      <a:cubicBezTo>
                        <a:pt x="57" y="8"/>
                        <a:pt x="57" y="5"/>
                        <a:pt x="55" y="6"/>
                      </a:cubicBezTo>
                      <a:cubicBezTo>
                        <a:pt x="54" y="6"/>
                        <a:pt x="54" y="7"/>
                        <a:pt x="53" y="8"/>
                      </a:cubicBezTo>
                      <a:cubicBezTo>
                        <a:pt x="52" y="8"/>
                        <a:pt x="51" y="7"/>
                        <a:pt x="50" y="7"/>
                      </a:cubicBezTo>
                      <a:cubicBezTo>
                        <a:pt x="48" y="7"/>
                        <a:pt x="49" y="9"/>
                        <a:pt x="47" y="7"/>
                      </a:cubicBezTo>
                      <a:cubicBezTo>
                        <a:pt x="46" y="6"/>
                        <a:pt x="45" y="5"/>
                        <a:pt x="44" y="4"/>
                      </a:cubicBezTo>
                      <a:cubicBezTo>
                        <a:pt x="43" y="4"/>
                        <a:pt x="40" y="3"/>
                        <a:pt x="39" y="3"/>
                      </a:cubicBezTo>
                      <a:cubicBezTo>
                        <a:pt x="37" y="4"/>
                        <a:pt x="37" y="5"/>
                        <a:pt x="37" y="7"/>
                      </a:cubicBezTo>
                      <a:cubicBezTo>
                        <a:pt x="36" y="7"/>
                        <a:pt x="35" y="6"/>
                        <a:pt x="35" y="7"/>
                      </a:cubicBezTo>
                      <a:cubicBezTo>
                        <a:pt x="33" y="7"/>
                        <a:pt x="34" y="7"/>
                        <a:pt x="33" y="7"/>
                      </a:cubicBezTo>
                      <a:cubicBezTo>
                        <a:pt x="32" y="9"/>
                        <a:pt x="32" y="9"/>
                        <a:pt x="29" y="9"/>
                      </a:cubicBezTo>
                      <a:cubicBezTo>
                        <a:pt x="25" y="8"/>
                        <a:pt x="22" y="8"/>
                        <a:pt x="19" y="10"/>
                      </a:cubicBezTo>
                      <a:cubicBezTo>
                        <a:pt x="17" y="11"/>
                        <a:pt x="15" y="11"/>
                        <a:pt x="13" y="12"/>
                      </a:cubicBezTo>
                      <a:cubicBezTo>
                        <a:pt x="11" y="13"/>
                        <a:pt x="12" y="15"/>
                        <a:pt x="12" y="18"/>
                      </a:cubicBezTo>
                      <a:cubicBezTo>
                        <a:pt x="12" y="20"/>
                        <a:pt x="12" y="23"/>
                        <a:pt x="11" y="26"/>
                      </a:cubicBezTo>
                      <a:cubicBezTo>
                        <a:pt x="9" y="30"/>
                        <a:pt x="0" y="31"/>
                        <a:pt x="2" y="38"/>
                      </a:cubicBezTo>
                      <a:cubicBezTo>
                        <a:pt x="2" y="39"/>
                        <a:pt x="3" y="39"/>
                        <a:pt x="4" y="40"/>
                      </a:cubicBezTo>
                      <a:cubicBezTo>
                        <a:pt x="6" y="41"/>
                        <a:pt x="6" y="41"/>
                        <a:pt x="7" y="42"/>
                      </a:cubicBezTo>
                      <a:cubicBezTo>
                        <a:pt x="7" y="43"/>
                        <a:pt x="7" y="44"/>
                        <a:pt x="8" y="44"/>
                      </a:cubicBezTo>
                      <a:cubicBezTo>
                        <a:pt x="9" y="45"/>
                        <a:pt x="10" y="44"/>
                        <a:pt x="11" y="44"/>
                      </a:cubicBezTo>
                      <a:cubicBezTo>
                        <a:pt x="13" y="45"/>
                        <a:pt x="13" y="47"/>
                        <a:pt x="15" y="48"/>
                      </a:cubicBezTo>
                      <a:cubicBezTo>
                        <a:pt x="16" y="49"/>
                        <a:pt x="18" y="49"/>
                        <a:pt x="20" y="50"/>
                      </a:cubicBezTo>
                      <a:cubicBezTo>
                        <a:pt x="21" y="51"/>
                        <a:pt x="21" y="51"/>
                        <a:pt x="22" y="52"/>
                      </a:cubicBezTo>
                      <a:cubicBezTo>
                        <a:pt x="24" y="55"/>
                        <a:pt x="26" y="58"/>
                        <a:pt x="29" y="60"/>
                      </a:cubicBezTo>
                      <a:cubicBezTo>
                        <a:pt x="29" y="60"/>
                        <a:pt x="29" y="60"/>
                        <a:pt x="29" y="60"/>
                      </a:cubicBezTo>
                      <a:cubicBezTo>
                        <a:pt x="28" y="60"/>
                        <a:pt x="28" y="60"/>
                        <a:pt x="28" y="61"/>
                      </a:cubicBezTo>
                      <a:cubicBezTo>
                        <a:pt x="26" y="61"/>
                        <a:pt x="26" y="62"/>
                        <a:pt x="25" y="63"/>
                      </a:cubicBezTo>
                      <a:cubicBezTo>
                        <a:pt x="23" y="64"/>
                        <a:pt x="23" y="65"/>
                        <a:pt x="23" y="67"/>
                      </a:cubicBezTo>
                      <a:cubicBezTo>
                        <a:pt x="23" y="68"/>
                        <a:pt x="22" y="68"/>
                        <a:pt x="22" y="70"/>
                      </a:cubicBezTo>
                      <a:cubicBezTo>
                        <a:pt x="21" y="71"/>
                        <a:pt x="22" y="72"/>
                        <a:pt x="23" y="73"/>
                      </a:cubicBezTo>
                      <a:cubicBezTo>
                        <a:pt x="24" y="74"/>
                        <a:pt x="25" y="73"/>
                        <a:pt x="26" y="73"/>
                      </a:cubicBezTo>
                      <a:cubicBezTo>
                        <a:pt x="28" y="73"/>
                        <a:pt x="28" y="76"/>
                        <a:pt x="28" y="77"/>
                      </a:cubicBezTo>
                      <a:cubicBezTo>
                        <a:pt x="29" y="78"/>
                        <a:pt x="30" y="79"/>
                        <a:pt x="30" y="80"/>
                      </a:cubicBezTo>
                      <a:cubicBezTo>
                        <a:pt x="31" y="81"/>
                        <a:pt x="32" y="83"/>
                        <a:pt x="33" y="84"/>
                      </a:cubicBezTo>
                      <a:cubicBezTo>
                        <a:pt x="34" y="84"/>
                        <a:pt x="34" y="85"/>
                        <a:pt x="35" y="86"/>
                      </a:cubicBezTo>
                      <a:cubicBezTo>
                        <a:pt x="36" y="86"/>
                        <a:pt x="37" y="86"/>
                        <a:pt x="38" y="86"/>
                      </a:cubicBezTo>
                      <a:cubicBezTo>
                        <a:pt x="37" y="87"/>
                        <a:pt x="39" y="87"/>
                        <a:pt x="39" y="88"/>
                      </a:cubicBezTo>
                      <a:cubicBezTo>
                        <a:pt x="41" y="90"/>
                        <a:pt x="43" y="92"/>
                        <a:pt x="45" y="94"/>
                      </a:cubicBezTo>
                      <a:cubicBezTo>
                        <a:pt x="45" y="95"/>
                        <a:pt x="46" y="96"/>
                        <a:pt x="47" y="97"/>
                      </a:cubicBezTo>
                      <a:cubicBezTo>
                        <a:pt x="47" y="98"/>
                        <a:pt x="47" y="99"/>
                        <a:pt x="47" y="99"/>
                      </a:cubicBezTo>
                      <a:cubicBezTo>
                        <a:pt x="47" y="101"/>
                        <a:pt x="48" y="100"/>
                        <a:pt x="49" y="101"/>
                      </a:cubicBezTo>
                      <a:cubicBezTo>
                        <a:pt x="49" y="101"/>
                        <a:pt x="49" y="103"/>
                        <a:pt x="49" y="103"/>
                      </a:cubicBezTo>
                      <a:cubicBezTo>
                        <a:pt x="50" y="104"/>
                        <a:pt x="52" y="104"/>
                        <a:pt x="54" y="104"/>
                      </a:cubicBezTo>
                      <a:cubicBezTo>
                        <a:pt x="56" y="103"/>
                        <a:pt x="56" y="101"/>
                        <a:pt x="58" y="101"/>
                      </a:cubicBezTo>
                      <a:cubicBezTo>
                        <a:pt x="60" y="102"/>
                        <a:pt x="60" y="104"/>
                        <a:pt x="63" y="104"/>
                      </a:cubicBezTo>
                      <a:cubicBezTo>
                        <a:pt x="63" y="104"/>
                        <a:pt x="64" y="102"/>
                        <a:pt x="65" y="102"/>
                      </a:cubicBezTo>
                      <a:cubicBezTo>
                        <a:pt x="66" y="102"/>
                        <a:pt x="66" y="104"/>
                        <a:pt x="67" y="104"/>
                      </a:cubicBezTo>
                      <a:cubicBezTo>
                        <a:pt x="68" y="105"/>
                        <a:pt x="70" y="105"/>
                        <a:pt x="71" y="105"/>
                      </a:cubicBezTo>
                      <a:cubicBezTo>
                        <a:pt x="71" y="104"/>
                        <a:pt x="71" y="104"/>
                        <a:pt x="71" y="103"/>
                      </a:cubicBezTo>
                      <a:cubicBezTo>
                        <a:pt x="71" y="101"/>
                        <a:pt x="74" y="99"/>
                        <a:pt x="75" y="97"/>
                      </a:cubicBezTo>
                      <a:cubicBezTo>
                        <a:pt x="76" y="95"/>
                        <a:pt x="78" y="93"/>
                        <a:pt x="79" y="90"/>
                      </a:cubicBezTo>
                      <a:cubicBezTo>
                        <a:pt x="80" y="89"/>
                        <a:pt x="80" y="88"/>
                        <a:pt x="81" y="88"/>
                      </a:cubicBezTo>
                      <a:cubicBezTo>
                        <a:pt x="81" y="88"/>
                        <a:pt x="82" y="88"/>
                        <a:pt x="83" y="88"/>
                      </a:cubicBezTo>
                      <a:cubicBezTo>
                        <a:pt x="84" y="89"/>
                        <a:pt x="87" y="89"/>
                        <a:pt x="88" y="90"/>
                      </a:cubicBezTo>
                      <a:cubicBezTo>
                        <a:pt x="88" y="90"/>
                        <a:pt x="88" y="89"/>
                        <a:pt x="88" y="89"/>
                      </a:cubicBezTo>
                      <a:cubicBezTo>
                        <a:pt x="89" y="88"/>
                        <a:pt x="90" y="88"/>
                        <a:pt x="91" y="87"/>
                      </a:cubicBezTo>
                      <a:cubicBezTo>
                        <a:pt x="92" y="86"/>
                        <a:pt x="91" y="84"/>
                        <a:pt x="92" y="83"/>
                      </a:cubicBezTo>
                      <a:cubicBezTo>
                        <a:pt x="93" y="83"/>
                        <a:pt x="96" y="83"/>
                        <a:pt x="96" y="84"/>
                      </a:cubicBezTo>
                      <a:cubicBezTo>
                        <a:pt x="97" y="85"/>
                        <a:pt x="97" y="86"/>
                        <a:pt x="97" y="86"/>
                      </a:cubicBezTo>
                      <a:cubicBezTo>
                        <a:pt x="99" y="89"/>
                        <a:pt x="100" y="88"/>
                        <a:pt x="103" y="87"/>
                      </a:cubicBezTo>
                      <a:cubicBezTo>
                        <a:pt x="103" y="87"/>
                        <a:pt x="104" y="87"/>
                        <a:pt x="104" y="86"/>
                      </a:cubicBezTo>
                      <a:cubicBezTo>
                        <a:pt x="104" y="86"/>
                        <a:pt x="104" y="86"/>
                        <a:pt x="104" y="85"/>
                      </a:cubicBezTo>
                      <a:cubicBezTo>
                        <a:pt x="106" y="83"/>
                        <a:pt x="109" y="85"/>
                        <a:pt x="107" y="81"/>
                      </a:cubicBezTo>
                      <a:cubicBezTo>
                        <a:pt x="107" y="81"/>
                        <a:pt x="106" y="80"/>
                        <a:pt x="107" y="80"/>
                      </a:cubicBezTo>
                      <a:cubicBezTo>
                        <a:pt x="107" y="79"/>
                        <a:pt x="110" y="79"/>
                        <a:pt x="110" y="79"/>
                      </a:cubicBezTo>
                      <a:cubicBezTo>
                        <a:pt x="112" y="78"/>
                        <a:pt x="112" y="77"/>
                        <a:pt x="114" y="77"/>
                      </a:cubicBezTo>
                      <a:cubicBezTo>
                        <a:pt x="116" y="77"/>
                        <a:pt x="117" y="79"/>
                        <a:pt x="118" y="81"/>
                      </a:cubicBezTo>
                      <a:cubicBezTo>
                        <a:pt x="118" y="82"/>
                        <a:pt x="117" y="84"/>
                        <a:pt x="118" y="85"/>
                      </a:cubicBezTo>
                      <a:cubicBezTo>
                        <a:pt x="119" y="86"/>
                        <a:pt x="120" y="86"/>
                        <a:pt x="121" y="87"/>
                      </a:cubicBezTo>
                      <a:cubicBezTo>
                        <a:pt x="121" y="88"/>
                        <a:pt x="121" y="88"/>
                        <a:pt x="122" y="88"/>
                      </a:cubicBezTo>
                      <a:cubicBezTo>
                        <a:pt x="123" y="88"/>
                        <a:pt x="123" y="86"/>
                        <a:pt x="124" y="85"/>
                      </a:cubicBezTo>
                      <a:cubicBezTo>
                        <a:pt x="125" y="83"/>
                        <a:pt x="126" y="83"/>
                        <a:pt x="127" y="82"/>
                      </a:cubicBezTo>
                      <a:cubicBezTo>
                        <a:pt x="126" y="81"/>
                        <a:pt x="125" y="80"/>
                        <a:pt x="124" y="79"/>
                      </a:cubicBezTo>
                      <a:cubicBezTo>
                        <a:pt x="124" y="79"/>
                        <a:pt x="123" y="80"/>
                        <a:pt x="123" y="79"/>
                      </a:cubicBezTo>
                      <a:cubicBezTo>
                        <a:pt x="122" y="79"/>
                        <a:pt x="121" y="79"/>
                        <a:pt x="120" y="78"/>
                      </a:cubicBezTo>
                      <a:cubicBezTo>
                        <a:pt x="119" y="77"/>
                        <a:pt x="118" y="76"/>
                        <a:pt x="117" y="75"/>
                      </a:cubicBezTo>
                      <a:cubicBezTo>
                        <a:pt x="116" y="75"/>
                        <a:pt x="116" y="74"/>
                        <a:pt x="116" y="73"/>
                      </a:cubicBezTo>
                      <a:cubicBezTo>
                        <a:pt x="115" y="72"/>
                        <a:pt x="114" y="72"/>
                        <a:pt x="113" y="71"/>
                      </a:cubicBezTo>
                      <a:cubicBezTo>
                        <a:pt x="112" y="70"/>
                        <a:pt x="112" y="69"/>
                        <a:pt x="111" y="69"/>
                      </a:cubicBezTo>
                      <a:cubicBezTo>
                        <a:pt x="111" y="69"/>
                        <a:pt x="110" y="69"/>
                        <a:pt x="110" y="69"/>
                      </a:cubicBezTo>
                      <a:cubicBezTo>
                        <a:pt x="108" y="69"/>
                        <a:pt x="105" y="69"/>
                        <a:pt x="104" y="69"/>
                      </a:cubicBezTo>
                      <a:cubicBezTo>
                        <a:pt x="102" y="70"/>
                        <a:pt x="102" y="72"/>
                        <a:pt x="100" y="72"/>
                      </a:cubicBezTo>
                      <a:cubicBezTo>
                        <a:pt x="98" y="72"/>
                        <a:pt x="97" y="70"/>
                        <a:pt x="95" y="70"/>
                      </a:cubicBezTo>
                      <a:cubicBezTo>
                        <a:pt x="94" y="70"/>
                        <a:pt x="92" y="70"/>
                        <a:pt x="90" y="70"/>
                      </a:cubicBezTo>
                      <a:cubicBezTo>
                        <a:pt x="90" y="69"/>
                        <a:pt x="91" y="68"/>
                        <a:pt x="92" y="68"/>
                      </a:cubicBezTo>
                      <a:cubicBezTo>
                        <a:pt x="94" y="67"/>
                        <a:pt x="95" y="66"/>
                        <a:pt x="96" y="67"/>
                      </a:cubicBezTo>
                      <a:cubicBezTo>
                        <a:pt x="98" y="68"/>
                        <a:pt x="98" y="69"/>
                        <a:pt x="99" y="68"/>
                      </a:cubicBezTo>
                      <a:cubicBezTo>
                        <a:pt x="101" y="68"/>
                        <a:pt x="102" y="67"/>
                        <a:pt x="104" y="67"/>
                      </a:cubicBezTo>
                      <a:cubicBezTo>
                        <a:pt x="106" y="67"/>
                        <a:pt x="107" y="66"/>
                        <a:pt x="109" y="66"/>
                      </a:cubicBezTo>
                      <a:cubicBezTo>
                        <a:pt x="110" y="65"/>
                        <a:pt x="112" y="66"/>
                        <a:pt x="113" y="66"/>
                      </a:cubicBezTo>
                      <a:cubicBezTo>
                        <a:pt x="114" y="67"/>
                        <a:pt x="114" y="68"/>
                        <a:pt x="115" y="68"/>
                      </a:cubicBezTo>
                      <a:cubicBezTo>
                        <a:pt x="115" y="69"/>
                        <a:pt x="116" y="70"/>
                        <a:pt x="117" y="71"/>
                      </a:cubicBezTo>
                      <a:cubicBezTo>
                        <a:pt x="119" y="72"/>
                        <a:pt x="120" y="74"/>
                        <a:pt x="122" y="74"/>
                      </a:cubicBezTo>
                      <a:cubicBezTo>
                        <a:pt x="124" y="75"/>
                        <a:pt x="126" y="73"/>
                        <a:pt x="128" y="74"/>
                      </a:cubicBezTo>
                      <a:cubicBezTo>
                        <a:pt x="129" y="74"/>
                        <a:pt x="130" y="74"/>
                        <a:pt x="131" y="75"/>
                      </a:cubicBezTo>
                      <a:cubicBezTo>
                        <a:pt x="131" y="75"/>
                        <a:pt x="132" y="76"/>
                        <a:pt x="133" y="76"/>
                      </a:cubicBezTo>
                      <a:cubicBezTo>
                        <a:pt x="133" y="73"/>
                        <a:pt x="131" y="72"/>
                        <a:pt x="13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 55">
                  <a:extLst>
                    <a:ext uri="{FF2B5EF4-FFF2-40B4-BE49-F238E27FC236}">
                      <a16:creationId xmlns:a16="http://schemas.microsoft.com/office/drawing/2014/main" xmlns="" id="{74F43A9C-754D-4521-B336-91642A6CAE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7" y="1892"/>
                  <a:ext cx="491" cy="1038"/>
                </a:xfrm>
                <a:custGeom>
                  <a:avLst/>
                  <a:gdLst>
                    <a:gd name="T0" fmla="*/ 81 w 88"/>
                    <a:gd name="T1" fmla="*/ 127 h 186"/>
                    <a:gd name="T2" fmla="*/ 75 w 88"/>
                    <a:gd name="T3" fmla="*/ 120 h 186"/>
                    <a:gd name="T4" fmla="*/ 82 w 88"/>
                    <a:gd name="T5" fmla="*/ 110 h 186"/>
                    <a:gd name="T6" fmla="*/ 64 w 88"/>
                    <a:gd name="T7" fmla="*/ 94 h 186"/>
                    <a:gd name="T8" fmla="*/ 55 w 88"/>
                    <a:gd name="T9" fmla="*/ 88 h 186"/>
                    <a:gd name="T10" fmla="*/ 65 w 88"/>
                    <a:gd name="T11" fmla="*/ 68 h 186"/>
                    <a:gd name="T12" fmla="*/ 72 w 88"/>
                    <a:gd name="T13" fmla="*/ 55 h 186"/>
                    <a:gd name="T14" fmla="*/ 61 w 88"/>
                    <a:gd name="T15" fmla="*/ 30 h 186"/>
                    <a:gd name="T16" fmla="*/ 55 w 88"/>
                    <a:gd name="T17" fmla="*/ 13 h 186"/>
                    <a:gd name="T18" fmla="*/ 47 w 88"/>
                    <a:gd name="T19" fmla="*/ 4 h 186"/>
                    <a:gd name="T20" fmla="*/ 36 w 88"/>
                    <a:gd name="T21" fmla="*/ 9 h 186"/>
                    <a:gd name="T22" fmla="*/ 27 w 88"/>
                    <a:gd name="T23" fmla="*/ 19 h 186"/>
                    <a:gd name="T24" fmla="*/ 25 w 88"/>
                    <a:gd name="T25" fmla="*/ 22 h 186"/>
                    <a:gd name="T26" fmla="*/ 19 w 88"/>
                    <a:gd name="T27" fmla="*/ 22 h 186"/>
                    <a:gd name="T28" fmla="*/ 15 w 88"/>
                    <a:gd name="T29" fmla="*/ 28 h 186"/>
                    <a:gd name="T30" fmla="*/ 10 w 88"/>
                    <a:gd name="T31" fmla="*/ 33 h 186"/>
                    <a:gd name="T32" fmla="*/ 4 w 88"/>
                    <a:gd name="T33" fmla="*/ 44 h 186"/>
                    <a:gd name="T34" fmla="*/ 2 w 88"/>
                    <a:gd name="T35" fmla="*/ 53 h 186"/>
                    <a:gd name="T36" fmla="*/ 5 w 88"/>
                    <a:gd name="T37" fmla="*/ 63 h 186"/>
                    <a:gd name="T38" fmla="*/ 9 w 88"/>
                    <a:gd name="T39" fmla="*/ 71 h 186"/>
                    <a:gd name="T40" fmla="*/ 15 w 88"/>
                    <a:gd name="T41" fmla="*/ 84 h 186"/>
                    <a:gd name="T42" fmla="*/ 20 w 88"/>
                    <a:gd name="T43" fmla="*/ 84 h 186"/>
                    <a:gd name="T44" fmla="*/ 20 w 88"/>
                    <a:gd name="T45" fmla="*/ 94 h 186"/>
                    <a:gd name="T46" fmla="*/ 25 w 88"/>
                    <a:gd name="T47" fmla="*/ 91 h 186"/>
                    <a:gd name="T48" fmla="*/ 28 w 88"/>
                    <a:gd name="T49" fmla="*/ 86 h 186"/>
                    <a:gd name="T50" fmla="*/ 35 w 88"/>
                    <a:gd name="T51" fmla="*/ 86 h 186"/>
                    <a:gd name="T52" fmla="*/ 40 w 88"/>
                    <a:gd name="T53" fmla="*/ 83 h 186"/>
                    <a:gd name="T54" fmla="*/ 38 w 88"/>
                    <a:gd name="T55" fmla="*/ 85 h 186"/>
                    <a:gd name="T56" fmla="*/ 40 w 88"/>
                    <a:gd name="T57" fmla="*/ 88 h 186"/>
                    <a:gd name="T58" fmla="*/ 36 w 88"/>
                    <a:gd name="T59" fmla="*/ 96 h 186"/>
                    <a:gd name="T60" fmla="*/ 40 w 88"/>
                    <a:gd name="T61" fmla="*/ 99 h 186"/>
                    <a:gd name="T62" fmla="*/ 33 w 88"/>
                    <a:gd name="T63" fmla="*/ 105 h 186"/>
                    <a:gd name="T64" fmla="*/ 29 w 88"/>
                    <a:gd name="T65" fmla="*/ 108 h 186"/>
                    <a:gd name="T66" fmla="*/ 30 w 88"/>
                    <a:gd name="T67" fmla="*/ 120 h 186"/>
                    <a:gd name="T68" fmla="*/ 35 w 88"/>
                    <a:gd name="T69" fmla="*/ 123 h 186"/>
                    <a:gd name="T70" fmla="*/ 33 w 88"/>
                    <a:gd name="T71" fmla="*/ 126 h 186"/>
                    <a:gd name="T72" fmla="*/ 28 w 88"/>
                    <a:gd name="T73" fmla="*/ 134 h 186"/>
                    <a:gd name="T74" fmla="*/ 31 w 88"/>
                    <a:gd name="T75" fmla="*/ 145 h 186"/>
                    <a:gd name="T76" fmla="*/ 34 w 88"/>
                    <a:gd name="T77" fmla="*/ 150 h 186"/>
                    <a:gd name="T78" fmla="*/ 39 w 88"/>
                    <a:gd name="T79" fmla="*/ 156 h 186"/>
                    <a:gd name="T80" fmla="*/ 44 w 88"/>
                    <a:gd name="T81" fmla="*/ 155 h 186"/>
                    <a:gd name="T82" fmla="*/ 39 w 88"/>
                    <a:gd name="T83" fmla="*/ 158 h 186"/>
                    <a:gd name="T84" fmla="*/ 38 w 88"/>
                    <a:gd name="T85" fmla="*/ 169 h 186"/>
                    <a:gd name="T86" fmla="*/ 53 w 88"/>
                    <a:gd name="T87" fmla="*/ 182 h 186"/>
                    <a:gd name="T88" fmla="*/ 63 w 88"/>
                    <a:gd name="T89" fmla="*/ 186 h 186"/>
                    <a:gd name="T90" fmla="*/ 66 w 88"/>
                    <a:gd name="T91" fmla="*/ 180 h 186"/>
                    <a:gd name="T92" fmla="*/ 70 w 88"/>
                    <a:gd name="T93" fmla="*/ 175 h 186"/>
                    <a:gd name="T94" fmla="*/ 76 w 88"/>
                    <a:gd name="T95" fmla="*/ 167 h 186"/>
                    <a:gd name="T96" fmla="*/ 85 w 88"/>
                    <a:gd name="T97" fmla="*/ 162 h 186"/>
                    <a:gd name="T98" fmla="*/ 85 w 88"/>
                    <a:gd name="T99" fmla="*/ 14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8" h="186">
                      <a:moveTo>
                        <a:pt x="88" y="136"/>
                      </a:moveTo>
                      <a:cubicBezTo>
                        <a:pt x="87" y="135"/>
                        <a:pt x="87" y="134"/>
                        <a:pt x="86" y="134"/>
                      </a:cubicBezTo>
                      <a:cubicBezTo>
                        <a:pt x="85" y="133"/>
                        <a:pt x="84" y="131"/>
                        <a:pt x="83" y="130"/>
                      </a:cubicBezTo>
                      <a:cubicBezTo>
                        <a:pt x="83" y="129"/>
                        <a:pt x="82" y="128"/>
                        <a:pt x="81" y="127"/>
                      </a:cubicBezTo>
                      <a:cubicBezTo>
                        <a:pt x="81" y="126"/>
                        <a:pt x="81" y="123"/>
                        <a:pt x="79" y="123"/>
                      </a:cubicBezTo>
                      <a:cubicBezTo>
                        <a:pt x="78" y="123"/>
                        <a:pt x="77" y="124"/>
                        <a:pt x="76" y="123"/>
                      </a:cubicBezTo>
                      <a:cubicBezTo>
                        <a:pt x="75" y="123"/>
                        <a:pt x="75" y="123"/>
                        <a:pt x="75" y="122"/>
                      </a:cubicBezTo>
                      <a:cubicBezTo>
                        <a:pt x="75" y="121"/>
                        <a:pt x="74" y="120"/>
                        <a:pt x="75" y="120"/>
                      </a:cubicBezTo>
                      <a:cubicBezTo>
                        <a:pt x="75" y="118"/>
                        <a:pt x="76" y="118"/>
                        <a:pt x="76" y="117"/>
                      </a:cubicBezTo>
                      <a:cubicBezTo>
                        <a:pt x="76" y="115"/>
                        <a:pt x="76" y="114"/>
                        <a:pt x="78" y="113"/>
                      </a:cubicBezTo>
                      <a:cubicBezTo>
                        <a:pt x="79" y="112"/>
                        <a:pt x="79" y="111"/>
                        <a:pt x="81" y="111"/>
                      </a:cubicBezTo>
                      <a:cubicBezTo>
                        <a:pt x="81" y="110"/>
                        <a:pt x="81" y="110"/>
                        <a:pt x="82" y="110"/>
                      </a:cubicBezTo>
                      <a:cubicBezTo>
                        <a:pt x="79" y="108"/>
                        <a:pt x="77" y="105"/>
                        <a:pt x="75" y="102"/>
                      </a:cubicBezTo>
                      <a:cubicBezTo>
                        <a:pt x="74" y="101"/>
                        <a:pt x="74" y="101"/>
                        <a:pt x="73" y="100"/>
                      </a:cubicBezTo>
                      <a:cubicBezTo>
                        <a:pt x="71" y="99"/>
                        <a:pt x="69" y="99"/>
                        <a:pt x="68" y="98"/>
                      </a:cubicBezTo>
                      <a:cubicBezTo>
                        <a:pt x="66" y="97"/>
                        <a:pt x="66" y="95"/>
                        <a:pt x="64" y="94"/>
                      </a:cubicBezTo>
                      <a:cubicBezTo>
                        <a:pt x="63" y="94"/>
                        <a:pt x="62" y="95"/>
                        <a:pt x="61" y="94"/>
                      </a:cubicBezTo>
                      <a:cubicBezTo>
                        <a:pt x="60" y="94"/>
                        <a:pt x="60" y="93"/>
                        <a:pt x="60" y="92"/>
                      </a:cubicBezTo>
                      <a:cubicBezTo>
                        <a:pt x="59" y="91"/>
                        <a:pt x="59" y="91"/>
                        <a:pt x="57" y="90"/>
                      </a:cubicBezTo>
                      <a:cubicBezTo>
                        <a:pt x="56" y="89"/>
                        <a:pt x="55" y="89"/>
                        <a:pt x="55" y="88"/>
                      </a:cubicBezTo>
                      <a:cubicBezTo>
                        <a:pt x="54" y="84"/>
                        <a:pt x="56" y="82"/>
                        <a:pt x="59" y="81"/>
                      </a:cubicBezTo>
                      <a:cubicBezTo>
                        <a:pt x="59" y="81"/>
                        <a:pt x="59" y="81"/>
                        <a:pt x="59" y="81"/>
                      </a:cubicBezTo>
                      <a:cubicBezTo>
                        <a:pt x="61" y="79"/>
                        <a:pt x="63" y="78"/>
                        <a:pt x="64" y="76"/>
                      </a:cubicBezTo>
                      <a:cubicBezTo>
                        <a:pt x="65" y="73"/>
                        <a:pt x="65" y="70"/>
                        <a:pt x="65" y="68"/>
                      </a:cubicBezTo>
                      <a:cubicBezTo>
                        <a:pt x="65" y="65"/>
                        <a:pt x="64" y="63"/>
                        <a:pt x="66" y="62"/>
                      </a:cubicBezTo>
                      <a:cubicBezTo>
                        <a:pt x="68" y="61"/>
                        <a:pt x="70" y="61"/>
                        <a:pt x="72" y="60"/>
                      </a:cubicBezTo>
                      <a:cubicBezTo>
                        <a:pt x="72" y="60"/>
                        <a:pt x="72" y="60"/>
                        <a:pt x="72" y="60"/>
                      </a:cubicBezTo>
                      <a:cubicBezTo>
                        <a:pt x="72" y="58"/>
                        <a:pt x="73" y="56"/>
                        <a:pt x="72" y="55"/>
                      </a:cubicBezTo>
                      <a:cubicBezTo>
                        <a:pt x="70" y="52"/>
                        <a:pt x="65" y="52"/>
                        <a:pt x="64" y="48"/>
                      </a:cubicBezTo>
                      <a:cubicBezTo>
                        <a:pt x="63" y="45"/>
                        <a:pt x="66" y="44"/>
                        <a:pt x="63" y="41"/>
                      </a:cubicBezTo>
                      <a:cubicBezTo>
                        <a:pt x="61" y="38"/>
                        <a:pt x="64" y="36"/>
                        <a:pt x="63" y="33"/>
                      </a:cubicBezTo>
                      <a:cubicBezTo>
                        <a:pt x="63" y="32"/>
                        <a:pt x="62" y="31"/>
                        <a:pt x="61" y="30"/>
                      </a:cubicBezTo>
                      <a:cubicBezTo>
                        <a:pt x="58" y="28"/>
                        <a:pt x="55" y="34"/>
                        <a:pt x="52" y="31"/>
                      </a:cubicBezTo>
                      <a:cubicBezTo>
                        <a:pt x="50" y="28"/>
                        <a:pt x="52" y="25"/>
                        <a:pt x="52" y="22"/>
                      </a:cubicBezTo>
                      <a:cubicBezTo>
                        <a:pt x="52" y="20"/>
                        <a:pt x="51" y="19"/>
                        <a:pt x="51" y="18"/>
                      </a:cubicBezTo>
                      <a:cubicBezTo>
                        <a:pt x="51" y="16"/>
                        <a:pt x="53" y="15"/>
                        <a:pt x="55" y="13"/>
                      </a:cubicBezTo>
                      <a:cubicBezTo>
                        <a:pt x="56" y="12"/>
                        <a:pt x="57" y="11"/>
                        <a:pt x="55" y="10"/>
                      </a:cubicBezTo>
                      <a:cubicBezTo>
                        <a:pt x="54" y="9"/>
                        <a:pt x="54" y="9"/>
                        <a:pt x="53" y="9"/>
                      </a:cubicBezTo>
                      <a:cubicBezTo>
                        <a:pt x="52" y="8"/>
                        <a:pt x="52" y="7"/>
                        <a:pt x="51" y="7"/>
                      </a:cubicBezTo>
                      <a:cubicBezTo>
                        <a:pt x="50" y="6"/>
                        <a:pt x="48" y="6"/>
                        <a:pt x="47" y="4"/>
                      </a:cubicBezTo>
                      <a:cubicBezTo>
                        <a:pt x="46" y="2"/>
                        <a:pt x="46" y="0"/>
                        <a:pt x="44" y="2"/>
                      </a:cubicBezTo>
                      <a:cubicBezTo>
                        <a:pt x="43" y="3"/>
                        <a:pt x="42" y="4"/>
                        <a:pt x="41" y="4"/>
                      </a:cubicBezTo>
                      <a:cubicBezTo>
                        <a:pt x="41" y="5"/>
                        <a:pt x="40" y="5"/>
                        <a:pt x="39" y="5"/>
                      </a:cubicBezTo>
                      <a:cubicBezTo>
                        <a:pt x="38" y="7"/>
                        <a:pt x="37" y="8"/>
                        <a:pt x="36" y="9"/>
                      </a:cubicBezTo>
                      <a:cubicBezTo>
                        <a:pt x="35" y="10"/>
                        <a:pt x="34" y="12"/>
                        <a:pt x="33" y="13"/>
                      </a:cubicBezTo>
                      <a:cubicBezTo>
                        <a:pt x="31" y="13"/>
                        <a:pt x="29" y="12"/>
                        <a:pt x="29" y="15"/>
                      </a:cubicBezTo>
                      <a:cubicBezTo>
                        <a:pt x="29" y="16"/>
                        <a:pt x="29" y="17"/>
                        <a:pt x="27" y="18"/>
                      </a:cubicBezTo>
                      <a:cubicBezTo>
                        <a:pt x="27" y="19"/>
                        <a:pt x="27" y="19"/>
                        <a:pt x="27" y="19"/>
                      </a:cubicBezTo>
                      <a:cubicBezTo>
                        <a:pt x="27" y="19"/>
                        <a:pt x="27" y="19"/>
                        <a:pt x="27" y="19"/>
                      </a:cubicBezTo>
                      <a:cubicBezTo>
                        <a:pt x="27" y="19"/>
                        <a:pt x="26" y="20"/>
                        <a:pt x="27" y="21"/>
                      </a:cubicBezTo>
                      <a:cubicBezTo>
                        <a:pt x="27" y="21"/>
                        <a:pt x="27" y="21"/>
                        <a:pt x="27" y="22"/>
                      </a:cubicBezTo>
                      <a:cubicBezTo>
                        <a:pt x="26" y="22"/>
                        <a:pt x="26" y="22"/>
                        <a:pt x="25" y="22"/>
                      </a:cubicBezTo>
                      <a:cubicBezTo>
                        <a:pt x="25" y="23"/>
                        <a:pt x="25" y="23"/>
                        <a:pt x="25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3" y="23"/>
                        <a:pt x="22" y="22"/>
                        <a:pt x="22" y="22"/>
                      </a:cubicBezTo>
                      <a:cubicBezTo>
                        <a:pt x="21" y="22"/>
                        <a:pt x="20" y="22"/>
                        <a:pt x="19" y="22"/>
                      </a:cubicBezTo>
                      <a:cubicBezTo>
                        <a:pt x="18" y="22"/>
                        <a:pt x="17" y="23"/>
                        <a:pt x="16" y="24"/>
                      </a:cubicBezTo>
                      <a:cubicBezTo>
                        <a:pt x="15" y="24"/>
                        <a:pt x="15" y="25"/>
                        <a:pt x="16" y="26"/>
                      </a:cubicBezTo>
                      <a:cubicBezTo>
                        <a:pt x="16" y="26"/>
                        <a:pt x="17" y="26"/>
                        <a:pt x="16" y="27"/>
                      </a:cubicBezTo>
                      <a:cubicBezTo>
                        <a:pt x="16" y="28"/>
                        <a:pt x="16" y="28"/>
                        <a:pt x="15" y="28"/>
                      </a:cubicBezTo>
                      <a:cubicBezTo>
                        <a:pt x="14" y="28"/>
                        <a:pt x="14" y="26"/>
                        <a:pt x="13" y="26"/>
                      </a:cubicBezTo>
                      <a:cubicBezTo>
                        <a:pt x="12" y="26"/>
                        <a:pt x="12" y="27"/>
                        <a:pt x="11" y="27"/>
                      </a:cubicBezTo>
                      <a:cubicBezTo>
                        <a:pt x="11" y="28"/>
                        <a:pt x="11" y="28"/>
                        <a:pt x="11" y="29"/>
                      </a:cubicBezTo>
                      <a:cubicBezTo>
                        <a:pt x="10" y="30"/>
                        <a:pt x="10" y="31"/>
                        <a:pt x="10" y="33"/>
                      </a:cubicBezTo>
                      <a:cubicBezTo>
                        <a:pt x="10" y="34"/>
                        <a:pt x="9" y="34"/>
                        <a:pt x="9" y="36"/>
                      </a:cubicBezTo>
                      <a:cubicBezTo>
                        <a:pt x="9" y="37"/>
                        <a:pt x="9" y="38"/>
                        <a:pt x="8" y="39"/>
                      </a:cubicBezTo>
                      <a:cubicBezTo>
                        <a:pt x="8" y="40"/>
                        <a:pt x="7" y="40"/>
                        <a:pt x="6" y="41"/>
                      </a:cubicBezTo>
                      <a:cubicBezTo>
                        <a:pt x="5" y="42"/>
                        <a:pt x="5" y="43"/>
                        <a:pt x="4" y="44"/>
                      </a:cubicBezTo>
                      <a:cubicBezTo>
                        <a:pt x="4" y="45"/>
                        <a:pt x="4" y="46"/>
                        <a:pt x="3" y="46"/>
                      </a:cubicBezTo>
                      <a:cubicBezTo>
                        <a:pt x="3" y="47"/>
                        <a:pt x="3" y="47"/>
                        <a:pt x="3" y="49"/>
                      </a:cubicBezTo>
                      <a:cubicBezTo>
                        <a:pt x="2" y="50"/>
                        <a:pt x="3" y="51"/>
                        <a:pt x="3" y="52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4"/>
                        <a:pt x="2" y="54"/>
                        <a:pt x="2" y="55"/>
                      </a:cubicBezTo>
                      <a:cubicBezTo>
                        <a:pt x="2" y="56"/>
                        <a:pt x="1" y="57"/>
                        <a:pt x="1" y="58"/>
                      </a:cubicBezTo>
                      <a:cubicBezTo>
                        <a:pt x="0" y="59"/>
                        <a:pt x="2" y="60"/>
                        <a:pt x="3" y="61"/>
                      </a:cubicBezTo>
                      <a:cubicBezTo>
                        <a:pt x="3" y="61"/>
                        <a:pt x="4" y="62"/>
                        <a:pt x="5" y="63"/>
                      </a:cubicBezTo>
                      <a:cubicBezTo>
                        <a:pt x="5" y="64"/>
                        <a:pt x="6" y="64"/>
                        <a:pt x="6" y="65"/>
                      </a:cubicBezTo>
                      <a:cubicBezTo>
                        <a:pt x="7" y="66"/>
                        <a:pt x="7" y="67"/>
                        <a:pt x="7" y="67"/>
                      </a:cubicBezTo>
                      <a:cubicBezTo>
                        <a:pt x="7" y="68"/>
                        <a:pt x="8" y="68"/>
                        <a:pt x="8" y="69"/>
                      </a:cubicBezTo>
                      <a:cubicBezTo>
                        <a:pt x="9" y="69"/>
                        <a:pt x="9" y="70"/>
                        <a:pt x="9" y="71"/>
                      </a:cubicBezTo>
                      <a:cubicBezTo>
                        <a:pt x="10" y="72"/>
                        <a:pt x="11" y="73"/>
                        <a:pt x="11" y="74"/>
                      </a:cubicBezTo>
                      <a:cubicBezTo>
                        <a:pt x="11" y="75"/>
                        <a:pt x="11" y="76"/>
                        <a:pt x="11" y="77"/>
                      </a:cubicBezTo>
                      <a:cubicBezTo>
                        <a:pt x="12" y="79"/>
                        <a:pt x="14" y="80"/>
                        <a:pt x="14" y="82"/>
                      </a:cubicBezTo>
                      <a:cubicBezTo>
                        <a:pt x="15" y="83"/>
                        <a:pt x="15" y="84"/>
                        <a:pt x="15" y="84"/>
                      </a:cubicBezTo>
                      <a:cubicBezTo>
                        <a:pt x="16" y="84"/>
                        <a:pt x="18" y="85"/>
                        <a:pt x="18" y="84"/>
                      </a:cubicBezTo>
                      <a:cubicBezTo>
                        <a:pt x="20" y="84"/>
                        <a:pt x="19" y="81"/>
                        <a:pt x="20" y="79"/>
                      </a:cubicBezTo>
                      <a:cubicBezTo>
                        <a:pt x="20" y="80"/>
                        <a:pt x="21" y="80"/>
                        <a:pt x="21" y="81"/>
                      </a:cubicBezTo>
                      <a:cubicBezTo>
                        <a:pt x="21" y="82"/>
                        <a:pt x="20" y="83"/>
                        <a:pt x="20" y="84"/>
                      </a:cubicBezTo>
                      <a:cubicBezTo>
                        <a:pt x="19" y="85"/>
                        <a:pt x="20" y="87"/>
                        <a:pt x="19" y="88"/>
                      </a:cubicBezTo>
                      <a:cubicBezTo>
                        <a:pt x="18" y="89"/>
                        <a:pt x="17" y="90"/>
                        <a:pt x="18" y="91"/>
                      </a:cubicBezTo>
                      <a:cubicBezTo>
                        <a:pt x="18" y="92"/>
                        <a:pt x="18" y="92"/>
                        <a:pt x="19" y="93"/>
                      </a:cubicBezTo>
                      <a:cubicBezTo>
                        <a:pt x="19" y="93"/>
                        <a:pt x="20" y="94"/>
                        <a:pt x="20" y="94"/>
                      </a:cubicBezTo>
                      <a:cubicBezTo>
                        <a:pt x="20" y="94"/>
                        <a:pt x="20" y="93"/>
                        <a:pt x="20" y="92"/>
                      </a:cubicBezTo>
                      <a:cubicBezTo>
                        <a:pt x="20" y="92"/>
                        <a:pt x="21" y="93"/>
                        <a:pt x="22" y="93"/>
                      </a:cubicBezTo>
                      <a:cubicBezTo>
                        <a:pt x="22" y="93"/>
                        <a:pt x="23" y="94"/>
                        <a:pt x="24" y="93"/>
                      </a:cubicBezTo>
                      <a:cubicBezTo>
                        <a:pt x="25" y="93"/>
                        <a:pt x="25" y="92"/>
                        <a:pt x="25" y="91"/>
                      </a:cubicBezTo>
                      <a:cubicBezTo>
                        <a:pt x="25" y="91"/>
                        <a:pt x="26" y="91"/>
                        <a:pt x="26" y="90"/>
                      </a:cubicBezTo>
                      <a:cubicBezTo>
                        <a:pt x="27" y="90"/>
                        <a:pt x="27" y="89"/>
                        <a:pt x="27" y="89"/>
                      </a:cubicBezTo>
                      <a:cubicBezTo>
                        <a:pt x="27" y="88"/>
                        <a:pt x="28" y="88"/>
                        <a:pt x="28" y="87"/>
                      </a:cubicBezTo>
                      <a:cubicBezTo>
                        <a:pt x="28" y="87"/>
                        <a:pt x="28" y="87"/>
                        <a:pt x="28" y="86"/>
                      </a:cubicBezTo>
                      <a:cubicBezTo>
                        <a:pt x="28" y="85"/>
                        <a:pt x="28" y="83"/>
                        <a:pt x="29" y="83"/>
                      </a:cubicBezTo>
                      <a:cubicBezTo>
                        <a:pt x="31" y="83"/>
                        <a:pt x="30" y="84"/>
                        <a:pt x="30" y="85"/>
                      </a:cubicBezTo>
                      <a:cubicBezTo>
                        <a:pt x="30" y="86"/>
                        <a:pt x="32" y="87"/>
                        <a:pt x="32" y="88"/>
                      </a:cubicBezTo>
                      <a:cubicBezTo>
                        <a:pt x="33" y="88"/>
                        <a:pt x="35" y="86"/>
                        <a:pt x="35" y="86"/>
                      </a:cubicBezTo>
                      <a:cubicBezTo>
                        <a:pt x="36" y="85"/>
                        <a:pt x="35" y="85"/>
                        <a:pt x="36" y="84"/>
                      </a:cubicBezTo>
                      <a:cubicBezTo>
                        <a:pt x="36" y="84"/>
                        <a:pt x="37" y="83"/>
                        <a:pt x="37" y="83"/>
                      </a:cubicBezTo>
                      <a:cubicBezTo>
                        <a:pt x="38" y="82"/>
                        <a:pt x="40" y="81"/>
                        <a:pt x="40" y="80"/>
                      </a:cubicBezTo>
                      <a:cubicBezTo>
                        <a:pt x="41" y="81"/>
                        <a:pt x="40" y="82"/>
                        <a:pt x="40" y="83"/>
                      </a:cubicBezTo>
                      <a:cubicBezTo>
                        <a:pt x="39" y="83"/>
                        <a:pt x="39" y="83"/>
                        <a:pt x="39" y="83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85"/>
                        <a:pt x="38" y="85"/>
                        <a:pt x="38" y="85"/>
                      </a:cubicBezTo>
                      <a:cubicBezTo>
                        <a:pt x="38" y="85"/>
                        <a:pt x="38" y="85"/>
                        <a:pt x="38" y="85"/>
                      </a:cubicBezTo>
                      <a:cubicBezTo>
                        <a:pt x="38" y="85"/>
                        <a:pt x="38" y="85"/>
                        <a:pt x="38" y="85"/>
                      </a:cubicBezTo>
                      <a:cubicBezTo>
                        <a:pt x="38" y="85"/>
                        <a:pt x="38" y="85"/>
                        <a:pt x="38" y="85"/>
                      </a:cubicBezTo>
                      <a:cubicBezTo>
                        <a:pt x="38" y="85"/>
                        <a:pt x="38" y="86"/>
                        <a:pt x="39" y="86"/>
                      </a:cubicBezTo>
                      <a:cubicBezTo>
                        <a:pt x="39" y="87"/>
                        <a:pt x="40" y="88"/>
                        <a:pt x="40" y="88"/>
                      </a:cubicBezTo>
                      <a:cubicBezTo>
                        <a:pt x="41" y="89"/>
                        <a:pt x="40" y="90"/>
                        <a:pt x="40" y="90"/>
                      </a:cubicBezTo>
                      <a:cubicBezTo>
                        <a:pt x="40" y="91"/>
                        <a:pt x="40" y="92"/>
                        <a:pt x="39" y="92"/>
                      </a:cubicBezTo>
                      <a:cubicBezTo>
                        <a:pt x="39" y="93"/>
                        <a:pt x="37" y="94"/>
                        <a:pt x="37" y="95"/>
                      </a:cubicBezTo>
                      <a:cubicBezTo>
                        <a:pt x="37" y="95"/>
                        <a:pt x="36" y="96"/>
                        <a:pt x="36" y="96"/>
                      </a:cubicBezTo>
                      <a:cubicBezTo>
                        <a:pt x="36" y="96"/>
                        <a:pt x="36" y="97"/>
                        <a:pt x="36" y="97"/>
                      </a:cubicBezTo>
                      <a:cubicBezTo>
                        <a:pt x="36" y="98"/>
                        <a:pt x="35" y="98"/>
                        <a:pt x="35" y="99"/>
                      </a:cubicBezTo>
                      <a:cubicBezTo>
                        <a:pt x="35" y="99"/>
                        <a:pt x="37" y="100"/>
                        <a:pt x="38" y="100"/>
                      </a:cubicBezTo>
                      <a:cubicBezTo>
                        <a:pt x="39" y="100"/>
                        <a:pt x="39" y="99"/>
                        <a:pt x="40" y="99"/>
                      </a:cubicBezTo>
                      <a:cubicBezTo>
                        <a:pt x="39" y="100"/>
                        <a:pt x="38" y="101"/>
                        <a:pt x="38" y="102"/>
                      </a:cubicBezTo>
                      <a:cubicBezTo>
                        <a:pt x="37" y="103"/>
                        <a:pt x="38" y="103"/>
                        <a:pt x="37" y="104"/>
                      </a:cubicBezTo>
                      <a:cubicBezTo>
                        <a:pt x="36" y="104"/>
                        <a:pt x="35" y="103"/>
                        <a:pt x="34" y="104"/>
                      </a:cubicBezTo>
                      <a:cubicBezTo>
                        <a:pt x="34" y="104"/>
                        <a:pt x="34" y="104"/>
                        <a:pt x="33" y="105"/>
                      </a:cubicBezTo>
                      <a:cubicBezTo>
                        <a:pt x="33" y="105"/>
                        <a:pt x="33" y="105"/>
                        <a:pt x="32" y="105"/>
                      </a:cubicBezTo>
                      <a:cubicBezTo>
                        <a:pt x="32" y="105"/>
                        <a:pt x="32" y="106"/>
                        <a:pt x="32" y="106"/>
                      </a:cubicBezTo>
                      <a:cubicBezTo>
                        <a:pt x="31" y="106"/>
                        <a:pt x="30" y="106"/>
                        <a:pt x="30" y="106"/>
                      </a:cubicBezTo>
                      <a:cubicBezTo>
                        <a:pt x="29" y="106"/>
                        <a:pt x="29" y="107"/>
                        <a:pt x="29" y="108"/>
                      </a:cubicBezTo>
                      <a:cubicBezTo>
                        <a:pt x="29" y="108"/>
                        <a:pt x="29" y="109"/>
                        <a:pt x="29" y="109"/>
                      </a:cubicBezTo>
                      <a:cubicBezTo>
                        <a:pt x="29" y="110"/>
                        <a:pt x="29" y="110"/>
                        <a:pt x="29" y="110"/>
                      </a:cubicBezTo>
                      <a:cubicBezTo>
                        <a:pt x="30" y="112"/>
                        <a:pt x="28" y="114"/>
                        <a:pt x="29" y="116"/>
                      </a:cubicBezTo>
                      <a:cubicBezTo>
                        <a:pt x="29" y="118"/>
                        <a:pt x="29" y="119"/>
                        <a:pt x="30" y="120"/>
                      </a:cubicBezTo>
                      <a:cubicBezTo>
                        <a:pt x="30" y="120"/>
                        <a:pt x="30" y="120"/>
                        <a:pt x="31" y="120"/>
                      </a:cubicBezTo>
                      <a:cubicBezTo>
                        <a:pt x="32" y="121"/>
                        <a:pt x="32" y="121"/>
                        <a:pt x="33" y="121"/>
                      </a:cubicBezTo>
                      <a:cubicBezTo>
                        <a:pt x="34" y="122"/>
                        <a:pt x="35" y="121"/>
                        <a:pt x="36" y="122"/>
                      </a:cubicBezTo>
                      <a:cubicBezTo>
                        <a:pt x="36" y="122"/>
                        <a:pt x="36" y="123"/>
                        <a:pt x="35" y="123"/>
                      </a:cubicBezTo>
                      <a:cubicBezTo>
                        <a:pt x="35" y="123"/>
                        <a:pt x="35" y="123"/>
                        <a:pt x="35" y="123"/>
                      </a:cubicBezTo>
                      <a:cubicBezTo>
                        <a:pt x="35" y="124"/>
                        <a:pt x="35" y="124"/>
                        <a:pt x="35" y="124"/>
                      </a:cubicBezTo>
                      <a:cubicBezTo>
                        <a:pt x="35" y="124"/>
                        <a:pt x="34" y="124"/>
                        <a:pt x="34" y="124"/>
                      </a:cubicBezTo>
                      <a:cubicBezTo>
                        <a:pt x="33" y="125"/>
                        <a:pt x="33" y="125"/>
                        <a:pt x="33" y="126"/>
                      </a:cubicBezTo>
                      <a:cubicBezTo>
                        <a:pt x="32" y="126"/>
                        <a:pt x="32" y="127"/>
                        <a:pt x="32" y="128"/>
                      </a:cubicBezTo>
                      <a:cubicBezTo>
                        <a:pt x="31" y="128"/>
                        <a:pt x="31" y="129"/>
                        <a:pt x="30" y="129"/>
                      </a:cubicBezTo>
                      <a:cubicBezTo>
                        <a:pt x="30" y="130"/>
                        <a:pt x="30" y="131"/>
                        <a:pt x="30" y="131"/>
                      </a:cubicBezTo>
                      <a:cubicBezTo>
                        <a:pt x="29" y="132"/>
                        <a:pt x="28" y="133"/>
                        <a:pt x="28" y="134"/>
                      </a:cubicBezTo>
                      <a:cubicBezTo>
                        <a:pt x="27" y="135"/>
                        <a:pt x="27" y="137"/>
                        <a:pt x="27" y="139"/>
                      </a:cubicBezTo>
                      <a:cubicBezTo>
                        <a:pt x="27" y="139"/>
                        <a:pt x="28" y="140"/>
                        <a:pt x="28" y="140"/>
                      </a:cubicBezTo>
                      <a:cubicBezTo>
                        <a:pt x="29" y="140"/>
                        <a:pt x="29" y="141"/>
                        <a:pt x="29" y="142"/>
                      </a:cubicBezTo>
                      <a:cubicBezTo>
                        <a:pt x="30" y="143"/>
                        <a:pt x="31" y="143"/>
                        <a:pt x="31" y="145"/>
                      </a:cubicBezTo>
                      <a:cubicBezTo>
                        <a:pt x="31" y="146"/>
                        <a:pt x="31" y="146"/>
                        <a:pt x="32" y="146"/>
                      </a:cubicBezTo>
                      <a:cubicBezTo>
                        <a:pt x="32" y="147"/>
                        <a:pt x="32" y="147"/>
                        <a:pt x="33" y="147"/>
                      </a:cubicBezTo>
                      <a:cubicBezTo>
                        <a:pt x="33" y="148"/>
                        <a:pt x="33" y="149"/>
                        <a:pt x="33" y="149"/>
                      </a:cubicBezTo>
                      <a:cubicBezTo>
                        <a:pt x="33" y="149"/>
                        <a:pt x="33" y="150"/>
                        <a:pt x="34" y="150"/>
                      </a:cubicBezTo>
                      <a:cubicBezTo>
                        <a:pt x="34" y="151"/>
                        <a:pt x="34" y="151"/>
                        <a:pt x="35" y="152"/>
                      </a:cubicBezTo>
                      <a:cubicBezTo>
                        <a:pt x="35" y="152"/>
                        <a:pt x="35" y="153"/>
                        <a:pt x="36" y="154"/>
                      </a:cubicBezTo>
                      <a:cubicBezTo>
                        <a:pt x="37" y="154"/>
                        <a:pt x="38" y="155"/>
                        <a:pt x="39" y="156"/>
                      </a:cubicBezTo>
                      <a:cubicBezTo>
                        <a:pt x="39" y="156"/>
                        <a:pt x="39" y="156"/>
                        <a:pt x="39" y="156"/>
                      </a:cubicBezTo>
                      <a:cubicBezTo>
                        <a:pt x="41" y="156"/>
                        <a:pt x="42" y="156"/>
                        <a:pt x="44" y="155"/>
                      </a:cubicBezTo>
                      <a:cubicBezTo>
                        <a:pt x="45" y="154"/>
                        <a:pt x="46" y="152"/>
                        <a:pt x="47" y="152"/>
                      </a:cubicBezTo>
                      <a:cubicBezTo>
                        <a:pt x="47" y="153"/>
                        <a:pt x="47" y="153"/>
                        <a:pt x="47" y="154"/>
                      </a:cubicBezTo>
                      <a:cubicBezTo>
                        <a:pt x="46" y="155"/>
                        <a:pt x="45" y="154"/>
                        <a:pt x="44" y="155"/>
                      </a:cubicBezTo>
                      <a:cubicBezTo>
                        <a:pt x="44" y="155"/>
                        <a:pt x="45" y="156"/>
                        <a:pt x="44" y="157"/>
                      </a:cubicBezTo>
                      <a:cubicBezTo>
                        <a:pt x="44" y="157"/>
                        <a:pt x="43" y="158"/>
                        <a:pt x="43" y="158"/>
                      </a:cubicBezTo>
                      <a:cubicBezTo>
                        <a:pt x="42" y="158"/>
                        <a:pt x="41" y="158"/>
                        <a:pt x="41" y="158"/>
                      </a:cubicBezTo>
                      <a:cubicBezTo>
                        <a:pt x="40" y="158"/>
                        <a:pt x="40" y="158"/>
                        <a:pt x="39" y="158"/>
                      </a:cubicBezTo>
                      <a:cubicBezTo>
                        <a:pt x="38" y="159"/>
                        <a:pt x="37" y="157"/>
                        <a:pt x="36" y="156"/>
                      </a:cubicBezTo>
                      <a:cubicBezTo>
                        <a:pt x="34" y="157"/>
                        <a:pt x="32" y="155"/>
                        <a:pt x="30" y="156"/>
                      </a:cubicBezTo>
                      <a:cubicBezTo>
                        <a:pt x="27" y="158"/>
                        <a:pt x="32" y="161"/>
                        <a:pt x="34" y="163"/>
                      </a:cubicBezTo>
                      <a:cubicBezTo>
                        <a:pt x="36" y="164"/>
                        <a:pt x="37" y="166"/>
                        <a:pt x="38" y="169"/>
                      </a:cubicBezTo>
                      <a:cubicBezTo>
                        <a:pt x="38" y="170"/>
                        <a:pt x="39" y="171"/>
                        <a:pt x="40" y="173"/>
                      </a:cubicBezTo>
                      <a:cubicBezTo>
                        <a:pt x="41" y="176"/>
                        <a:pt x="41" y="178"/>
                        <a:pt x="43" y="181"/>
                      </a:cubicBezTo>
                      <a:cubicBezTo>
                        <a:pt x="45" y="183"/>
                        <a:pt x="47" y="182"/>
                        <a:pt x="50" y="183"/>
                      </a:cubicBezTo>
                      <a:cubicBezTo>
                        <a:pt x="51" y="183"/>
                        <a:pt x="52" y="183"/>
                        <a:pt x="53" y="182"/>
                      </a:cubicBezTo>
                      <a:cubicBezTo>
                        <a:pt x="54" y="182"/>
                        <a:pt x="55" y="183"/>
                        <a:pt x="56" y="184"/>
                      </a:cubicBezTo>
                      <a:cubicBezTo>
                        <a:pt x="58" y="185"/>
                        <a:pt x="61" y="183"/>
                        <a:pt x="63" y="184"/>
                      </a:cubicBezTo>
                      <a:cubicBezTo>
                        <a:pt x="63" y="184"/>
                        <a:pt x="63" y="184"/>
                        <a:pt x="63" y="184"/>
                      </a:cubicBezTo>
                      <a:cubicBezTo>
                        <a:pt x="64" y="185"/>
                        <a:pt x="64" y="186"/>
                        <a:pt x="63" y="186"/>
                      </a:cubicBezTo>
                      <a:cubicBezTo>
                        <a:pt x="64" y="186"/>
                        <a:pt x="64" y="186"/>
                        <a:pt x="64" y="185"/>
                      </a:cubicBezTo>
                      <a:cubicBezTo>
                        <a:pt x="66" y="184"/>
                        <a:pt x="67" y="183"/>
                        <a:pt x="67" y="181"/>
                      </a:cubicBezTo>
                      <a:cubicBezTo>
                        <a:pt x="67" y="181"/>
                        <a:pt x="66" y="180"/>
                        <a:pt x="66" y="180"/>
                      </a:cubicBezTo>
                      <a:cubicBezTo>
                        <a:pt x="66" y="180"/>
                        <a:pt x="66" y="180"/>
                        <a:pt x="66" y="180"/>
                      </a:cubicBezTo>
                      <a:cubicBezTo>
                        <a:pt x="66" y="180"/>
                        <a:pt x="66" y="180"/>
                        <a:pt x="66" y="179"/>
                      </a:cubicBezTo>
                      <a:cubicBezTo>
                        <a:pt x="66" y="178"/>
                        <a:pt x="65" y="177"/>
                        <a:pt x="66" y="176"/>
                      </a:cubicBezTo>
                      <a:cubicBezTo>
                        <a:pt x="66" y="175"/>
                        <a:pt x="68" y="175"/>
                        <a:pt x="69" y="175"/>
                      </a:cubicBezTo>
                      <a:cubicBezTo>
                        <a:pt x="69" y="175"/>
                        <a:pt x="70" y="175"/>
                        <a:pt x="70" y="175"/>
                      </a:cubicBezTo>
                      <a:cubicBezTo>
                        <a:pt x="70" y="175"/>
                        <a:pt x="70" y="174"/>
                        <a:pt x="70" y="174"/>
                      </a:cubicBezTo>
                      <a:cubicBezTo>
                        <a:pt x="72" y="174"/>
                        <a:pt x="72" y="173"/>
                        <a:pt x="73" y="171"/>
                      </a:cubicBezTo>
                      <a:cubicBezTo>
                        <a:pt x="74" y="170"/>
                        <a:pt x="75" y="170"/>
                        <a:pt x="75" y="169"/>
                      </a:cubicBezTo>
                      <a:cubicBezTo>
                        <a:pt x="76" y="168"/>
                        <a:pt x="76" y="167"/>
                        <a:pt x="76" y="167"/>
                      </a:cubicBezTo>
                      <a:cubicBezTo>
                        <a:pt x="78" y="165"/>
                        <a:pt x="80" y="167"/>
                        <a:pt x="82" y="165"/>
                      </a:cubicBezTo>
                      <a:cubicBezTo>
                        <a:pt x="83" y="165"/>
                        <a:pt x="84" y="163"/>
                        <a:pt x="85" y="162"/>
                      </a:cubicBezTo>
                      <a:cubicBezTo>
                        <a:pt x="85" y="162"/>
                        <a:pt x="85" y="162"/>
                        <a:pt x="85" y="162"/>
                      </a:cubicBezTo>
                      <a:cubicBezTo>
                        <a:pt x="85" y="162"/>
                        <a:pt x="85" y="162"/>
                        <a:pt x="85" y="162"/>
                      </a:cubicBezTo>
                      <a:cubicBezTo>
                        <a:pt x="83" y="161"/>
                        <a:pt x="83" y="159"/>
                        <a:pt x="83" y="158"/>
                      </a:cubicBezTo>
                      <a:cubicBezTo>
                        <a:pt x="83" y="155"/>
                        <a:pt x="82" y="153"/>
                        <a:pt x="82" y="151"/>
                      </a:cubicBezTo>
                      <a:cubicBezTo>
                        <a:pt x="82" y="149"/>
                        <a:pt x="82" y="147"/>
                        <a:pt x="83" y="145"/>
                      </a:cubicBezTo>
                      <a:cubicBezTo>
                        <a:pt x="83" y="144"/>
                        <a:pt x="84" y="143"/>
                        <a:pt x="85" y="141"/>
                      </a:cubicBezTo>
                      <a:cubicBezTo>
                        <a:pt x="85" y="140"/>
                        <a:pt x="85" y="137"/>
                        <a:pt x="86" y="136"/>
                      </a:cubicBezTo>
                      <a:cubicBezTo>
                        <a:pt x="87" y="136"/>
                        <a:pt x="87" y="136"/>
                        <a:pt x="88" y="1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 56">
                  <a:extLst>
                    <a:ext uri="{FF2B5EF4-FFF2-40B4-BE49-F238E27FC236}">
                      <a16:creationId xmlns:a16="http://schemas.microsoft.com/office/drawing/2014/main" xmlns="" id="{31BA9683-C034-44A4-91EE-8DC74BEA7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1619"/>
                  <a:ext cx="508" cy="608"/>
                </a:xfrm>
                <a:custGeom>
                  <a:avLst/>
                  <a:gdLst>
                    <a:gd name="T0" fmla="*/ 90 w 91"/>
                    <a:gd name="T1" fmla="*/ 99 h 109"/>
                    <a:gd name="T2" fmla="*/ 84 w 91"/>
                    <a:gd name="T3" fmla="*/ 97 h 109"/>
                    <a:gd name="T4" fmla="*/ 73 w 91"/>
                    <a:gd name="T5" fmla="*/ 94 h 109"/>
                    <a:gd name="T6" fmla="*/ 72 w 91"/>
                    <a:gd name="T7" fmla="*/ 90 h 109"/>
                    <a:gd name="T8" fmla="*/ 67 w 91"/>
                    <a:gd name="T9" fmla="*/ 85 h 109"/>
                    <a:gd name="T10" fmla="*/ 64 w 91"/>
                    <a:gd name="T11" fmla="*/ 77 h 109"/>
                    <a:gd name="T12" fmla="*/ 61 w 91"/>
                    <a:gd name="T13" fmla="*/ 64 h 109"/>
                    <a:gd name="T14" fmla="*/ 58 w 91"/>
                    <a:gd name="T15" fmla="*/ 61 h 109"/>
                    <a:gd name="T16" fmla="*/ 57 w 91"/>
                    <a:gd name="T17" fmla="*/ 58 h 109"/>
                    <a:gd name="T18" fmla="*/ 57 w 91"/>
                    <a:gd name="T19" fmla="*/ 58 h 109"/>
                    <a:gd name="T20" fmla="*/ 57 w 91"/>
                    <a:gd name="T21" fmla="*/ 57 h 109"/>
                    <a:gd name="T22" fmla="*/ 55 w 91"/>
                    <a:gd name="T23" fmla="*/ 51 h 109"/>
                    <a:gd name="T24" fmla="*/ 51 w 91"/>
                    <a:gd name="T25" fmla="*/ 37 h 109"/>
                    <a:gd name="T26" fmla="*/ 50 w 91"/>
                    <a:gd name="T27" fmla="*/ 32 h 109"/>
                    <a:gd name="T28" fmla="*/ 50 w 91"/>
                    <a:gd name="T29" fmla="*/ 27 h 109"/>
                    <a:gd name="T30" fmla="*/ 47 w 91"/>
                    <a:gd name="T31" fmla="*/ 20 h 109"/>
                    <a:gd name="T32" fmla="*/ 45 w 91"/>
                    <a:gd name="T33" fmla="*/ 15 h 109"/>
                    <a:gd name="T34" fmla="*/ 40 w 91"/>
                    <a:gd name="T35" fmla="*/ 13 h 109"/>
                    <a:gd name="T36" fmla="*/ 36 w 91"/>
                    <a:gd name="T37" fmla="*/ 10 h 109"/>
                    <a:gd name="T38" fmla="*/ 31 w 91"/>
                    <a:gd name="T39" fmla="*/ 3 h 109"/>
                    <a:gd name="T40" fmla="*/ 29 w 91"/>
                    <a:gd name="T41" fmla="*/ 1 h 109"/>
                    <a:gd name="T42" fmla="*/ 24 w 91"/>
                    <a:gd name="T43" fmla="*/ 5 h 109"/>
                    <a:gd name="T44" fmla="*/ 20 w 91"/>
                    <a:gd name="T45" fmla="*/ 11 h 109"/>
                    <a:gd name="T46" fmla="*/ 17 w 91"/>
                    <a:gd name="T47" fmla="*/ 12 h 109"/>
                    <a:gd name="T48" fmla="*/ 21 w 91"/>
                    <a:gd name="T49" fmla="*/ 30 h 109"/>
                    <a:gd name="T50" fmla="*/ 15 w 91"/>
                    <a:gd name="T51" fmla="*/ 36 h 109"/>
                    <a:gd name="T52" fmla="*/ 8 w 91"/>
                    <a:gd name="T53" fmla="*/ 36 h 109"/>
                    <a:gd name="T54" fmla="*/ 3 w 91"/>
                    <a:gd name="T55" fmla="*/ 42 h 109"/>
                    <a:gd name="T56" fmla="*/ 0 w 91"/>
                    <a:gd name="T57" fmla="*/ 51 h 109"/>
                    <a:gd name="T58" fmla="*/ 0 w 91"/>
                    <a:gd name="T59" fmla="*/ 51 h 109"/>
                    <a:gd name="T60" fmla="*/ 1 w 91"/>
                    <a:gd name="T61" fmla="*/ 51 h 109"/>
                    <a:gd name="T62" fmla="*/ 1 w 91"/>
                    <a:gd name="T63" fmla="*/ 51 h 109"/>
                    <a:gd name="T64" fmla="*/ 1 w 91"/>
                    <a:gd name="T65" fmla="*/ 51 h 109"/>
                    <a:gd name="T66" fmla="*/ 2 w 91"/>
                    <a:gd name="T67" fmla="*/ 52 h 109"/>
                    <a:gd name="T68" fmla="*/ 2 w 91"/>
                    <a:gd name="T69" fmla="*/ 52 h 109"/>
                    <a:gd name="T70" fmla="*/ 6 w 91"/>
                    <a:gd name="T71" fmla="*/ 56 h 109"/>
                    <a:gd name="T72" fmla="*/ 10 w 91"/>
                    <a:gd name="T73" fmla="*/ 59 h 109"/>
                    <a:gd name="T74" fmla="*/ 6 w 91"/>
                    <a:gd name="T75" fmla="*/ 67 h 109"/>
                    <a:gd name="T76" fmla="*/ 7 w 91"/>
                    <a:gd name="T77" fmla="*/ 80 h 109"/>
                    <a:gd name="T78" fmla="*/ 18 w 91"/>
                    <a:gd name="T79" fmla="*/ 82 h 109"/>
                    <a:gd name="T80" fmla="*/ 19 w 91"/>
                    <a:gd name="T81" fmla="*/ 97 h 109"/>
                    <a:gd name="T82" fmla="*/ 27 w 91"/>
                    <a:gd name="T83" fmla="*/ 108 h 109"/>
                    <a:gd name="T84" fmla="*/ 27 w 91"/>
                    <a:gd name="T85" fmla="*/ 109 h 109"/>
                    <a:gd name="T86" fmla="*/ 37 w 91"/>
                    <a:gd name="T87" fmla="*/ 108 h 109"/>
                    <a:gd name="T88" fmla="*/ 43 w 91"/>
                    <a:gd name="T89" fmla="*/ 106 h 109"/>
                    <a:gd name="T90" fmla="*/ 47 w 91"/>
                    <a:gd name="T91" fmla="*/ 102 h 109"/>
                    <a:gd name="T92" fmla="*/ 55 w 91"/>
                    <a:gd name="T93" fmla="*/ 106 h 109"/>
                    <a:gd name="T94" fmla="*/ 61 w 91"/>
                    <a:gd name="T95" fmla="*/ 107 h 109"/>
                    <a:gd name="T96" fmla="*/ 63 w 91"/>
                    <a:gd name="T97" fmla="*/ 105 h 109"/>
                    <a:gd name="T98" fmla="*/ 72 w 91"/>
                    <a:gd name="T99" fmla="*/ 104 h 109"/>
                    <a:gd name="T100" fmla="*/ 85 w 91"/>
                    <a:gd name="T101" fmla="*/ 103 h 109"/>
                    <a:gd name="T102" fmla="*/ 91 w 91"/>
                    <a:gd name="T103" fmla="*/ 9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1" h="109">
                      <a:moveTo>
                        <a:pt x="91" y="99"/>
                      </a:moveTo>
                      <a:cubicBezTo>
                        <a:pt x="91" y="99"/>
                        <a:pt x="90" y="99"/>
                        <a:pt x="90" y="99"/>
                      </a:cubicBezTo>
                      <a:cubicBezTo>
                        <a:pt x="90" y="99"/>
                        <a:pt x="89" y="98"/>
                        <a:pt x="88" y="98"/>
                      </a:cubicBezTo>
                      <a:cubicBezTo>
                        <a:pt x="87" y="97"/>
                        <a:pt x="85" y="98"/>
                        <a:pt x="84" y="97"/>
                      </a:cubicBezTo>
                      <a:cubicBezTo>
                        <a:pt x="83" y="97"/>
                        <a:pt x="81" y="96"/>
                        <a:pt x="80" y="95"/>
                      </a:cubicBezTo>
                      <a:cubicBezTo>
                        <a:pt x="79" y="95"/>
                        <a:pt x="74" y="96"/>
                        <a:pt x="73" y="94"/>
                      </a:cubicBezTo>
                      <a:cubicBezTo>
                        <a:pt x="73" y="94"/>
                        <a:pt x="73" y="93"/>
                        <a:pt x="73" y="93"/>
                      </a:cubicBezTo>
                      <a:cubicBezTo>
                        <a:pt x="73" y="92"/>
                        <a:pt x="72" y="91"/>
                        <a:pt x="72" y="90"/>
                      </a:cubicBezTo>
                      <a:cubicBezTo>
                        <a:pt x="71" y="88"/>
                        <a:pt x="69" y="87"/>
                        <a:pt x="68" y="86"/>
                      </a:cubicBezTo>
                      <a:cubicBezTo>
                        <a:pt x="67" y="85"/>
                        <a:pt x="67" y="85"/>
                        <a:pt x="67" y="85"/>
                      </a:cubicBezTo>
                      <a:cubicBezTo>
                        <a:pt x="66" y="83"/>
                        <a:pt x="65" y="80"/>
                        <a:pt x="64" y="78"/>
                      </a:cubicBezTo>
                      <a:cubicBezTo>
                        <a:pt x="64" y="78"/>
                        <a:pt x="64" y="77"/>
                        <a:pt x="64" y="77"/>
                      </a:cubicBezTo>
                      <a:cubicBezTo>
                        <a:pt x="63" y="75"/>
                        <a:pt x="62" y="73"/>
                        <a:pt x="62" y="71"/>
                      </a:cubicBezTo>
                      <a:cubicBezTo>
                        <a:pt x="62" y="68"/>
                        <a:pt x="61" y="66"/>
                        <a:pt x="61" y="64"/>
                      </a:cubicBezTo>
                      <a:cubicBezTo>
                        <a:pt x="61" y="63"/>
                        <a:pt x="60" y="62"/>
                        <a:pt x="60" y="62"/>
                      </a:cubicBezTo>
                      <a:cubicBezTo>
                        <a:pt x="59" y="61"/>
                        <a:pt x="59" y="62"/>
                        <a:pt x="58" y="61"/>
                      </a:cubicBezTo>
                      <a:cubicBezTo>
                        <a:pt x="58" y="60"/>
                        <a:pt x="58" y="60"/>
                        <a:pt x="58" y="59"/>
                      </a:cubicBezTo>
                      <a:cubicBezTo>
                        <a:pt x="58" y="59"/>
                        <a:pt x="58" y="58"/>
                        <a:pt x="57" y="58"/>
                      </a:cubicBezTo>
                      <a:cubicBezTo>
                        <a:pt x="58" y="58"/>
                        <a:pt x="58" y="58"/>
                        <a:pt x="58" y="58"/>
                      </a:cubicBezTo>
                      <a:cubicBezTo>
                        <a:pt x="58" y="58"/>
                        <a:pt x="57" y="58"/>
                        <a:pt x="57" y="58"/>
                      </a:cubicBezTo>
                      <a:cubicBezTo>
                        <a:pt x="57" y="58"/>
                        <a:pt x="57" y="58"/>
                        <a:pt x="57" y="58"/>
                      </a:cubicBezTo>
                      <a:cubicBezTo>
                        <a:pt x="57" y="57"/>
                        <a:pt x="57" y="57"/>
                        <a:pt x="57" y="57"/>
                      </a:cubicBezTo>
                      <a:cubicBezTo>
                        <a:pt x="56" y="56"/>
                        <a:pt x="55" y="56"/>
                        <a:pt x="55" y="54"/>
                      </a:cubicBezTo>
                      <a:cubicBezTo>
                        <a:pt x="55" y="53"/>
                        <a:pt x="55" y="52"/>
                        <a:pt x="55" y="51"/>
                      </a:cubicBezTo>
                      <a:cubicBezTo>
                        <a:pt x="54" y="49"/>
                        <a:pt x="53" y="47"/>
                        <a:pt x="51" y="45"/>
                      </a:cubicBezTo>
                      <a:cubicBezTo>
                        <a:pt x="50" y="43"/>
                        <a:pt x="51" y="40"/>
                        <a:pt x="51" y="37"/>
                      </a:cubicBezTo>
                      <a:cubicBezTo>
                        <a:pt x="50" y="36"/>
                        <a:pt x="49" y="36"/>
                        <a:pt x="49" y="35"/>
                      </a:cubicBezTo>
                      <a:cubicBezTo>
                        <a:pt x="49" y="34"/>
                        <a:pt x="50" y="33"/>
                        <a:pt x="50" y="32"/>
                      </a:cubicBezTo>
                      <a:cubicBezTo>
                        <a:pt x="51" y="31"/>
                        <a:pt x="50" y="30"/>
                        <a:pt x="50" y="29"/>
                      </a:cubicBezTo>
                      <a:cubicBezTo>
                        <a:pt x="50" y="28"/>
                        <a:pt x="51" y="28"/>
                        <a:pt x="50" y="27"/>
                      </a:cubicBezTo>
                      <a:cubicBezTo>
                        <a:pt x="50" y="25"/>
                        <a:pt x="49" y="23"/>
                        <a:pt x="48" y="22"/>
                      </a:cubicBezTo>
                      <a:cubicBezTo>
                        <a:pt x="48" y="21"/>
                        <a:pt x="48" y="21"/>
                        <a:pt x="47" y="20"/>
                      </a:cubicBezTo>
                      <a:cubicBezTo>
                        <a:pt x="47" y="19"/>
                        <a:pt x="47" y="18"/>
                        <a:pt x="47" y="17"/>
                      </a:cubicBezTo>
                      <a:cubicBezTo>
                        <a:pt x="46" y="17"/>
                        <a:pt x="45" y="16"/>
                        <a:pt x="45" y="15"/>
                      </a:cubicBezTo>
                      <a:cubicBezTo>
                        <a:pt x="44" y="15"/>
                        <a:pt x="43" y="15"/>
                        <a:pt x="42" y="14"/>
                      </a:cubicBezTo>
                      <a:cubicBezTo>
                        <a:pt x="41" y="14"/>
                        <a:pt x="41" y="13"/>
                        <a:pt x="40" y="13"/>
                      </a:cubicBezTo>
                      <a:cubicBezTo>
                        <a:pt x="39" y="13"/>
                        <a:pt x="38" y="12"/>
                        <a:pt x="37" y="11"/>
                      </a:cubicBezTo>
                      <a:cubicBezTo>
                        <a:pt x="37" y="11"/>
                        <a:pt x="36" y="11"/>
                        <a:pt x="36" y="10"/>
                      </a:cubicBezTo>
                      <a:cubicBezTo>
                        <a:pt x="35" y="9"/>
                        <a:pt x="34" y="8"/>
                        <a:pt x="34" y="6"/>
                      </a:cubicBezTo>
                      <a:cubicBezTo>
                        <a:pt x="33" y="5"/>
                        <a:pt x="32" y="4"/>
                        <a:pt x="31" y="3"/>
                      </a:cubicBezTo>
                      <a:cubicBezTo>
                        <a:pt x="31" y="2"/>
                        <a:pt x="30" y="1"/>
                        <a:pt x="29" y="0"/>
                      </a:cubicBezTo>
                      <a:cubicBezTo>
                        <a:pt x="29" y="1"/>
                        <a:pt x="29" y="1"/>
                        <a:pt x="29" y="1"/>
                      </a:cubicBezTo>
                      <a:cubicBezTo>
                        <a:pt x="27" y="3"/>
                        <a:pt x="25" y="3"/>
                        <a:pt x="24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2" y="7"/>
                        <a:pt x="21" y="8"/>
                        <a:pt x="21" y="8"/>
                      </a:cubicBezTo>
                      <a:cubicBezTo>
                        <a:pt x="21" y="9"/>
                        <a:pt x="21" y="11"/>
                        <a:pt x="20" y="11"/>
                      </a:cubicBezTo>
                      <a:cubicBezTo>
                        <a:pt x="19" y="12"/>
                        <a:pt x="20" y="12"/>
                        <a:pt x="19" y="12"/>
                      </a:cubicBezTo>
                      <a:cubicBezTo>
                        <a:pt x="18" y="12"/>
                        <a:pt x="17" y="12"/>
                        <a:pt x="17" y="12"/>
                      </a:cubicBezTo>
                      <a:cubicBezTo>
                        <a:pt x="15" y="14"/>
                        <a:pt x="19" y="18"/>
                        <a:pt x="20" y="20"/>
                      </a:cubicBezTo>
                      <a:cubicBezTo>
                        <a:pt x="22" y="23"/>
                        <a:pt x="26" y="27"/>
                        <a:pt x="21" y="30"/>
                      </a:cubicBezTo>
                      <a:cubicBezTo>
                        <a:pt x="18" y="31"/>
                        <a:pt x="17" y="31"/>
                        <a:pt x="16" y="33"/>
                      </a:cubicBezTo>
                      <a:cubicBezTo>
                        <a:pt x="16" y="34"/>
                        <a:pt x="16" y="35"/>
                        <a:pt x="15" y="36"/>
                      </a:cubicBezTo>
                      <a:cubicBezTo>
                        <a:pt x="14" y="36"/>
                        <a:pt x="13" y="35"/>
                        <a:pt x="13" y="35"/>
                      </a:cubicBezTo>
                      <a:cubicBezTo>
                        <a:pt x="11" y="34"/>
                        <a:pt x="10" y="34"/>
                        <a:pt x="8" y="36"/>
                      </a:cubicBezTo>
                      <a:cubicBezTo>
                        <a:pt x="7" y="37"/>
                        <a:pt x="7" y="38"/>
                        <a:pt x="6" y="39"/>
                      </a:cubicBezTo>
                      <a:cubicBezTo>
                        <a:pt x="5" y="40"/>
                        <a:pt x="4" y="41"/>
                        <a:pt x="3" y="42"/>
                      </a:cubicBezTo>
                      <a:cubicBezTo>
                        <a:pt x="2" y="44"/>
                        <a:pt x="3" y="46"/>
                        <a:pt x="2" y="48"/>
                      </a:cubicBezTo>
                      <a:cubicBezTo>
                        <a:pt x="1" y="49"/>
                        <a:pt x="0" y="50"/>
                        <a:pt x="0" y="5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1" y="50"/>
                        <a:pt x="1" y="51"/>
                        <a:pt x="1" y="51"/>
                      </a:cubicBez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1" y="51"/>
                        <a:pt x="1" y="51"/>
                        <a:pt x="1" y="51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3" y="55"/>
                        <a:pt x="5" y="55"/>
                        <a:pt x="6" y="56"/>
                      </a:cubicBezTo>
                      <a:cubicBezTo>
                        <a:pt x="7" y="56"/>
                        <a:pt x="7" y="57"/>
                        <a:pt x="8" y="58"/>
                      </a:cubicBezTo>
                      <a:cubicBezTo>
                        <a:pt x="9" y="58"/>
                        <a:pt x="9" y="58"/>
                        <a:pt x="10" y="59"/>
                      </a:cubicBezTo>
                      <a:cubicBezTo>
                        <a:pt x="12" y="60"/>
                        <a:pt x="11" y="61"/>
                        <a:pt x="10" y="62"/>
                      </a:cubicBezTo>
                      <a:cubicBezTo>
                        <a:pt x="8" y="64"/>
                        <a:pt x="6" y="65"/>
                        <a:pt x="6" y="67"/>
                      </a:cubicBezTo>
                      <a:cubicBezTo>
                        <a:pt x="6" y="68"/>
                        <a:pt x="7" y="69"/>
                        <a:pt x="7" y="71"/>
                      </a:cubicBezTo>
                      <a:cubicBezTo>
                        <a:pt x="7" y="74"/>
                        <a:pt x="5" y="77"/>
                        <a:pt x="7" y="80"/>
                      </a:cubicBezTo>
                      <a:cubicBezTo>
                        <a:pt x="10" y="83"/>
                        <a:pt x="13" y="77"/>
                        <a:pt x="16" y="79"/>
                      </a:cubicBezTo>
                      <a:cubicBezTo>
                        <a:pt x="17" y="80"/>
                        <a:pt x="18" y="81"/>
                        <a:pt x="18" y="82"/>
                      </a:cubicBezTo>
                      <a:cubicBezTo>
                        <a:pt x="19" y="85"/>
                        <a:pt x="16" y="87"/>
                        <a:pt x="18" y="90"/>
                      </a:cubicBezTo>
                      <a:cubicBezTo>
                        <a:pt x="21" y="93"/>
                        <a:pt x="18" y="94"/>
                        <a:pt x="19" y="97"/>
                      </a:cubicBezTo>
                      <a:cubicBezTo>
                        <a:pt x="20" y="101"/>
                        <a:pt x="25" y="101"/>
                        <a:pt x="27" y="104"/>
                      </a:cubicBezTo>
                      <a:cubicBezTo>
                        <a:pt x="27" y="105"/>
                        <a:pt x="27" y="107"/>
                        <a:pt x="27" y="108"/>
                      </a:cubicBezTo>
                      <a:cubicBezTo>
                        <a:pt x="27" y="109"/>
                        <a:pt x="27" y="109"/>
                        <a:pt x="27" y="109"/>
                      </a:cubicBezTo>
                      <a:cubicBezTo>
                        <a:pt x="27" y="109"/>
                        <a:pt x="27" y="109"/>
                        <a:pt x="27" y="109"/>
                      </a:cubicBezTo>
                      <a:cubicBezTo>
                        <a:pt x="27" y="109"/>
                        <a:pt x="27" y="109"/>
                        <a:pt x="27" y="109"/>
                      </a:cubicBezTo>
                      <a:cubicBezTo>
                        <a:pt x="31" y="107"/>
                        <a:pt x="34" y="107"/>
                        <a:pt x="37" y="108"/>
                      </a:cubicBezTo>
                      <a:cubicBezTo>
                        <a:pt x="40" y="108"/>
                        <a:pt x="40" y="108"/>
                        <a:pt x="41" y="106"/>
                      </a:cubicBezTo>
                      <a:cubicBezTo>
                        <a:pt x="42" y="106"/>
                        <a:pt x="41" y="106"/>
                        <a:pt x="43" y="106"/>
                      </a:cubicBezTo>
                      <a:cubicBezTo>
                        <a:pt x="43" y="105"/>
                        <a:pt x="44" y="106"/>
                        <a:pt x="45" y="106"/>
                      </a:cubicBezTo>
                      <a:cubicBezTo>
                        <a:pt x="45" y="104"/>
                        <a:pt x="45" y="103"/>
                        <a:pt x="47" y="102"/>
                      </a:cubicBezTo>
                      <a:cubicBezTo>
                        <a:pt x="48" y="102"/>
                        <a:pt x="51" y="103"/>
                        <a:pt x="52" y="103"/>
                      </a:cubicBezTo>
                      <a:cubicBezTo>
                        <a:pt x="53" y="104"/>
                        <a:pt x="54" y="105"/>
                        <a:pt x="55" y="106"/>
                      </a:cubicBezTo>
                      <a:cubicBezTo>
                        <a:pt x="57" y="108"/>
                        <a:pt x="56" y="106"/>
                        <a:pt x="58" y="106"/>
                      </a:cubicBezTo>
                      <a:cubicBezTo>
                        <a:pt x="59" y="106"/>
                        <a:pt x="60" y="107"/>
                        <a:pt x="61" y="107"/>
                      </a:cubicBezTo>
                      <a:cubicBezTo>
                        <a:pt x="62" y="106"/>
                        <a:pt x="62" y="105"/>
                        <a:pt x="62" y="105"/>
                      </a:cubicBezTo>
                      <a:cubicBezTo>
                        <a:pt x="63" y="105"/>
                        <a:pt x="63" y="105"/>
                        <a:pt x="63" y="105"/>
                      </a:cubicBezTo>
                      <a:cubicBezTo>
                        <a:pt x="65" y="104"/>
                        <a:pt x="65" y="107"/>
                        <a:pt x="68" y="107"/>
                      </a:cubicBezTo>
                      <a:cubicBezTo>
                        <a:pt x="69" y="107"/>
                        <a:pt x="70" y="104"/>
                        <a:pt x="72" y="104"/>
                      </a:cubicBezTo>
                      <a:cubicBezTo>
                        <a:pt x="74" y="103"/>
                        <a:pt x="76" y="104"/>
                        <a:pt x="78" y="104"/>
                      </a:cubicBezTo>
                      <a:cubicBezTo>
                        <a:pt x="81" y="103"/>
                        <a:pt x="82" y="102"/>
                        <a:pt x="85" y="103"/>
                      </a:cubicBezTo>
                      <a:cubicBezTo>
                        <a:pt x="86" y="103"/>
                        <a:pt x="89" y="105"/>
                        <a:pt x="90" y="102"/>
                      </a:cubicBezTo>
                      <a:cubicBezTo>
                        <a:pt x="91" y="101"/>
                        <a:pt x="91" y="100"/>
                        <a:pt x="91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Freeform 58">
                  <a:extLst>
                    <a:ext uri="{FF2B5EF4-FFF2-40B4-BE49-F238E27FC236}">
                      <a16:creationId xmlns:a16="http://schemas.microsoft.com/office/drawing/2014/main" xmlns="" id="{22DA8082-1CC3-49BB-93E6-F8E1F979B4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" y="754"/>
                  <a:ext cx="274" cy="307"/>
                </a:xfrm>
                <a:custGeom>
                  <a:avLst/>
                  <a:gdLst>
                    <a:gd name="T0" fmla="*/ 48 w 49"/>
                    <a:gd name="T1" fmla="*/ 42 h 55"/>
                    <a:gd name="T2" fmla="*/ 49 w 49"/>
                    <a:gd name="T3" fmla="*/ 38 h 55"/>
                    <a:gd name="T4" fmla="*/ 47 w 49"/>
                    <a:gd name="T5" fmla="*/ 34 h 55"/>
                    <a:gd name="T6" fmla="*/ 42 w 49"/>
                    <a:gd name="T7" fmla="*/ 36 h 55"/>
                    <a:gd name="T8" fmla="*/ 37 w 49"/>
                    <a:gd name="T9" fmla="*/ 36 h 55"/>
                    <a:gd name="T10" fmla="*/ 35 w 49"/>
                    <a:gd name="T11" fmla="*/ 35 h 55"/>
                    <a:gd name="T12" fmla="*/ 33 w 49"/>
                    <a:gd name="T13" fmla="*/ 35 h 55"/>
                    <a:gd name="T14" fmla="*/ 31 w 49"/>
                    <a:gd name="T15" fmla="*/ 32 h 55"/>
                    <a:gd name="T16" fmla="*/ 28 w 49"/>
                    <a:gd name="T17" fmla="*/ 31 h 55"/>
                    <a:gd name="T18" fmla="*/ 27 w 49"/>
                    <a:gd name="T19" fmla="*/ 28 h 55"/>
                    <a:gd name="T20" fmla="*/ 26 w 49"/>
                    <a:gd name="T21" fmla="*/ 23 h 55"/>
                    <a:gd name="T22" fmla="*/ 28 w 49"/>
                    <a:gd name="T23" fmla="*/ 19 h 55"/>
                    <a:gd name="T24" fmla="*/ 28 w 49"/>
                    <a:gd name="T25" fmla="*/ 10 h 55"/>
                    <a:gd name="T26" fmla="*/ 26 w 49"/>
                    <a:gd name="T27" fmla="*/ 6 h 55"/>
                    <a:gd name="T28" fmla="*/ 24 w 49"/>
                    <a:gd name="T29" fmla="*/ 4 h 55"/>
                    <a:gd name="T30" fmla="*/ 21 w 49"/>
                    <a:gd name="T31" fmla="*/ 1 h 55"/>
                    <a:gd name="T32" fmla="*/ 17 w 49"/>
                    <a:gd name="T33" fmla="*/ 7 h 55"/>
                    <a:gd name="T34" fmla="*/ 18 w 49"/>
                    <a:gd name="T35" fmla="*/ 9 h 55"/>
                    <a:gd name="T36" fmla="*/ 18 w 49"/>
                    <a:gd name="T37" fmla="*/ 12 h 55"/>
                    <a:gd name="T38" fmla="*/ 18 w 49"/>
                    <a:gd name="T39" fmla="*/ 14 h 55"/>
                    <a:gd name="T40" fmla="*/ 19 w 49"/>
                    <a:gd name="T41" fmla="*/ 18 h 55"/>
                    <a:gd name="T42" fmla="*/ 16 w 49"/>
                    <a:gd name="T43" fmla="*/ 17 h 55"/>
                    <a:gd name="T44" fmla="*/ 14 w 49"/>
                    <a:gd name="T45" fmla="*/ 15 h 55"/>
                    <a:gd name="T46" fmla="*/ 10 w 49"/>
                    <a:gd name="T47" fmla="*/ 10 h 55"/>
                    <a:gd name="T48" fmla="*/ 7 w 49"/>
                    <a:gd name="T49" fmla="*/ 7 h 55"/>
                    <a:gd name="T50" fmla="*/ 6 w 49"/>
                    <a:gd name="T51" fmla="*/ 11 h 55"/>
                    <a:gd name="T52" fmla="*/ 8 w 49"/>
                    <a:gd name="T53" fmla="*/ 13 h 55"/>
                    <a:gd name="T54" fmla="*/ 6 w 49"/>
                    <a:gd name="T55" fmla="*/ 16 h 55"/>
                    <a:gd name="T56" fmla="*/ 7 w 49"/>
                    <a:gd name="T57" fmla="*/ 19 h 55"/>
                    <a:gd name="T58" fmla="*/ 4 w 49"/>
                    <a:gd name="T59" fmla="*/ 17 h 55"/>
                    <a:gd name="T60" fmla="*/ 1 w 49"/>
                    <a:gd name="T61" fmla="*/ 15 h 55"/>
                    <a:gd name="T62" fmla="*/ 1 w 49"/>
                    <a:gd name="T63" fmla="*/ 19 h 55"/>
                    <a:gd name="T64" fmla="*/ 1 w 49"/>
                    <a:gd name="T65" fmla="*/ 22 h 55"/>
                    <a:gd name="T66" fmla="*/ 3 w 49"/>
                    <a:gd name="T67" fmla="*/ 26 h 55"/>
                    <a:gd name="T68" fmla="*/ 8 w 49"/>
                    <a:gd name="T69" fmla="*/ 29 h 55"/>
                    <a:gd name="T70" fmla="*/ 9 w 49"/>
                    <a:gd name="T71" fmla="*/ 25 h 55"/>
                    <a:gd name="T72" fmla="*/ 11 w 49"/>
                    <a:gd name="T73" fmla="*/ 24 h 55"/>
                    <a:gd name="T74" fmla="*/ 14 w 49"/>
                    <a:gd name="T75" fmla="*/ 27 h 55"/>
                    <a:gd name="T76" fmla="*/ 18 w 49"/>
                    <a:gd name="T77" fmla="*/ 30 h 55"/>
                    <a:gd name="T78" fmla="*/ 16 w 49"/>
                    <a:gd name="T79" fmla="*/ 31 h 55"/>
                    <a:gd name="T80" fmla="*/ 14 w 49"/>
                    <a:gd name="T81" fmla="*/ 34 h 55"/>
                    <a:gd name="T82" fmla="*/ 15 w 49"/>
                    <a:gd name="T83" fmla="*/ 37 h 55"/>
                    <a:gd name="T84" fmla="*/ 18 w 49"/>
                    <a:gd name="T85" fmla="*/ 38 h 55"/>
                    <a:gd name="T86" fmla="*/ 21 w 49"/>
                    <a:gd name="T87" fmla="*/ 42 h 55"/>
                    <a:gd name="T88" fmla="*/ 22 w 49"/>
                    <a:gd name="T89" fmla="*/ 43 h 55"/>
                    <a:gd name="T90" fmla="*/ 24 w 49"/>
                    <a:gd name="T91" fmla="*/ 44 h 55"/>
                    <a:gd name="T92" fmla="*/ 26 w 49"/>
                    <a:gd name="T93" fmla="*/ 43 h 55"/>
                    <a:gd name="T94" fmla="*/ 28 w 49"/>
                    <a:gd name="T95" fmla="*/ 42 h 55"/>
                    <a:gd name="T96" fmla="*/ 29 w 49"/>
                    <a:gd name="T97" fmla="*/ 46 h 55"/>
                    <a:gd name="T98" fmla="*/ 32 w 49"/>
                    <a:gd name="T99" fmla="*/ 41 h 55"/>
                    <a:gd name="T100" fmla="*/ 34 w 49"/>
                    <a:gd name="T101" fmla="*/ 43 h 55"/>
                    <a:gd name="T102" fmla="*/ 39 w 49"/>
                    <a:gd name="T103" fmla="*/ 43 h 55"/>
                    <a:gd name="T104" fmla="*/ 35 w 49"/>
                    <a:gd name="T105" fmla="*/ 45 h 55"/>
                    <a:gd name="T106" fmla="*/ 33 w 49"/>
                    <a:gd name="T107" fmla="*/ 49 h 55"/>
                    <a:gd name="T108" fmla="*/ 32 w 49"/>
                    <a:gd name="T109" fmla="*/ 54 h 55"/>
                    <a:gd name="T110" fmla="*/ 37 w 49"/>
                    <a:gd name="T111" fmla="*/ 53 h 55"/>
                    <a:gd name="T112" fmla="*/ 39 w 49"/>
                    <a:gd name="T113" fmla="*/ 51 h 55"/>
                    <a:gd name="T114" fmla="*/ 42 w 49"/>
                    <a:gd name="T115" fmla="*/ 47 h 55"/>
                    <a:gd name="T116" fmla="*/ 45 w 49"/>
                    <a:gd name="T117" fmla="*/ 4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9" h="55">
                      <a:moveTo>
                        <a:pt x="45" y="43"/>
                      </a:moveTo>
                      <a:cubicBezTo>
                        <a:pt x="46" y="43"/>
                        <a:pt x="47" y="43"/>
                        <a:pt x="48" y="42"/>
                      </a:cubicBezTo>
                      <a:cubicBezTo>
                        <a:pt x="48" y="42"/>
                        <a:pt x="49" y="41"/>
                        <a:pt x="49" y="40"/>
                      </a:cubicBezTo>
                      <a:cubicBezTo>
                        <a:pt x="49" y="40"/>
                        <a:pt x="49" y="38"/>
                        <a:pt x="49" y="38"/>
                      </a:cubicBezTo>
                      <a:cubicBezTo>
                        <a:pt x="49" y="37"/>
                        <a:pt x="48" y="37"/>
                        <a:pt x="48" y="36"/>
                      </a:cubicBezTo>
                      <a:cubicBezTo>
                        <a:pt x="48" y="35"/>
                        <a:pt x="48" y="34"/>
                        <a:pt x="47" y="34"/>
                      </a:cubicBezTo>
                      <a:cubicBezTo>
                        <a:pt x="46" y="34"/>
                        <a:pt x="45" y="35"/>
                        <a:pt x="45" y="35"/>
                      </a:cubicBezTo>
                      <a:cubicBezTo>
                        <a:pt x="44" y="35"/>
                        <a:pt x="43" y="35"/>
                        <a:pt x="42" y="36"/>
                      </a:cubicBezTo>
                      <a:cubicBezTo>
                        <a:pt x="41" y="36"/>
                        <a:pt x="41" y="37"/>
                        <a:pt x="40" y="37"/>
                      </a:cubicBezTo>
                      <a:cubicBezTo>
                        <a:pt x="39" y="37"/>
                        <a:pt x="38" y="37"/>
                        <a:pt x="37" y="36"/>
                      </a:cubicBezTo>
                      <a:cubicBezTo>
                        <a:pt x="37" y="36"/>
                        <a:pt x="37" y="35"/>
                        <a:pt x="36" y="35"/>
                      </a:cubicBezTo>
                      <a:cubicBezTo>
                        <a:pt x="36" y="35"/>
                        <a:pt x="35" y="35"/>
                        <a:pt x="35" y="35"/>
                      </a:cubicBezTo>
                      <a:cubicBezTo>
                        <a:pt x="35" y="35"/>
                        <a:pt x="34" y="35"/>
                        <a:pt x="34" y="35"/>
                      </a:cubicBezTo>
                      <a:cubicBezTo>
                        <a:pt x="34" y="35"/>
                        <a:pt x="33" y="35"/>
                        <a:pt x="33" y="35"/>
                      </a:cubicBezTo>
                      <a:cubicBezTo>
                        <a:pt x="32" y="35"/>
                        <a:pt x="31" y="35"/>
                        <a:pt x="31" y="34"/>
                      </a:cubicBezTo>
                      <a:cubicBezTo>
                        <a:pt x="31" y="33"/>
                        <a:pt x="32" y="32"/>
                        <a:pt x="31" y="32"/>
                      </a:cubicBezTo>
                      <a:cubicBezTo>
                        <a:pt x="30" y="31"/>
                        <a:pt x="29" y="32"/>
                        <a:pt x="28" y="32"/>
                      </a:cubicBezTo>
                      <a:cubicBezTo>
                        <a:pt x="27" y="31"/>
                        <a:pt x="27" y="31"/>
                        <a:pt x="28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9"/>
                        <a:pt x="28" y="29"/>
                        <a:pt x="27" y="28"/>
                      </a:cubicBezTo>
                      <a:cubicBezTo>
                        <a:pt x="27" y="27"/>
                        <a:pt x="28" y="26"/>
                        <a:pt x="28" y="25"/>
                      </a:cubicBezTo>
                      <a:cubicBezTo>
                        <a:pt x="28" y="24"/>
                        <a:pt x="27" y="24"/>
                        <a:pt x="26" y="23"/>
                      </a:cubicBezTo>
                      <a:cubicBezTo>
                        <a:pt x="26" y="22"/>
                        <a:pt x="27" y="22"/>
                        <a:pt x="28" y="21"/>
                      </a:cubicBezTo>
                      <a:cubicBezTo>
                        <a:pt x="28" y="20"/>
                        <a:pt x="28" y="20"/>
                        <a:pt x="28" y="19"/>
                      </a:cubicBezTo>
                      <a:cubicBezTo>
                        <a:pt x="28" y="18"/>
                        <a:pt x="28" y="17"/>
                        <a:pt x="28" y="16"/>
                      </a:cubicBezTo>
                      <a:cubicBezTo>
                        <a:pt x="28" y="14"/>
                        <a:pt x="28" y="12"/>
                        <a:pt x="28" y="10"/>
                      </a:cubicBezTo>
                      <a:cubicBezTo>
                        <a:pt x="28" y="10"/>
                        <a:pt x="28" y="9"/>
                        <a:pt x="27" y="8"/>
                      </a:cubicBezTo>
                      <a:cubicBezTo>
                        <a:pt x="27" y="7"/>
                        <a:pt x="26" y="7"/>
                        <a:pt x="26" y="6"/>
                      </a:cubicBezTo>
                      <a:cubicBezTo>
                        <a:pt x="25" y="6"/>
                        <a:pt x="25" y="5"/>
                        <a:pt x="24" y="5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3"/>
                        <a:pt x="23" y="3"/>
                        <a:pt x="23" y="2"/>
                      </a:cubicBezTo>
                      <a:cubicBezTo>
                        <a:pt x="22" y="2"/>
                        <a:pt x="22" y="1"/>
                        <a:pt x="21" y="1"/>
                      </a:cubicBezTo>
                      <a:cubicBezTo>
                        <a:pt x="20" y="0"/>
                        <a:pt x="18" y="2"/>
                        <a:pt x="17" y="3"/>
                      </a:cubicBezTo>
                      <a:cubicBezTo>
                        <a:pt x="15" y="4"/>
                        <a:pt x="16" y="6"/>
                        <a:pt x="17" y="7"/>
                      </a:cubicBezTo>
                      <a:cubicBezTo>
                        <a:pt x="17" y="7"/>
                        <a:pt x="17" y="8"/>
                        <a:pt x="17" y="8"/>
                      </a:cubicBezTo>
                      <a:cubicBezTo>
                        <a:pt x="17" y="9"/>
                        <a:pt x="18" y="8"/>
                        <a:pt x="18" y="9"/>
                      </a:cubicBezTo>
                      <a:cubicBezTo>
                        <a:pt x="19" y="9"/>
                        <a:pt x="18" y="10"/>
                        <a:pt x="18" y="10"/>
                      </a:cubicBezTo>
                      <a:cubicBezTo>
                        <a:pt x="18" y="11"/>
                        <a:pt x="17" y="11"/>
                        <a:pt x="18" y="12"/>
                      </a:cubicBezTo>
                      <a:cubicBezTo>
                        <a:pt x="18" y="12"/>
                        <a:pt x="18" y="13"/>
                        <a:pt x="18" y="13"/>
                      </a:cubicBezTo>
                      <a:cubicBezTo>
                        <a:pt x="18" y="13"/>
                        <a:pt x="18" y="14"/>
                        <a:pt x="18" y="14"/>
                      </a:cubicBezTo>
                      <a:cubicBezTo>
                        <a:pt x="18" y="15"/>
                        <a:pt x="19" y="15"/>
                        <a:pt x="19" y="15"/>
                      </a:cubicBezTo>
                      <a:cubicBezTo>
                        <a:pt x="19" y="15"/>
                        <a:pt x="20" y="17"/>
                        <a:pt x="19" y="18"/>
                      </a:cubicBezTo>
                      <a:cubicBezTo>
                        <a:pt x="19" y="17"/>
                        <a:pt x="18" y="16"/>
                        <a:pt x="17" y="16"/>
                      </a:cubicBezTo>
                      <a:cubicBezTo>
                        <a:pt x="17" y="15"/>
                        <a:pt x="16" y="16"/>
                        <a:pt x="16" y="17"/>
                      </a:cubicBezTo>
                      <a:cubicBezTo>
                        <a:pt x="15" y="17"/>
                        <a:pt x="14" y="16"/>
                        <a:pt x="14" y="16"/>
                      </a:cubicBezTo>
                      <a:cubicBezTo>
                        <a:pt x="14" y="16"/>
                        <a:pt x="14" y="15"/>
                        <a:pt x="14" y="15"/>
                      </a:cubicBezTo>
                      <a:cubicBezTo>
                        <a:pt x="14" y="14"/>
                        <a:pt x="12" y="14"/>
                        <a:pt x="11" y="13"/>
                      </a:cubicBezTo>
                      <a:cubicBezTo>
                        <a:pt x="11" y="12"/>
                        <a:pt x="10" y="11"/>
                        <a:pt x="10" y="10"/>
                      </a:cubicBezTo>
                      <a:cubicBezTo>
                        <a:pt x="10" y="9"/>
                        <a:pt x="9" y="9"/>
                        <a:pt x="9" y="8"/>
                      </a:cubicBezTo>
                      <a:cubicBezTo>
                        <a:pt x="9" y="8"/>
                        <a:pt x="8" y="6"/>
                        <a:pt x="7" y="7"/>
                      </a:cubicBezTo>
                      <a:cubicBezTo>
                        <a:pt x="6" y="7"/>
                        <a:pt x="7" y="9"/>
                        <a:pt x="7" y="9"/>
                      </a:cubicBezTo>
                      <a:cubicBezTo>
                        <a:pt x="7" y="10"/>
                        <a:pt x="6" y="10"/>
                        <a:pt x="6" y="11"/>
                      </a:cubicBezTo>
                      <a:cubicBezTo>
                        <a:pt x="6" y="11"/>
                        <a:pt x="6" y="11"/>
                        <a:pt x="6" y="12"/>
                      </a:cubicBezTo>
                      <a:cubicBezTo>
                        <a:pt x="6" y="12"/>
                        <a:pt x="7" y="12"/>
                        <a:pt x="8" y="13"/>
                      </a:cubicBezTo>
                      <a:cubicBezTo>
                        <a:pt x="8" y="13"/>
                        <a:pt x="8" y="14"/>
                        <a:pt x="9" y="15"/>
                      </a:cubicBezTo>
                      <a:cubicBezTo>
                        <a:pt x="8" y="15"/>
                        <a:pt x="6" y="15"/>
                        <a:pt x="6" y="16"/>
                      </a:cubicBezTo>
                      <a:cubicBezTo>
                        <a:pt x="6" y="17"/>
                        <a:pt x="7" y="17"/>
                        <a:pt x="7" y="17"/>
                      </a:cubicBezTo>
                      <a:cubicBezTo>
                        <a:pt x="7" y="18"/>
                        <a:pt x="7" y="18"/>
                        <a:pt x="7" y="19"/>
                      </a:cubicBezTo>
                      <a:cubicBezTo>
                        <a:pt x="6" y="20"/>
                        <a:pt x="6" y="19"/>
                        <a:pt x="5" y="18"/>
                      </a:cubicBezTo>
                      <a:cubicBezTo>
                        <a:pt x="5" y="17"/>
                        <a:pt x="4" y="17"/>
                        <a:pt x="4" y="17"/>
                      </a:cubicBezTo>
                      <a:cubicBezTo>
                        <a:pt x="4" y="16"/>
                        <a:pt x="3" y="15"/>
                        <a:pt x="3" y="15"/>
                      </a:cubicBezTo>
                      <a:cubicBezTo>
                        <a:pt x="2" y="15"/>
                        <a:pt x="2" y="15"/>
                        <a:pt x="1" y="15"/>
                      </a:cubicBezTo>
                      <a:cubicBezTo>
                        <a:pt x="1" y="16"/>
                        <a:pt x="1" y="17"/>
                        <a:pt x="2" y="17"/>
                      </a:cubicBezTo>
                      <a:cubicBezTo>
                        <a:pt x="2" y="18"/>
                        <a:pt x="2" y="18"/>
                        <a:pt x="1" y="19"/>
                      </a:cubicBezTo>
                      <a:cubicBezTo>
                        <a:pt x="1" y="19"/>
                        <a:pt x="0" y="19"/>
                        <a:pt x="0" y="20"/>
                      </a:cubicBezTo>
                      <a:cubicBezTo>
                        <a:pt x="0" y="21"/>
                        <a:pt x="1" y="22"/>
                        <a:pt x="1" y="22"/>
                      </a:cubicBezTo>
                      <a:cubicBezTo>
                        <a:pt x="2" y="23"/>
                        <a:pt x="2" y="23"/>
                        <a:pt x="2" y="24"/>
                      </a:cubicBezTo>
                      <a:cubicBezTo>
                        <a:pt x="2" y="25"/>
                        <a:pt x="2" y="25"/>
                        <a:pt x="3" y="26"/>
                      </a:cubicBezTo>
                      <a:cubicBezTo>
                        <a:pt x="4" y="26"/>
                        <a:pt x="4" y="27"/>
                        <a:pt x="5" y="28"/>
                      </a:cubicBezTo>
                      <a:cubicBezTo>
                        <a:pt x="6" y="28"/>
                        <a:pt x="7" y="29"/>
                        <a:pt x="8" y="29"/>
                      </a:cubicBezTo>
                      <a:cubicBezTo>
                        <a:pt x="9" y="28"/>
                        <a:pt x="9" y="27"/>
                        <a:pt x="9" y="26"/>
                      </a:cubicBezTo>
                      <a:cubicBezTo>
                        <a:pt x="8" y="26"/>
                        <a:pt x="9" y="25"/>
                        <a:pt x="9" y="25"/>
                      </a:cubicBezTo>
                      <a:cubicBezTo>
                        <a:pt x="10" y="24"/>
                        <a:pt x="10" y="23"/>
                        <a:pt x="10" y="23"/>
                      </a:cubicBezTo>
                      <a:cubicBezTo>
                        <a:pt x="11" y="23"/>
                        <a:pt x="11" y="23"/>
                        <a:pt x="11" y="24"/>
                      </a:cubicBezTo>
                      <a:cubicBezTo>
                        <a:pt x="12" y="25"/>
                        <a:pt x="12" y="25"/>
                        <a:pt x="12" y="26"/>
                      </a:cubicBezTo>
                      <a:cubicBezTo>
                        <a:pt x="13" y="26"/>
                        <a:pt x="14" y="26"/>
                        <a:pt x="14" y="27"/>
                      </a:cubicBezTo>
                      <a:cubicBezTo>
                        <a:pt x="15" y="27"/>
                        <a:pt x="15" y="28"/>
                        <a:pt x="16" y="28"/>
                      </a:cubicBezTo>
                      <a:cubicBezTo>
                        <a:pt x="17" y="29"/>
                        <a:pt x="17" y="29"/>
                        <a:pt x="18" y="30"/>
                      </a:cubicBezTo>
                      <a:cubicBezTo>
                        <a:pt x="18" y="30"/>
                        <a:pt x="19" y="31"/>
                        <a:pt x="19" y="32"/>
                      </a:cubicBezTo>
                      <a:cubicBezTo>
                        <a:pt x="19" y="32"/>
                        <a:pt x="17" y="31"/>
                        <a:pt x="16" y="31"/>
                      </a:cubicBezTo>
                      <a:cubicBezTo>
                        <a:pt x="15" y="30"/>
                        <a:pt x="14" y="30"/>
                        <a:pt x="13" y="31"/>
                      </a:cubicBezTo>
                      <a:cubicBezTo>
                        <a:pt x="13" y="32"/>
                        <a:pt x="13" y="33"/>
                        <a:pt x="14" y="34"/>
                      </a:cubicBezTo>
                      <a:cubicBezTo>
                        <a:pt x="14" y="35"/>
                        <a:pt x="14" y="35"/>
                        <a:pt x="14" y="36"/>
                      </a:cubicBezTo>
                      <a:cubicBezTo>
                        <a:pt x="15" y="36"/>
                        <a:pt x="15" y="36"/>
                        <a:pt x="15" y="37"/>
                      </a:cubicBezTo>
                      <a:cubicBezTo>
                        <a:pt x="15" y="37"/>
                        <a:pt x="15" y="37"/>
                        <a:pt x="16" y="37"/>
                      </a:cubicBezTo>
                      <a:cubicBezTo>
                        <a:pt x="16" y="38"/>
                        <a:pt x="19" y="37"/>
                        <a:pt x="18" y="38"/>
                      </a:cubicBezTo>
                      <a:cubicBezTo>
                        <a:pt x="18" y="39"/>
                        <a:pt x="16" y="41"/>
                        <a:pt x="18" y="41"/>
                      </a:cubicBezTo>
                      <a:cubicBezTo>
                        <a:pt x="19" y="41"/>
                        <a:pt x="21" y="40"/>
                        <a:pt x="21" y="42"/>
                      </a:cubicBezTo>
                      <a:cubicBezTo>
                        <a:pt x="21" y="42"/>
                        <a:pt x="20" y="43"/>
                        <a:pt x="20" y="43"/>
                      </a:cubicBezTo>
                      <a:cubicBezTo>
                        <a:pt x="20" y="44"/>
                        <a:pt x="21" y="44"/>
                        <a:pt x="22" y="43"/>
                      </a:cubicBezTo>
                      <a:cubicBezTo>
                        <a:pt x="22" y="43"/>
                        <a:pt x="23" y="43"/>
                        <a:pt x="23" y="44"/>
                      </a:cubicBezTo>
                      <a:cubicBezTo>
                        <a:pt x="23" y="44"/>
                        <a:pt x="23" y="44"/>
                        <a:pt x="24" y="44"/>
                      </a:cubicBezTo>
                      <a:cubicBezTo>
                        <a:pt x="24" y="45"/>
                        <a:pt x="25" y="44"/>
                        <a:pt x="25" y="44"/>
                      </a:cubicBezTo>
                      <a:cubicBezTo>
                        <a:pt x="26" y="44"/>
                        <a:pt x="26" y="44"/>
                        <a:pt x="26" y="43"/>
                      </a:cubicBezTo>
                      <a:cubicBezTo>
                        <a:pt x="27" y="43"/>
                        <a:pt x="26" y="42"/>
                        <a:pt x="27" y="42"/>
                      </a:cubicBezTo>
                      <a:cubicBezTo>
                        <a:pt x="27" y="42"/>
                        <a:pt x="28" y="41"/>
                        <a:pt x="28" y="42"/>
                      </a:cubicBezTo>
                      <a:cubicBezTo>
                        <a:pt x="29" y="42"/>
                        <a:pt x="28" y="43"/>
                        <a:pt x="28" y="44"/>
                      </a:cubicBezTo>
                      <a:cubicBezTo>
                        <a:pt x="29" y="44"/>
                        <a:pt x="29" y="46"/>
                        <a:pt x="29" y="46"/>
                      </a:cubicBezTo>
                      <a:cubicBezTo>
                        <a:pt x="31" y="47"/>
                        <a:pt x="31" y="44"/>
                        <a:pt x="32" y="43"/>
                      </a:cubicBezTo>
                      <a:cubicBezTo>
                        <a:pt x="32" y="42"/>
                        <a:pt x="32" y="42"/>
                        <a:pt x="32" y="41"/>
                      </a:cubicBezTo>
                      <a:cubicBezTo>
                        <a:pt x="32" y="41"/>
                        <a:pt x="32" y="40"/>
                        <a:pt x="32" y="39"/>
                      </a:cubicBezTo>
                      <a:cubicBezTo>
                        <a:pt x="34" y="39"/>
                        <a:pt x="33" y="42"/>
                        <a:pt x="34" y="43"/>
                      </a:cubicBezTo>
                      <a:cubicBezTo>
                        <a:pt x="35" y="44"/>
                        <a:pt x="36" y="43"/>
                        <a:pt x="37" y="43"/>
                      </a:cubicBezTo>
                      <a:cubicBezTo>
                        <a:pt x="38" y="42"/>
                        <a:pt x="40" y="42"/>
                        <a:pt x="39" y="43"/>
                      </a:cubicBezTo>
                      <a:cubicBezTo>
                        <a:pt x="39" y="44"/>
                        <a:pt x="37" y="44"/>
                        <a:pt x="37" y="45"/>
                      </a:cubicBezTo>
                      <a:cubicBezTo>
                        <a:pt x="36" y="45"/>
                        <a:pt x="36" y="45"/>
                        <a:pt x="35" y="45"/>
                      </a:cubicBezTo>
                      <a:cubicBezTo>
                        <a:pt x="35" y="46"/>
                        <a:pt x="35" y="46"/>
                        <a:pt x="35" y="47"/>
                      </a:cubicBezTo>
                      <a:cubicBezTo>
                        <a:pt x="34" y="48"/>
                        <a:pt x="34" y="48"/>
                        <a:pt x="33" y="49"/>
                      </a:cubicBezTo>
                      <a:cubicBezTo>
                        <a:pt x="33" y="50"/>
                        <a:pt x="33" y="50"/>
                        <a:pt x="33" y="51"/>
                      </a:cubicBezTo>
                      <a:cubicBezTo>
                        <a:pt x="33" y="52"/>
                        <a:pt x="32" y="53"/>
                        <a:pt x="32" y="54"/>
                      </a:cubicBezTo>
                      <a:cubicBezTo>
                        <a:pt x="33" y="54"/>
                        <a:pt x="35" y="55"/>
                        <a:pt x="35" y="55"/>
                      </a:cubicBezTo>
                      <a:cubicBezTo>
                        <a:pt x="36" y="54"/>
                        <a:pt x="36" y="54"/>
                        <a:pt x="37" y="53"/>
                      </a:cubicBezTo>
                      <a:cubicBezTo>
                        <a:pt x="37" y="53"/>
                        <a:pt x="38" y="53"/>
                        <a:pt x="39" y="52"/>
                      </a:cubicBezTo>
                      <a:cubicBezTo>
                        <a:pt x="39" y="52"/>
                        <a:pt x="39" y="51"/>
                        <a:pt x="39" y="51"/>
                      </a:cubicBezTo>
                      <a:cubicBezTo>
                        <a:pt x="39" y="50"/>
                        <a:pt x="40" y="49"/>
                        <a:pt x="41" y="49"/>
                      </a:cubicBezTo>
                      <a:cubicBezTo>
                        <a:pt x="41" y="48"/>
                        <a:pt x="42" y="48"/>
                        <a:pt x="42" y="47"/>
                      </a:cubicBezTo>
                      <a:cubicBezTo>
                        <a:pt x="43" y="46"/>
                        <a:pt x="42" y="45"/>
                        <a:pt x="43" y="44"/>
                      </a:cubicBezTo>
                      <a:cubicBezTo>
                        <a:pt x="43" y="43"/>
                        <a:pt x="44" y="43"/>
                        <a:pt x="4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Freeform 59">
                  <a:extLst>
                    <a:ext uri="{FF2B5EF4-FFF2-40B4-BE49-F238E27FC236}">
                      <a16:creationId xmlns:a16="http://schemas.microsoft.com/office/drawing/2014/main" xmlns="" id="{450ECF49-2B34-4FD2-A7F9-FB3CDCC34A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2" y="854"/>
                  <a:ext cx="28" cy="73"/>
                </a:xfrm>
                <a:custGeom>
                  <a:avLst/>
                  <a:gdLst>
                    <a:gd name="T0" fmla="*/ 1 w 5"/>
                    <a:gd name="T1" fmla="*/ 8 h 13"/>
                    <a:gd name="T2" fmla="*/ 1 w 5"/>
                    <a:gd name="T3" fmla="*/ 11 h 13"/>
                    <a:gd name="T4" fmla="*/ 4 w 5"/>
                    <a:gd name="T5" fmla="*/ 12 h 13"/>
                    <a:gd name="T6" fmla="*/ 3 w 5"/>
                    <a:gd name="T7" fmla="*/ 9 h 13"/>
                    <a:gd name="T8" fmla="*/ 3 w 5"/>
                    <a:gd name="T9" fmla="*/ 7 h 13"/>
                    <a:gd name="T10" fmla="*/ 3 w 5"/>
                    <a:gd name="T11" fmla="*/ 3 h 13"/>
                    <a:gd name="T12" fmla="*/ 4 w 5"/>
                    <a:gd name="T13" fmla="*/ 1 h 13"/>
                    <a:gd name="T14" fmla="*/ 0 w 5"/>
                    <a:gd name="T15" fmla="*/ 3 h 13"/>
                    <a:gd name="T16" fmla="*/ 1 w 5"/>
                    <a:gd name="T17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13">
                      <a:moveTo>
                        <a:pt x="1" y="8"/>
                      </a:moveTo>
                      <a:cubicBezTo>
                        <a:pt x="1" y="9"/>
                        <a:pt x="1" y="10"/>
                        <a:pt x="1" y="11"/>
                      </a:cubicBezTo>
                      <a:cubicBezTo>
                        <a:pt x="2" y="12"/>
                        <a:pt x="3" y="13"/>
                        <a:pt x="4" y="12"/>
                      </a:cubicBezTo>
                      <a:cubicBezTo>
                        <a:pt x="5" y="11"/>
                        <a:pt x="4" y="10"/>
                        <a:pt x="3" y="9"/>
                      </a:cubicBezTo>
                      <a:cubicBezTo>
                        <a:pt x="3" y="8"/>
                        <a:pt x="3" y="7"/>
                        <a:pt x="3" y="7"/>
                      </a:cubicBezTo>
                      <a:cubicBezTo>
                        <a:pt x="3" y="6"/>
                        <a:pt x="3" y="4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2" y="0"/>
                        <a:pt x="1" y="2"/>
                        <a:pt x="0" y="3"/>
                      </a:cubicBezTo>
                      <a:cubicBezTo>
                        <a:pt x="0" y="5"/>
                        <a:pt x="1" y="6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Freeform 60">
                  <a:extLst>
                    <a:ext uri="{FF2B5EF4-FFF2-40B4-BE49-F238E27FC236}">
                      <a16:creationId xmlns:a16="http://schemas.microsoft.com/office/drawing/2014/main" xmlns="" id="{A81D8B0A-734F-4FE7-AFCF-1F8B75692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9" y="927"/>
                  <a:ext cx="27" cy="22"/>
                </a:xfrm>
                <a:custGeom>
                  <a:avLst/>
                  <a:gdLst>
                    <a:gd name="T0" fmla="*/ 0 w 5"/>
                    <a:gd name="T1" fmla="*/ 1 h 4"/>
                    <a:gd name="T2" fmla="*/ 4 w 5"/>
                    <a:gd name="T3" fmla="*/ 2 h 4"/>
                    <a:gd name="T4" fmla="*/ 2 w 5"/>
                    <a:gd name="T5" fmla="*/ 0 h 4"/>
                    <a:gd name="T6" fmla="*/ 0 w 5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0" y="1"/>
                      </a:moveTo>
                      <a:cubicBezTo>
                        <a:pt x="0" y="3"/>
                        <a:pt x="5" y="4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 61">
                  <a:extLst>
                    <a:ext uri="{FF2B5EF4-FFF2-40B4-BE49-F238E27FC236}">
                      <a16:creationId xmlns:a16="http://schemas.microsoft.com/office/drawing/2014/main" xmlns="" id="{C8AFBDCA-5587-4450-AE0D-0EE25B271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" y="1049"/>
                  <a:ext cx="50" cy="51"/>
                </a:xfrm>
                <a:custGeom>
                  <a:avLst/>
                  <a:gdLst>
                    <a:gd name="T0" fmla="*/ 9 w 9"/>
                    <a:gd name="T1" fmla="*/ 3 h 9"/>
                    <a:gd name="T2" fmla="*/ 9 w 9"/>
                    <a:gd name="T3" fmla="*/ 1 h 9"/>
                    <a:gd name="T4" fmla="*/ 5 w 9"/>
                    <a:gd name="T5" fmla="*/ 0 h 9"/>
                    <a:gd name="T6" fmla="*/ 1 w 9"/>
                    <a:gd name="T7" fmla="*/ 2 h 9"/>
                    <a:gd name="T8" fmla="*/ 2 w 9"/>
                    <a:gd name="T9" fmla="*/ 6 h 9"/>
                    <a:gd name="T10" fmla="*/ 6 w 9"/>
                    <a:gd name="T11" fmla="*/ 8 h 9"/>
                    <a:gd name="T12" fmla="*/ 8 w 9"/>
                    <a:gd name="T13" fmla="*/ 8 h 9"/>
                    <a:gd name="T14" fmla="*/ 9 w 9"/>
                    <a:gd name="T15" fmla="*/ 6 h 9"/>
                    <a:gd name="T16" fmla="*/ 9 w 9"/>
                    <a:gd name="T17" fmla="*/ 4 h 9"/>
                    <a:gd name="T18" fmla="*/ 9 w 9"/>
                    <a:gd name="T1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9" y="3"/>
                      </a:moveTo>
                      <a:cubicBezTo>
                        <a:pt x="9" y="2"/>
                        <a:pt x="9" y="2"/>
                        <a:pt x="9" y="1"/>
                      </a:cubicBezTo>
                      <a:cubicBezTo>
                        <a:pt x="8" y="0"/>
                        <a:pt x="6" y="0"/>
                        <a:pt x="5" y="0"/>
                      </a:cubicBezTo>
                      <a:cubicBezTo>
                        <a:pt x="3" y="0"/>
                        <a:pt x="2" y="0"/>
                        <a:pt x="1" y="2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4" y="6"/>
                        <a:pt x="4" y="8"/>
                        <a:pt x="6" y="8"/>
                      </a:cubicBezTo>
                      <a:cubicBezTo>
                        <a:pt x="6" y="8"/>
                        <a:pt x="7" y="9"/>
                        <a:pt x="8" y="8"/>
                      </a:cubicBezTo>
                      <a:cubicBezTo>
                        <a:pt x="8" y="8"/>
                        <a:pt x="9" y="7"/>
                        <a:pt x="9" y="6"/>
                      </a:cubicBezTo>
                      <a:cubicBezTo>
                        <a:pt x="9" y="6"/>
                        <a:pt x="9" y="5"/>
                        <a:pt x="9" y="4"/>
                      </a:cubicBezTo>
                      <a:cubicBezTo>
                        <a:pt x="9" y="3"/>
                        <a:pt x="8" y="3"/>
                        <a:pt x="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Freeform 62">
                  <a:extLst>
                    <a:ext uri="{FF2B5EF4-FFF2-40B4-BE49-F238E27FC236}">
                      <a16:creationId xmlns:a16="http://schemas.microsoft.com/office/drawing/2014/main" xmlns="" id="{3282B6D9-14F0-48A6-B23F-DB54946D3B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8" y="1088"/>
                  <a:ext cx="28" cy="40"/>
                </a:xfrm>
                <a:custGeom>
                  <a:avLst/>
                  <a:gdLst>
                    <a:gd name="T0" fmla="*/ 2 w 5"/>
                    <a:gd name="T1" fmla="*/ 2 h 7"/>
                    <a:gd name="T2" fmla="*/ 1 w 5"/>
                    <a:gd name="T3" fmla="*/ 3 h 7"/>
                    <a:gd name="T4" fmla="*/ 0 w 5"/>
                    <a:gd name="T5" fmla="*/ 4 h 7"/>
                    <a:gd name="T6" fmla="*/ 1 w 5"/>
                    <a:gd name="T7" fmla="*/ 7 h 7"/>
                    <a:gd name="T8" fmla="*/ 4 w 5"/>
                    <a:gd name="T9" fmla="*/ 6 h 7"/>
                    <a:gd name="T10" fmla="*/ 2 w 5"/>
                    <a:gd name="T11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7">
                      <a:moveTo>
                        <a:pt x="2" y="2"/>
                      </a:moveTo>
                      <a:cubicBezTo>
                        <a:pt x="1" y="2"/>
                        <a:pt x="2" y="3"/>
                        <a:pt x="1" y="3"/>
                      </a:cubicBezTo>
                      <a:cubicBezTo>
                        <a:pt x="1" y="4"/>
                        <a:pt x="0" y="4"/>
                        <a:pt x="0" y="4"/>
                      </a:cubicBezTo>
                      <a:cubicBezTo>
                        <a:pt x="0" y="5"/>
                        <a:pt x="0" y="7"/>
                        <a:pt x="1" y="7"/>
                      </a:cubicBezTo>
                      <a:cubicBezTo>
                        <a:pt x="2" y="7"/>
                        <a:pt x="4" y="7"/>
                        <a:pt x="4" y="6"/>
                      </a:cubicBezTo>
                      <a:cubicBezTo>
                        <a:pt x="5" y="5"/>
                        <a:pt x="4" y="0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Freeform 63">
                  <a:extLst>
                    <a:ext uri="{FF2B5EF4-FFF2-40B4-BE49-F238E27FC236}">
                      <a16:creationId xmlns:a16="http://schemas.microsoft.com/office/drawing/2014/main" xmlns="" id="{3BD80016-0E05-4BD7-9554-BAEF41013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2" y="374"/>
                  <a:ext cx="229" cy="357"/>
                </a:xfrm>
                <a:custGeom>
                  <a:avLst/>
                  <a:gdLst>
                    <a:gd name="T0" fmla="*/ 2 w 41"/>
                    <a:gd name="T1" fmla="*/ 56 h 64"/>
                    <a:gd name="T2" fmla="*/ 4 w 41"/>
                    <a:gd name="T3" fmla="*/ 55 h 64"/>
                    <a:gd name="T4" fmla="*/ 6 w 41"/>
                    <a:gd name="T5" fmla="*/ 53 h 64"/>
                    <a:gd name="T6" fmla="*/ 10 w 41"/>
                    <a:gd name="T7" fmla="*/ 50 h 64"/>
                    <a:gd name="T8" fmla="*/ 7 w 41"/>
                    <a:gd name="T9" fmla="*/ 46 h 64"/>
                    <a:gd name="T10" fmla="*/ 4 w 41"/>
                    <a:gd name="T11" fmla="*/ 45 h 64"/>
                    <a:gd name="T12" fmla="*/ 1 w 41"/>
                    <a:gd name="T13" fmla="*/ 42 h 64"/>
                    <a:gd name="T14" fmla="*/ 3 w 41"/>
                    <a:gd name="T15" fmla="*/ 40 h 64"/>
                    <a:gd name="T16" fmla="*/ 3 w 41"/>
                    <a:gd name="T17" fmla="*/ 38 h 64"/>
                    <a:gd name="T18" fmla="*/ 0 w 41"/>
                    <a:gd name="T19" fmla="*/ 33 h 64"/>
                    <a:gd name="T20" fmla="*/ 0 w 41"/>
                    <a:gd name="T21" fmla="*/ 30 h 64"/>
                    <a:gd name="T22" fmla="*/ 3 w 41"/>
                    <a:gd name="T23" fmla="*/ 27 h 64"/>
                    <a:gd name="T24" fmla="*/ 3 w 41"/>
                    <a:gd name="T25" fmla="*/ 24 h 64"/>
                    <a:gd name="T26" fmla="*/ 6 w 41"/>
                    <a:gd name="T27" fmla="*/ 23 h 64"/>
                    <a:gd name="T28" fmla="*/ 8 w 41"/>
                    <a:gd name="T29" fmla="*/ 26 h 64"/>
                    <a:gd name="T30" fmla="*/ 10 w 41"/>
                    <a:gd name="T31" fmla="*/ 30 h 64"/>
                    <a:gd name="T32" fmla="*/ 11 w 41"/>
                    <a:gd name="T33" fmla="*/ 31 h 64"/>
                    <a:gd name="T34" fmla="*/ 13 w 41"/>
                    <a:gd name="T35" fmla="*/ 26 h 64"/>
                    <a:gd name="T36" fmla="*/ 17 w 41"/>
                    <a:gd name="T37" fmla="*/ 28 h 64"/>
                    <a:gd name="T38" fmla="*/ 16 w 41"/>
                    <a:gd name="T39" fmla="*/ 24 h 64"/>
                    <a:gd name="T40" fmla="*/ 14 w 41"/>
                    <a:gd name="T41" fmla="*/ 20 h 64"/>
                    <a:gd name="T42" fmla="*/ 17 w 41"/>
                    <a:gd name="T43" fmla="*/ 15 h 64"/>
                    <a:gd name="T44" fmla="*/ 23 w 41"/>
                    <a:gd name="T45" fmla="*/ 13 h 64"/>
                    <a:gd name="T46" fmla="*/ 34 w 41"/>
                    <a:gd name="T47" fmla="*/ 4 h 64"/>
                    <a:gd name="T48" fmla="*/ 39 w 41"/>
                    <a:gd name="T49" fmla="*/ 0 h 64"/>
                    <a:gd name="T50" fmla="*/ 40 w 41"/>
                    <a:gd name="T51" fmla="*/ 6 h 64"/>
                    <a:gd name="T52" fmla="*/ 39 w 41"/>
                    <a:gd name="T53" fmla="*/ 12 h 64"/>
                    <a:gd name="T54" fmla="*/ 40 w 41"/>
                    <a:gd name="T55" fmla="*/ 15 h 64"/>
                    <a:gd name="T56" fmla="*/ 36 w 41"/>
                    <a:gd name="T57" fmla="*/ 19 h 64"/>
                    <a:gd name="T58" fmla="*/ 34 w 41"/>
                    <a:gd name="T59" fmla="*/ 21 h 64"/>
                    <a:gd name="T60" fmla="*/ 34 w 41"/>
                    <a:gd name="T61" fmla="*/ 25 h 64"/>
                    <a:gd name="T62" fmla="*/ 33 w 41"/>
                    <a:gd name="T63" fmla="*/ 27 h 64"/>
                    <a:gd name="T64" fmla="*/ 32 w 41"/>
                    <a:gd name="T65" fmla="*/ 30 h 64"/>
                    <a:gd name="T66" fmla="*/ 30 w 41"/>
                    <a:gd name="T67" fmla="*/ 33 h 64"/>
                    <a:gd name="T68" fmla="*/ 28 w 41"/>
                    <a:gd name="T69" fmla="*/ 33 h 64"/>
                    <a:gd name="T70" fmla="*/ 26 w 41"/>
                    <a:gd name="T71" fmla="*/ 35 h 64"/>
                    <a:gd name="T72" fmla="*/ 32 w 41"/>
                    <a:gd name="T73" fmla="*/ 37 h 64"/>
                    <a:gd name="T74" fmla="*/ 31 w 41"/>
                    <a:gd name="T75" fmla="*/ 42 h 64"/>
                    <a:gd name="T76" fmla="*/ 25 w 41"/>
                    <a:gd name="T77" fmla="*/ 42 h 64"/>
                    <a:gd name="T78" fmla="*/ 27 w 41"/>
                    <a:gd name="T79" fmla="*/ 44 h 64"/>
                    <a:gd name="T80" fmla="*/ 25 w 41"/>
                    <a:gd name="T81" fmla="*/ 48 h 64"/>
                    <a:gd name="T82" fmla="*/ 20 w 41"/>
                    <a:gd name="T83" fmla="*/ 48 h 64"/>
                    <a:gd name="T84" fmla="*/ 18 w 41"/>
                    <a:gd name="T85" fmla="*/ 43 h 64"/>
                    <a:gd name="T86" fmla="*/ 19 w 41"/>
                    <a:gd name="T87" fmla="*/ 40 h 64"/>
                    <a:gd name="T88" fmla="*/ 18 w 41"/>
                    <a:gd name="T89" fmla="*/ 39 h 64"/>
                    <a:gd name="T90" fmla="*/ 15 w 41"/>
                    <a:gd name="T91" fmla="*/ 45 h 64"/>
                    <a:gd name="T92" fmla="*/ 18 w 41"/>
                    <a:gd name="T93" fmla="*/ 51 h 64"/>
                    <a:gd name="T94" fmla="*/ 15 w 41"/>
                    <a:gd name="T95" fmla="*/ 51 h 64"/>
                    <a:gd name="T96" fmla="*/ 15 w 41"/>
                    <a:gd name="T97" fmla="*/ 55 h 64"/>
                    <a:gd name="T98" fmla="*/ 13 w 41"/>
                    <a:gd name="T99" fmla="*/ 58 h 64"/>
                    <a:gd name="T100" fmla="*/ 10 w 41"/>
                    <a:gd name="T101" fmla="*/ 59 h 64"/>
                    <a:gd name="T102" fmla="*/ 8 w 41"/>
                    <a:gd name="T103" fmla="*/ 61 h 64"/>
                    <a:gd name="T104" fmla="*/ 5 w 41"/>
                    <a:gd name="T105" fmla="*/ 63 h 64"/>
                    <a:gd name="T106" fmla="*/ 3 w 41"/>
                    <a:gd name="T107" fmla="*/ 62 h 64"/>
                    <a:gd name="T108" fmla="*/ 0 w 41"/>
                    <a:gd name="T109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" h="64">
                      <a:moveTo>
                        <a:pt x="0" y="57"/>
                      </a:moveTo>
                      <a:cubicBezTo>
                        <a:pt x="0" y="57"/>
                        <a:pt x="1" y="57"/>
                        <a:pt x="2" y="56"/>
                      </a:cubicBezTo>
                      <a:cubicBezTo>
                        <a:pt x="2" y="56"/>
                        <a:pt x="2" y="56"/>
                        <a:pt x="3" y="55"/>
                      </a:cubicBezTo>
                      <a:cubicBezTo>
                        <a:pt x="3" y="55"/>
                        <a:pt x="4" y="55"/>
                        <a:pt x="4" y="55"/>
                      </a:cubicBezTo>
                      <a:cubicBezTo>
                        <a:pt x="4" y="54"/>
                        <a:pt x="4" y="54"/>
                        <a:pt x="5" y="54"/>
                      </a:cubicBezTo>
                      <a:cubicBezTo>
                        <a:pt x="5" y="53"/>
                        <a:pt x="6" y="54"/>
                        <a:pt x="6" y="53"/>
                      </a:cubicBezTo>
                      <a:cubicBezTo>
                        <a:pt x="7" y="52"/>
                        <a:pt x="6" y="52"/>
                        <a:pt x="6" y="51"/>
                      </a:cubicBezTo>
                      <a:cubicBezTo>
                        <a:pt x="6" y="50"/>
                        <a:pt x="9" y="50"/>
                        <a:pt x="10" y="50"/>
                      </a:cubicBezTo>
                      <a:cubicBezTo>
                        <a:pt x="11" y="49"/>
                        <a:pt x="11" y="48"/>
                        <a:pt x="10" y="47"/>
                      </a:cubicBezTo>
                      <a:cubicBezTo>
                        <a:pt x="9" y="46"/>
                        <a:pt x="8" y="47"/>
                        <a:pt x="7" y="46"/>
                      </a:cubicBezTo>
                      <a:cubicBezTo>
                        <a:pt x="7" y="46"/>
                        <a:pt x="7" y="46"/>
                        <a:pt x="6" y="46"/>
                      </a:cubicBezTo>
                      <a:cubicBezTo>
                        <a:pt x="6" y="46"/>
                        <a:pt x="5" y="45"/>
                        <a:pt x="4" y="45"/>
                      </a:cubicBezTo>
                      <a:cubicBezTo>
                        <a:pt x="3" y="45"/>
                        <a:pt x="2" y="45"/>
                        <a:pt x="1" y="44"/>
                      </a:cubicBezTo>
                      <a:cubicBezTo>
                        <a:pt x="0" y="44"/>
                        <a:pt x="0" y="43"/>
                        <a:pt x="1" y="42"/>
                      </a:cubicBezTo>
                      <a:cubicBezTo>
                        <a:pt x="2" y="42"/>
                        <a:pt x="2" y="41"/>
                        <a:pt x="3" y="41"/>
                      </a:cubicBezTo>
                      <a:cubicBezTo>
                        <a:pt x="3" y="41"/>
                        <a:pt x="3" y="40"/>
                        <a:pt x="3" y="40"/>
                      </a:cubicBezTo>
                      <a:cubicBezTo>
                        <a:pt x="4" y="39"/>
                        <a:pt x="5" y="39"/>
                        <a:pt x="5" y="38"/>
                      </a:cubicBezTo>
                      <a:cubicBezTo>
                        <a:pt x="5" y="38"/>
                        <a:pt x="4" y="38"/>
                        <a:pt x="3" y="38"/>
                      </a:cubicBezTo>
                      <a:cubicBezTo>
                        <a:pt x="2" y="37"/>
                        <a:pt x="1" y="36"/>
                        <a:pt x="1" y="35"/>
                      </a:cubicBezTo>
                      <a:cubicBezTo>
                        <a:pt x="0" y="35"/>
                        <a:pt x="0" y="34"/>
                        <a:pt x="0" y="33"/>
                      </a:cubicBezTo>
                      <a:cubicBezTo>
                        <a:pt x="0" y="32"/>
                        <a:pt x="0" y="32"/>
                        <a:pt x="0" y="31"/>
                      </a:cubicBezTo>
                      <a:cubicBezTo>
                        <a:pt x="0" y="31"/>
                        <a:pt x="0" y="30"/>
                        <a:pt x="0" y="30"/>
                      </a:cubicBezTo>
                      <a:cubicBezTo>
                        <a:pt x="0" y="29"/>
                        <a:pt x="0" y="27"/>
                        <a:pt x="1" y="27"/>
                      </a:cubicBezTo>
                      <a:cubicBezTo>
                        <a:pt x="2" y="27"/>
                        <a:pt x="2" y="27"/>
                        <a:pt x="3" y="27"/>
                      </a:cubicBezTo>
                      <a:cubicBezTo>
                        <a:pt x="3" y="26"/>
                        <a:pt x="3" y="26"/>
                        <a:pt x="3" y="25"/>
                      </a:cubicBezTo>
                      <a:cubicBezTo>
                        <a:pt x="2" y="25"/>
                        <a:pt x="3" y="24"/>
                        <a:pt x="3" y="24"/>
                      </a:cubicBezTo>
                      <a:cubicBezTo>
                        <a:pt x="3" y="23"/>
                        <a:pt x="3" y="23"/>
                        <a:pt x="4" y="23"/>
                      </a:cubicBezTo>
                      <a:cubicBezTo>
                        <a:pt x="4" y="22"/>
                        <a:pt x="5" y="23"/>
                        <a:pt x="6" y="23"/>
                      </a:cubicBezTo>
                      <a:cubicBezTo>
                        <a:pt x="7" y="23"/>
                        <a:pt x="7" y="23"/>
                        <a:pt x="8" y="23"/>
                      </a:cubicBezTo>
                      <a:cubicBezTo>
                        <a:pt x="9" y="24"/>
                        <a:pt x="9" y="25"/>
                        <a:pt x="8" y="26"/>
                      </a:cubicBezTo>
                      <a:cubicBezTo>
                        <a:pt x="8" y="26"/>
                        <a:pt x="8" y="27"/>
                        <a:pt x="8" y="27"/>
                      </a:cubicBezTo>
                      <a:cubicBezTo>
                        <a:pt x="9" y="28"/>
                        <a:pt x="10" y="28"/>
                        <a:pt x="10" y="30"/>
                      </a:cubicBezTo>
                      <a:cubicBezTo>
                        <a:pt x="10" y="30"/>
                        <a:pt x="9" y="32"/>
                        <a:pt x="10" y="33"/>
                      </a:cubicBezTo>
                      <a:cubicBezTo>
                        <a:pt x="11" y="33"/>
                        <a:pt x="11" y="32"/>
                        <a:pt x="11" y="31"/>
                      </a:cubicBezTo>
                      <a:cubicBezTo>
                        <a:pt x="11" y="30"/>
                        <a:pt x="10" y="28"/>
                        <a:pt x="11" y="27"/>
                      </a:cubicBezTo>
                      <a:cubicBezTo>
                        <a:pt x="12" y="26"/>
                        <a:pt x="12" y="26"/>
                        <a:pt x="13" y="26"/>
                      </a:cubicBezTo>
                      <a:cubicBezTo>
                        <a:pt x="14" y="27"/>
                        <a:pt x="15" y="27"/>
                        <a:pt x="15" y="27"/>
                      </a:cubicBezTo>
                      <a:cubicBezTo>
                        <a:pt x="16" y="27"/>
                        <a:pt x="17" y="28"/>
                        <a:pt x="17" y="28"/>
                      </a:cubicBezTo>
                      <a:cubicBezTo>
                        <a:pt x="17" y="28"/>
                        <a:pt x="17" y="28"/>
                        <a:pt x="17" y="28"/>
                      </a:cubicBezTo>
                      <a:cubicBezTo>
                        <a:pt x="17" y="26"/>
                        <a:pt x="16" y="25"/>
                        <a:pt x="16" y="24"/>
                      </a:cubicBezTo>
                      <a:cubicBezTo>
                        <a:pt x="15" y="24"/>
                        <a:pt x="15" y="23"/>
                        <a:pt x="14" y="22"/>
                      </a:cubicBezTo>
                      <a:cubicBezTo>
                        <a:pt x="14" y="22"/>
                        <a:pt x="14" y="21"/>
                        <a:pt x="14" y="20"/>
                      </a:cubicBezTo>
                      <a:cubicBezTo>
                        <a:pt x="14" y="19"/>
                        <a:pt x="15" y="19"/>
                        <a:pt x="15" y="18"/>
                      </a:cubicBezTo>
                      <a:cubicBezTo>
                        <a:pt x="16" y="17"/>
                        <a:pt x="16" y="16"/>
                        <a:pt x="17" y="15"/>
                      </a:cubicBezTo>
                      <a:cubicBezTo>
                        <a:pt x="18" y="14"/>
                        <a:pt x="20" y="13"/>
                        <a:pt x="21" y="13"/>
                      </a:cubicBezTo>
                      <a:cubicBezTo>
                        <a:pt x="22" y="13"/>
                        <a:pt x="23" y="13"/>
                        <a:pt x="23" y="13"/>
                      </a:cubicBezTo>
                      <a:cubicBezTo>
                        <a:pt x="25" y="12"/>
                        <a:pt x="26" y="12"/>
                        <a:pt x="26" y="11"/>
                      </a:cubicBezTo>
                      <a:cubicBezTo>
                        <a:pt x="29" y="8"/>
                        <a:pt x="32" y="6"/>
                        <a:pt x="34" y="4"/>
                      </a:cubicBezTo>
                      <a:cubicBezTo>
                        <a:pt x="35" y="3"/>
                        <a:pt x="36" y="2"/>
                        <a:pt x="38" y="1"/>
                      </a:cubicBezTo>
                      <a:cubicBezTo>
                        <a:pt x="38" y="0"/>
                        <a:pt x="39" y="0"/>
                        <a:pt x="39" y="0"/>
                      </a:cubicBezTo>
                      <a:cubicBezTo>
                        <a:pt x="40" y="1"/>
                        <a:pt x="40" y="2"/>
                        <a:pt x="40" y="3"/>
                      </a:cubicBezTo>
                      <a:cubicBezTo>
                        <a:pt x="40" y="4"/>
                        <a:pt x="40" y="5"/>
                        <a:pt x="40" y="6"/>
                      </a:cubicBezTo>
                      <a:cubicBezTo>
                        <a:pt x="40" y="7"/>
                        <a:pt x="41" y="7"/>
                        <a:pt x="41" y="8"/>
                      </a:cubicBezTo>
                      <a:cubicBezTo>
                        <a:pt x="41" y="10"/>
                        <a:pt x="40" y="10"/>
                        <a:pt x="39" y="12"/>
                      </a:cubicBezTo>
                      <a:cubicBezTo>
                        <a:pt x="39" y="13"/>
                        <a:pt x="39" y="13"/>
                        <a:pt x="40" y="13"/>
                      </a:cubicBezTo>
                      <a:cubicBezTo>
                        <a:pt x="40" y="14"/>
                        <a:pt x="40" y="14"/>
                        <a:pt x="40" y="15"/>
                      </a:cubicBezTo>
                      <a:cubicBezTo>
                        <a:pt x="40" y="16"/>
                        <a:pt x="38" y="17"/>
                        <a:pt x="37" y="17"/>
                      </a:cubicBezTo>
                      <a:cubicBezTo>
                        <a:pt x="36" y="18"/>
                        <a:pt x="35" y="18"/>
                        <a:pt x="36" y="19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5" y="21"/>
                        <a:pt x="35" y="21"/>
                        <a:pt x="34" y="21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4" y="23"/>
                        <a:pt x="32" y="24"/>
                        <a:pt x="34" y="25"/>
                      </a:cubicBezTo>
                      <a:cubicBezTo>
                        <a:pt x="34" y="25"/>
                        <a:pt x="34" y="25"/>
                        <a:pt x="35" y="25"/>
                      </a:cubicBezTo>
                      <a:cubicBezTo>
                        <a:pt x="35" y="26"/>
                        <a:pt x="34" y="27"/>
                        <a:pt x="33" y="27"/>
                      </a:cubicBezTo>
                      <a:cubicBezTo>
                        <a:pt x="33" y="27"/>
                        <a:pt x="32" y="28"/>
                        <a:pt x="32" y="28"/>
                      </a:cubicBezTo>
                      <a:cubicBezTo>
                        <a:pt x="32" y="29"/>
                        <a:pt x="32" y="29"/>
                        <a:pt x="32" y="30"/>
                      </a:cubicBezTo>
                      <a:cubicBezTo>
                        <a:pt x="32" y="31"/>
                        <a:pt x="32" y="31"/>
                        <a:pt x="31" y="32"/>
                      </a:cubicBezTo>
                      <a:cubicBezTo>
                        <a:pt x="31" y="32"/>
                        <a:pt x="31" y="32"/>
                        <a:pt x="30" y="33"/>
                      </a:cubicBezTo>
                      <a:cubicBezTo>
                        <a:pt x="30" y="33"/>
                        <a:pt x="30" y="33"/>
                        <a:pt x="29" y="33"/>
                      </a:cubicBezTo>
                      <a:cubicBezTo>
                        <a:pt x="29" y="33"/>
                        <a:pt x="29" y="33"/>
                        <a:pt x="28" y="33"/>
                      </a:cubicBezTo>
                      <a:cubicBezTo>
                        <a:pt x="27" y="33"/>
                        <a:pt x="26" y="34"/>
                        <a:pt x="26" y="34"/>
                      </a:cubicBezTo>
                      <a:cubicBezTo>
                        <a:pt x="25" y="35"/>
                        <a:pt x="26" y="35"/>
                        <a:pt x="26" y="35"/>
                      </a:cubicBezTo>
                      <a:cubicBezTo>
                        <a:pt x="28" y="35"/>
                        <a:pt x="29" y="34"/>
                        <a:pt x="30" y="35"/>
                      </a:cubicBezTo>
                      <a:cubicBezTo>
                        <a:pt x="31" y="35"/>
                        <a:pt x="32" y="36"/>
                        <a:pt x="32" y="37"/>
                      </a:cubicBezTo>
                      <a:cubicBezTo>
                        <a:pt x="32" y="37"/>
                        <a:pt x="32" y="38"/>
                        <a:pt x="32" y="39"/>
                      </a:cubicBezTo>
                      <a:cubicBezTo>
                        <a:pt x="32" y="40"/>
                        <a:pt x="32" y="41"/>
                        <a:pt x="31" y="42"/>
                      </a:cubicBezTo>
                      <a:cubicBezTo>
                        <a:pt x="30" y="42"/>
                        <a:pt x="29" y="42"/>
                        <a:pt x="28" y="42"/>
                      </a:cubicBezTo>
                      <a:cubicBezTo>
                        <a:pt x="27" y="42"/>
                        <a:pt x="26" y="42"/>
                        <a:pt x="25" y="42"/>
                      </a:cubicBezTo>
                      <a:cubicBezTo>
                        <a:pt x="25" y="43"/>
                        <a:pt x="25" y="42"/>
                        <a:pt x="25" y="43"/>
                      </a:cubicBezTo>
                      <a:cubicBezTo>
                        <a:pt x="26" y="43"/>
                        <a:pt x="27" y="43"/>
                        <a:pt x="27" y="44"/>
                      </a:cubicBezTo>
                      <a:cubicBezTo>
                        <a:pt x="28" y="45"/>
                        <a:pt x="28" y="46"/>
                        <a:pt x="27" y="47"/>
                      </a:cubicBezTo>
                      <a:cubicBezTo>
                        <a:pt x="27" y="47"/>
                        <a:pt x="26" y="48"/>
                        <a:pt x="25" y="48"/>
                      </a:cubicBezTo>
                      <a:cubicBezTo>
                        <a:pt x="24" y="48"/>
                        <a:pt x="24" y="49"/>
                        <a:pt x="24" y="49"/>
                      </a:cubicBezTo>
                      <a:cubicBezTo>
                        <a:pt x="22" y="49"/>
                        <a:pt x="21" y="49"/>
                        <a:pt x="20" y="48"/>
                      </a:cubicBezTo>
                      <a:cubicBezTo>
                        <a:pt x="20" y="47"/>
                        <a:pt x="18" y="47"/>
                        <a:pt x="18" y="46"/>
                      </a:cubicBezTo>
                      <a:cubicBezTo>
                        <a:pt x="17" y="44"/>
                        <a:pt x="18" y="44"/>
                        <a:pt x="18" y="43"/>
                      </a:cubicBezTo>
                      <a:cubicBezTo>
                        <a:pt x="18" y="42"/>
                        <a:pt x="18" y="42"/>
                        <a:pt x="18" y="41"/>
                      </a:cubicBezTo>
                      <a:cubicBezTo>
                        <a:pt x="18" y="41"/>
                        <a:pt x="19" y="40"/>
                        <a:pt x="19" y="40"/>
                      </a:cubicBezTo>
                      <a:cubicBezTo>
                        <a:pt x="20" y="39"/>
                        <a:pt x="21" y="39"/>
                        <a:pt x="21" y="38"/>
                      </a:cubicBezTo>
                      <a:cubicBezTo>
                        <a:pt x="20" y="38"/>
                        <a:pt x="19" y="38"/>
                        <a:pt x="18" y="39"/>
                      </a:cubicBezTo>
                      <a:cubicBezTo>
                        <a:pt x="17" y="40"/>
                        <a:pt x="16" y="40"/>
                        <a:pt x="15" y="41"/>
                      </a:cubicBezTo>
                      <a:cubicBezTo>
                        <a:pt x="14" y="42"/>
                        <a:pt x="15" y="44"/>
                        <a:pt x="15" y="45"/>
                      </a:cubicBezTo>
                      <a:cubicBezTo>
                        <a:pt x="15" y="46"/>
                        <a:pt x="16" y="47"/>
                        <a:pt x="17" y="48"/>
                      </a:cubicBezTo>
                      <a:cubicBezTo>
                        <a:pt x="18" y="48"/>
                        <a:pt x="18" y="50"/>
                        <a:pt x="18" y="51"/>
                      </a:cubicBezTo>
                      <a:cubicBezTo>
                        <a:pt x="18" y="52"/>
                        <a:pt x="18" y="52"/>
                        <a:pt x="17" y="52"/>
                      </a:cubicBezTo>
                      <a:cubicBezTo>
                        <a:pt x="16" y="52"/>
                        <a:pt x="16" y="52"/>
                        <a:pt x="15" y="51"/>
                      </a:cubicBezTo>
                      <a:cubicBezTo>
                        <a:pt x="13" y="51"/>
                        <a:pt x="14" y="52"/>
                        <a:pt x="14" y="53"/>
                      </a:cubicBezTo>
                      <a:cubicBezTo>
                        <a:pt x="15" y="54"/>
                        <a:pt x="15" y="54"/>
                        <a:pt x="15" y="55"/>
                      </a:cubicBezTo>
                      <a:cubicBezTo>
                        <a:pt x="15" y="56"/>
                        <a:pt x="14" y="56"/>
                        <a:pt x="14" y="56"/>
                      </a:cubicBezTo>
                      <a:cubicBezTo>
                        <a:pt x="13" y="57"/>
                        <a:pt x="13" y="57"/>
                        <a:pt x="13" y="58"/>
                      </a:cubicBezTo>
                      <a:cubicBezTo>
                        <a:pt x="12" y="58"/>
                        <a:pt x="12" y="58"/>
                        <a:pt x="11" y="57"/>
                      </a:cubicBezTo>
                      <a:cubicBezTo>
                        <a:pt x="10" y="57"/>
                        <a:pt x="10" y="58"/>
                        <a:pt x="10" y="59"/>
                      </a:cubicBezTo>
                      <a:cubicBezTo>
                        <a:pt x="9" y="59"/>
                        <a:pt x="10" y="61"/>
                        <a:pt x="9" y="61"/>
                      </a:cubicBezTo>
                      <a:cubicBezTo>
                        <a:pt x="9" y="61"/>
                        <a:pt x="8" y="61"/>
                        <a:pt x="8" y="61"/>
                      </a:cubicBezTo>
                      <a:cubicBezTo>
                        <a:pt x="7" y="62"/>
                        <a:pt x="7" y="62"/>
                        <a:pt x="6" y="62"/>
                      </a:cubicBezTo>
                      <a:cubicBezTo>
                        <a:pt x="6" y="63"/>
                        <a:pt x="5" y="63"/>
                        <a:pt x="5" y="63"/>
                      </a:cubicBezTo>
                      <a:cubicBezTo>
                        <a:pt x="4" y="64"/>
                        <a:pt x="5" y="64"/>
                        <a:pt x="4" y="63"/>
                      </a:cubicBezTo>
                      <a:cubicBezTo>
                        <a:pt x="4" y="63"/>
                        <a:pt x="3" y="63"/>
                        <a:pt x="3" y="62"/>
                      </a:cubicBezTo>
                      <a:cubicBezTo>
                        <a:pt x="3" y="62"/>
                        <a:pt x="3" y="61"/>
                        <a:pt x="2" y="61"/>
                      </a:cubicBezTo>
                      <a:cubicBezTo>
                        <a:pt x="1" y="60"/>
                        <a:pt x="0" y="58"/>
                        <a:pt x="0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Freeform 64">
                  <a:extLst>
                    <a:ext uri="{FF2B5EF4-FFF2-40B4-BE49-F238E27FC236}">
                      <a16:creationId xmlns:a16="http://schemas.microsoft.com/office/drawing/2014/main" xmlns="" id="{960A156C-631F-463B-994E-FB4316541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0" y="748"/>
                  <a:ext cx="117" cy="84"/>
                </a:xfrm>
                <a:custGeom>
                  <a:avLst/>
                  <a:gdLst>
                    <a:gd name="T0" fmla="*/ 14 w 21"/>
                    <a:gd name="T1" fmla="*/ 0 h 15"/>
                    <a:gd name="T2" fmla="*/ 12 w 21"/>
                    <a:gd name="T3" fmla="*/ 1 h 15"/>
                    <a:gd name="T4" fmla="*/ 11 w 21"/>
                    <a:gd name="T5" fmla="*/ 3 h 15"/>
                    <a:gd name="T6" fmla="*/ 9 w 21"/>
                    <a:gd name="T7" fmla="*/ 2 h 15"/>
                    <a:gd name="T8" fmla="*/ 8 w 21"/>
                    <a:gd name="T9" fmla="*/ 3 h 15"/>
                    <a:gd name="T10" fmla="*/ 6 w 21"/>
                    <a:gd name="T11" fmla="*/ 4 h 15"/>
                    <a:gd name="T12" fmla="*/ 5 w 21"/>
                    <a:gd name="T13" fmla="*/ 3 h 15"/>
                    <a:gd name="T14" fmla="*/ 3 w 21"/>
                    <a:gd name="T15" fmla="*/ 4 h 15"/>
                    <a:gd name="T16" fmla="*/ 1 w 21"/>
                    <a:gd name="T17" fmla="*/ 5 h 15"/>
                    <a:gd name="T18" fmla="*/ 1 w 21"/>
                    <a:gd name="T19" fmla="*/ 8 h 15"/>
                    <a:gd name="T20" fmla="*/ 2 w 21"/>
                    <a:gd name="T21" fmla="*/ 10 h 15"/>
                    <a:gd name="T22" fmla="*/ 3 w 21"/>
                    <a:gd name="T23" fmla="*/ 10 h 15"/>
                    <a:gd name="T24" fmla="*/ 5 w 21"/>
                    <a:gd name="T25" fmla="*/ 9 h 15"/>
                    <a:gd name="T26" fmla="*/ 5 w 21"/>
                    <a:gd name="T27" fmla="*/ 10 h 15"/>
                    <a:gd name="T28" fmla="*/ 6 w 21"/>
                    <a:gd name="T29" fmla="*/ 10 h 15"/>
                    <a:gd name="T30" fmla="*/ 7 w 21"/>
                    <a:gd name="T31" fmla="*/ 11 h 15"/>
                    <a:gd name="T32" fmla="*/ 8 w 21"/>
                    <a:gd name="T33" fmla="*/ 12 h 15"/>
                    <a:gd name="T34" fmla="*/ 9 w 21"/>
                    <a:gd name="T35" fmla="*/ 13 h 15"/>
                    <a:gd name="T36" fmla="*/ 9 w 21"/>
                    <a:gd name="T37" fmla="*/ 14 h 15"/>
                    <a:gd name="T38" fmla="*/ 11 w 21"/>
                    <a:gd name="T39" fmla="*/ 14 h 15"/>
                    <a:gd name="T40" fmla="*/ 13 w 21"/>
                    <a:gd name="T41" fmla="*/ 15 h 15"/>
                    <a:gd name="T42" fmla="*/ 15 w 21"/>
                    <a:gd name="T43" fmla="*/ 15 h 15"/>
                    <a:gd name="T44" fmla="*/ 16 w 21"/>
                    <a:gd name="T45" fmla="*/ 12 h 15"/>
                    <a:gd name="T46" fmla="*/ 13 w 21"/>
                    <a:gd name="T47" fmla="*/ 12 h 15"/>
                    <a:gd name="T48" fmla="*/ 10 w 21"/>
                    <a:gd name="T49" fmla="*/ 11 h 15"/>
                    <a:gd name="T50" fmla="*/ 15 w 21"/>
                    <a:gd name="T51" fmla="*/ 10 h 15"/>
                    <a:gd name="T52" fmla="*/ 18 w 21"/>
                    <a:gd name="T53" fmla="*/ 9 h 15"/>
                    <a:gd name="T54" fmla="*/ 17 w 21"/>
                    <a:gd name="T55" fmla="*/ 8 h 15"/>
                    <a:gd name="T56" fmla="*/ 15 w 21"/>
                    <a:gd name="T57" fmla="*/ 5 h 15"/>
                    <a:gd name="T58" fmla="*/ 15 w 21"/>
                    <a:gd name="T59" fmla="*/ 4 h 15"/>
                    <a:gd name="T60" fmla="*/ 15 w 21"/>
                    <a:gd name="T61" fmla="*/ 4 h 15"/>
                    <a:gd name="T62" fmla="*/ 17 w 21"/>
                    <a:gd name="T63" fmla="*/ 5 h 15"/>
                    <a:gd name="T64" fmla="*/ 19 w 21"/>
                    <a:gd name="T65" fmla="*/ 6 h 15"/>
                    <a:gd name="T66" fmla="*/ 20 w 21"/>
                    <a:gd name="T67" fmla="*/ 4 h 15"/>
                    <a:gd name="T68" fmla="*/ 18 w 21"/>
                    <a:gd name="T69" fmla="*/ 3 h 15"/>
                    <a:gd name="T70" fmla="*/ 14 w 21"/>
                    <a:gd name="T7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1" h="15">
                      <a:moveTo>
                        <a:pt x="14" y="0"/>
                      </a:moveTo>
                      <a:cubicBezTo>
                        <a:pt x="13" y="0"/>
                        <a:pt x="13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1" y="4"/>
                        <a:pt x="10" y="2"/>
                        <a:pt x="9" y="2"/>
                      </a:cubicBezTo>
                      <a:cubicBezTo>
                        <a:pt x="8" y="2"/>
                        <a:pt x="8" y="3"/>
                        <a:pt x="8" y="3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6" y="4"/>
                        <a:pt x="5" y="3"/>
                        <a:pt x="5" y="3"/>
                      </a:cubicBezTo>
                      <a:cubicBezTo>
                        <a:pt x="4" y="3"/>
                        <a:pt x="3" y="3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1" y="6"/>
                        <a:pt x="0" y="7"/>
                        <a:pt x="1" y="8"/>
                      </a:cubicBezTo>
                      <a:cubicBezTo>
                        <a:pt x="1" y="9"/>
                        <a:pt x="2" y="9"/>
                        <a:pt x="2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4" y="10"/>
                        <a:pt x="4" y="9"/>
                        <a:pt x="5" y="9"/>
                      </a:cubicBezTo>
                      <a:cubicBezTo>
                        <a:pt x="5" y="9"/>
                        <a:pt x="5" y="9"/>
                        <a:pt x="5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1"/>
                        <a:pt x="7" y="11"/>
                      </a:cubicBezTo>
                      <a:cubicBezTo>
                        <a:pt x="7" y="12"/>
                        <a:pt x="8" y="11"/>
                        <a:pt x="8" y="12"/>
                      </a:cubicBezTo>
                      <a:cubicBezTo>
                        <a:pt x="9" y="12"/>
                        <a:pt x="9" y="13"/>
                        <a:pt x="9" y="13"/>
                      </a:cubicBezTo>
                      <a:cubicBezTo>
                        <a:pt x="9" y="13"/>
                        <a:pt x="9" y="14"/>
                        <a:pt x="9" y="14"/>
                      </a:cubicBezTo>
                      <a:cubicBezTo>
                        <a:pt x="9" y="14"/>
                        <a:pt x="10" y="14"/>
                        <a:pt x="11" y="14"/>
                      </a:cubicBezTo>
                      <a:cubicBezTo>
                        <a:pt x="11" y="15"/>
                        <a:pt x="12" y="15"/>
                        <a:pt x="13" y="15"/>
                      </a:cubicBezTo>
                      <a:cubicBezTo>
                        <a:pt x="13" y="15"/>
                        <a:pt x="15" y="15"/>
                        <a:pt x="15" y="15"/>
                      </a:cubicBezTo>
                      <a:cubicBezTo>
                        <a:pt x="16" y="14"/>
                        <a:pt x="17" y="13"/>
                        <a:pt x="16" y="12"/>
                      </a:cubicBezTo>
                      <a:cubicBezTo>
                        <a:pt x="15" y="12"/>
                        <a:pt x="14" y="12"/>
                        <a:pt x="13" y="12"/>
                      </a:cubicBezTo>
                      <a:cubicBezTo>
                        <a:pt x="12" y="12"/>
                        <a:pt x="10" y="11"/>
                        <a:pt x="10" y="11"/>
                      </a:cubicBezTo>
                      <a:cubicBezTo>
                        <a:pt x="10" y="10"/>
                        <a:pt x="14" y="10"/>
                        <a:pt x="15" y="10"/>
                      </a:cubicBezTo>
                      <a:cubicBezTo>
                        <a:pt x="16" y="11"/>
                        <a:pt x="18" y="11"/>
                        <a:pt x="18" y="9"/>
                      </a:cubicBezTo>
                      <a:cubicBezTo>
                        <a:pt x="18" y="9"/>
                        <a:pt x="17" y="8"/>
                        <a:pt x="17" y="8"/>
                      </a:cubicBezTo>
                      <a:cubicBezTo>
                        <a:pt x="16" y="7"/>
                        <a:pt x="16" y="6"/>
                        <a:pt x="15" y="5"/>
                      </a:cubicBezTo>
                      <a:cubicBezTo>
                        <a:pt x="15" y="5"/>
                        <a:pt x="15" y="5"/>
                        <a:pt x="15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6" y="4"/>
                        <a:pt x="16" y="5"/>
                        <a:pt x="17" y="5"/>
                      </a:cubicBezTo>
                      <a:cubicBezTo>
                        <a:pt x="17" y="6"/>
                        <a:pt x="18" y="6"/>
                        <a:pt x="19" y="6"/>
                      </a:cubicBezTo>
                      <a:cubicBezTo>
                        <a:pt x="20" y="7"/>
                        <a:pt x="21" y="5"/>
                        <a:pt x="20" y="4"/>
                      </a:cubicBezTo>
                      <a:cubicBezTo>
                        <a:pt x="20" y="3"/>
                        <a:pt x="19" y="3"/>
                        <a:pt x="18" y="3"/>
                      </a:cubicBezTo>
                      <a:cubicBezTo>
                        <a:pt x="16" y="3"/>
                        <a:pt x="17" y="0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Freeform 65">
                  <a:extLst>
                    <a:ext uri="{FF2B5EF4-FFF2-40B4-BE49-F238E27FC236}">
                      <a16:creationId xmlns:a16="http://schemas.microsoft.com/office/drawing/2014/main" xmlns="" id="{271A2C0D-F116-4DB5-ACE6-BD59235E2D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8" y="837"/>
                  <a:ext cx="50" cy="45"/>
                </a:xfrm>
                <a:custGeom>
                  <a:avLst/>
                  <a:gdLst>
                    <a:gd name="T0" fmla="*/ 5 w 9"/>
                    <a:gd name="T1" fmla="*/ 1 h 8"/>
                    <a:gd name="T2" fmla="*/ 3 w 9"/>
                    <a:gd name="T3" fmla="*/ 1 h 8"/>
                    <a:gd name="T4" fmla="*/ 2 w 9"/>
                    <a:gd name="T5" fmla="*/ 1 h 8"/>
                    <a:gd name="T6" fmla="*/ 1 w 9"/>
                    <a:gd name="T7" fmla="*/ 2 h 8"/>
                    <a:gd name="T8" fmla="*/ 0 w 9"/>
                    <a:gd name="T9" fmla="*/ 4 h 8"/>
                    <a:gd name="T10" fmla="*/ 2 w 9"/>
                    <a:gd name="T11" fmla="*/ 6 h 8"/>
                    <a:gd name="T12" fmla="*/ 7 w 9"/>
                    <a:gd name="T13" fmla="*/ 8 h 8"/>
                    <a:gd name="T14" fmla="*/ 9 w 9"/>
                    <a:gd name="T15" fmla="*/ 6 h 8"/>
                    <a:gd name="T16" fmla="*/ 7 w 9"/>
                    <a:gd name="T17" fmla="*/ 5 h 8"/>
                    <a:gd name="T18" fmla="*/ 8 w 9"/>
                    <a:gd name="T19" fmla="*/ 3 h 8"/>
                    <a:gd name="T20" fmla="*/ 8 w 9"/>
                    <a:gd name="T21" fmla="*/ 2 h 8"/>
                    <a:gd name="T22" fmla="*/ 5 w 9"/>
                    <a:gd name="T23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8">
                      <a:moveTo>
                        <a:pt x="5" y="1"/>
                      </a:moveTo>
                      <a:cubicBezTo>
                        <a:pt x="4" y="1"/>
                        <a:pt x="4" y="0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5"/>
                        <a:pt x="1" y="6"/>
                        <a:pt x="2" y="6"/>
                      </a:cubicBezTo>
                      <a:cubicBezTo>
                        <a:pt x="3" y="7"/>
                        <a:pt x="5" y="8"/>
                        <a:pt x="7" y="8"/>
                      </a:cubicBezTo>
                      <a:cubicBezTo>
                        <a:pt x="7" y="8"/>
                        <a:pt x="9" y="7"/>
                        <a:pt x="9" y="6"/>
                      </a:cubicBezTo>
                      <a:cubicBezTo>
                        <a:pt x="9" y="6"/>
                        <a:pt x="8" y="6"/>
                        <a:pt x="7" y="5"/>
                      </a:cubicBezTo>
                      <a:cubicBezTo>
                        <a:pt x="7" y="4"/>
                        <a:pt x="8" y="4"/>
                        <a:pt x="8" y="3"/>
                      </a:cubicBez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2"/>
                        <a:pt x="6" y="1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Freeform 66">
                  <a:extLst>
                    <a:ext uri="{FF2B5EF4-FFF2-40B4-BE49-F238E27FC236}">
                      <a16:creationId xmlns:a16="http://schemas.microsoft.com/office/drawing/2014/main" xmlns="" id="{1FC02DA5-BFBB-4516-A0EF-D40435F8ED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" y="876"/>
                  <a:ext cx="73" cy="145"/>
                </a:xfrm>
                <a:custGeom>
                  <a:avLst/>
                  <a:gdLst>
                    <a:gd name="T0" fmla="*/ 5 w 13"/>
                    <a:gd name="T1" fmla="*/ 1 h 26"/>
                    <a:gd name="T2" fmla="*/ 2 w 13"/>
                    <a:gd name="T3" fmla="*/ 1 h 26"/>
                    <a:gd name="T4" fmla="*/ 2 w 13"/>
                    <a:gd name="T5" fmla="*/ 5 h 26"/>
                    <a:gd name="T6" fmla="*/ 3 w 13"/>
                    <a:gd name="T7" fmla="*/ 7 h 26"/>
                    <a:gd name="T8" fmla="*/ 2 w 13"/>
                    <a:gd name="T9" fmla="*/ 9 h 26"/>
                    <a:gd name="T10" fmla="*/ 2 w 13"/>
                    <a:gd name="T11" fmla="*/ 12 h 26"/>
                    <a:gd name="T12" fmla="*/ 1 w 13"/>
                    <a:gd name="T13" fmla="*/ 13 h 26"/>
                    <a:gd name="T14" fmla="*/ 0 w 13"/>
                    <a:gd name="T15" fmla="*/ 14 h 26"/>
                    <a:gd name="T16" fmla="*/ 0 w 13"/>
                    <a:gd name="T17" fmla="*/ 14 h 26"/>
                    <a:gd name="T18" fmla="*/ 2 w 13"/>
                    <a:gd name="T19" fmla="*/ 15 h 26"/>
                    <a:gd name="T20" fmla="*/ 2 w 13"/>
                    <a:gd name="T21" fmla="*/ 18 h 26"/>
                    <a:gd name="T22" fmla="*/ 2 w 13"/>
                    <a:gd name="T23" fmla="*/ 20 h 26"/>
                    <a:gd name="T24" fmla="*/ 2 w 13"/>
                    <a:gd name="T25" fmla="*/ 22 h 26"/>
                    <a:gd name="T26" fmla="*/ 3 w 13"/>
                    <a:gd name="T27" fmla="*/ 23 h 26"/>
                    <a:gd name="T28" fmla="*/ 4 w 13"/>
                    <a:gd name="T29" fmla="*/ 25 h 26"/>
                    <a:gd name="T30" fmla="*/ 7 w 13"/>
                    <a:gd name="T31" fmla="*/ 25 h 26"/>
                    <a:gd name="T32" fmla="*/ 10 w 13"/>
                    <a:gd name="T33" fmla="*/ 25 h 26"/>
                    <a:gd name="T34" fmla="*/ 6 w 13"/>
                    <a:gd name="T35" fmla="*/ 21 h 26"/>
                    <a:gd name="T36" fmla="*/ 8 w 13"/>
                    <a:gd name="T37" fmla="*/ 21 h 26"/>
                    <a:gd name="T38" fmla="*/ 9 w 13"/>
                    <a:gd name="T39" fmla="*/ 18 h 26"/>
                    <a:gd name="T40" fmla="*/ 8 w 13"/>
                    <a:gd name="T41" fmla="*/ 17 h 26"/>
                    <a:gd name="T42" fmla="*/ 7 w 13"/>
                    <a:gd name="T43" fmla="*/ 15 h 26"/>
                    <a:gd name="T44" fmla="*/ 8 w 13"/>
                    <a:gd name="T45" fmla="*/ 15 h 26"/>
                    <a:gd name="T46" fmla="*/ 9 w 13"/>
                    <a:gd name="T47" fmla="*/ 13 h 26"/>
                    <a:gd name="T48" fmla="*/ 10 w 13"/>
                    <a:gd name="T49" fmla="*/ 12 h 26"/>
                    <a:gd name="T50" fmla="*/ 10 w 13"/>
                    <a:gd name="T51" fmla="*/ 11 h 26"/>
                    <a:gd name="T52" fmla="*/ 11 w 13"/>
                    <a:gd name="T53" fmla="*/ 11 h 26"/>
                    <a:gd name="T54" fmla="*/ 8 w 13"/>
                    <a:gd name="T55" fmla="*/ 7 h 26"/>
                    <a:gd name="T56" fmla="*/ 7 w 13"/>
                    <a:gd name="T57" fmla="*/ 6 h 26"/>
                    <a:gd name="T58" fmla="*/ 5 w 13"/>
                    <a:gd name="T59" fmla="*/ 4 h 26"/>
                    <a:gd name="T60" fmla="*/ 4 w 13"/>
                    <a:gd name="T61" fmla="*/ 3 h 26"/>
                    <a:gd name="T62" fmla="*/ 10 w 13"/>
                    <a:gd name="T63" fmla="*/ 6 h 26"/>
                    <a:gd name="T64" fmla="*/ 8 w 13"/>
                    <a:gd name="T65" fmla="*/ 3 h 26"/>
                    <a:gd name="T66" fmla="*/ 5 w 13"/>
                    <a:gd name="T67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3" h="26">
                      <a:moveTo>
                        <a:pt x="5" y="1"/>
                      </a:moveTo>
                      <a:cubicBezTo>
                        <a:pt x="4" y="1"/>
                        <a:pt x="3" y="0"/>
                        <a:pt x="2" y="1"/>
                      </a:cubicBezTo>
                      <a:cubicBezTo>
                        <a:pt x="1" y="2"/>
                        <a:pt x="2" y="4"/>
                        <a:pt x="2" y="5"/>
                      </a:cubicBez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8"/>
                        <a:pt x="2" y="8"/>
                        <a:pt x="2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1" y="12"/>
                        <a:pt x="1" y="12"/>
                        <a:pt x="1" y="13"/>
                      </a:cubicBezTo>
                      <a:cubicBezTo>
                        <a:pt x="1" y="13"/>
                        <a:pt x="0" y="13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" y="15"/>
                        <a:pt x="1" y="15"/>
                        <a:pt x="2" y="15"/>
                      </a:cubicBezTo>
                      <a:cubicBezTo>
                        <a:pt x="2" y="16"/>
                        <a:pt x="2" y="17"/>
                        <a:pt x="2" y="18"/>
                      </a:cubicBezTo>
                      <a:cubicBezTo>
                        <a:pt x="2" y="19"/>
                        <a:pt x="2" y="20"/>
                        <a:pt x="2" y="20"/>
                      </a:cubicBezTo>
                      <a:cubicBezTo>
                        <a:pt x="2" y="21"/>
                        <a:pt x="2" y="21"/>
                        <a:pt x="2" y="22"/>
                      </a:cubicBezTo>
                      <a:cubicBezTo>
                        <a:pt x="2" y="22"/>
                        <a:pt x="3" y="23"/>
                        <a:pt x="3" y="23"/>
                      </a:cubicBezTo>
                      <a:cubicBezTo>
                        <a:pt x="3" y="24"/>
                        <a:pt x="3" y="24"/>
                        <a:pt x="4" y="25"/>
                      </a:cubicBezTo>
                      <a:cubicBezTo>
                        <a:pt x="4" y="26"/>
                        <a:pt x="6" y="25"/>
                        <a:pt x="7" y="25"/>
                      </a:cubicBezTo>
                      <a:cubicBezTo>
                        <a:pt x="8" y="25"/>
                        <a:pt x="9" y="26"/>
                        <a:pt x="10" y="25"/>
                      </a:cubicBezTo>
                      <a:cubicBezTo>
                        <a:pt x="11" y="23"/>
                        <a:pt x="6" y="22"/>
                        <a:pt x="6" y="21"/>
                      </a:cubicBezTo>
                      <a:cubicBezTo>
                        <a:pt x="7" y="21"/>
                        <a:pt x="8" y="22"/>
                        <a:pt x="8" y="21"/>
                      </a:cubicBezTo>
                      <a:cubicBezTo>
                        <a:pt x="9" y="20"/>
                        <a:pt x="9" y="19"/>
                        <a:pt x="9" y="18"/>
                      </a:cubicBezTo>
                      <a:cubicBezTo>
                        <a:pt x="8" y="18"/>
                        <a:pt x="8" y="17"/>
                        <a:pt x="8" y="17"/>
                      </a:cubicBezTo>
                      <a:cubicBezTo>
                        <a:pt x="7" y="16"/>
                        <a:pt x="6" y="16"/>
                        <a:pt x="7" y="15"/>
                      </a:cubicBezTo>
                      <a:cubicBezTo>
                        <a:pt x="7" y="15"/>
                        <a:pt x="8" y="15"/>
                        <a:pt x="8" y="15"/>
                      </a:cubicBezTo>
                      <a:cubicBezTo>
                        <a:pt x="9" y="15"/>
                        <a:pt x="9" y="14"/>
                        <a:pt x="9" y="13"/>
                      </a:cubicBezTo>
                      <a:cubicBezTo>
                        <a:pt x="9" y="12"/>
                        <a:pt x="9" y="12"/>
                        <a:pt x="10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1"/>
                        <a:pt x="11" y="11"/>
                      </a:cubicBezTo>
                      <a:cubicBezTo>
                        <a:pt x="13" y="10"/>
                        <a:pt x="9" y="8"/>
                        <a:pt x="8" y="7"/>
                      </a:cubicBezTo>
                      <a:cubicBezTo>
                        <a:pt x="8" y="7"/>
                        <a:pt x="8" y="6"/>
                        <a:pt x="7" y="6"/>
                      </a:cubicBezTo>
                      <a:cubicBezTo>
                        <a:pt x="7" y="5"/>
                        <a:pt x="6" y="5"/>
                        <a:pt x="5" y="4"/>
                      </a:cubicBezTo>
                      <a:cubicBezTo>
                        <a:pt x="5" y="4"/>
                        <a:pt x="4" y="4"/>
                        <a:pt x="4" y="3"/>
                      </a:cubicBezTo>
                      <a:cubicBezTo>
                        <a:pt x="6" y="3"/>
                        <a:pt x="8" y="7"/>
                        <a:pt x="10" y="6"/>
                      </a:cubicBezTo>
                      <a:cubicBezTo>
                        <a:pt x="10" y="4"/>
                        <a:pt x="9" y="4"/>
                        <a:pt x="8" y="3"/>
                      </a:cubicBezTo>
                      <a:cubicBezTo>
                        <a:pt x="7" y="2"/>
                        <a:pt x="7" y="1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Freeform 67">
                  <a:extLst>
                    <a:ext uri="{FF2B5EF4-FFF2-40B4-BE49-F238E27FC236}">
                      <a16:creationId xmlns:a16="http://schemas.microsoft.com/office/drawing/2014/main" xmlns="" id="{4A57DF46-5B0A-4C02-ABA5-286BDDAEF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8" y="1038"/>
                  <a:ext cx="50" cy="67"/>
                </a:xfrm>
                <a:custGeom>
                  <a:avLst/>
                  <a:gdLst>
                    <a:gd name="T0" fmla="*/ 4 w 9"/>
                    <a:gd name="T1" fmla="*/ 2 h 12"/>
                    <a:gd name="T2" fmla="*/ 1 w 9"/>
                    <a:gd name="T3" fmla="*/ 5 h 12"/>
                    <a:gd name="T4" fmla="*/ 1 w 9"/>
                    <a:gd name="T5" fmla="*/ 7 h 12"/>
                    <a:gd name="T6" fmla="*/ 1 w 9"/>
                    <a:gd name="T7" fmla="*/ 8 h 12"/>
                    <a:gd name="T8" fmla="*/ 0 w 9"/>
                    <a:gd name="T9" fmla="*/ 10 h 12"/>
                    <a:gd name="T10" fmla="*/ 2 w 9"/>
                    <a:gd name="T11" fmla="*/ 12 h 12"/>
                    <a:gd name="T12" fmla="*/ 2 w 9"/>
                    <a:gd name="T13" fmla="*/ 11 h 12"/>
                    <a:gd name="T14" fmla="*/ 3 w 9"/>
                    <a:gd name="T15" fmla="*/ 10 h 12"/>
                    <a:gd name="T16" fmla="*/ 5 w 9"/>
                    <a:gd name="T17" fmla="*/ 9 h 12"/>
                    <a:gd name="T18" fmla="*/ 7 w 9"/>
                    <a:gd name="T19" fmla="*/ 7 h 12"/>
                    <a:gd name="T20" fmla="*/ 8 w 9"/>
                    <a:gd name="T21" fmla="*/ 5 h 12"/>
                    <a:gd name="T22" fmla="*/ 8 w 9"/>
                    <a:gd name="T23" fmla="*/ 4 h 12"/>
                    <a:gd name="T24" fmla="*/ 7 w 9"/>
                    <a:gd name="T25" fmla="*/ 2 h 12"/>
                    <a:gd name="T26" fmla="*/ 7 w 9"/>
                    <a:gd name="T27" fmla="*/ 0 h 12"/>
                    <a:gd name="T28" fmla="*/ 4 w 9"/>
                    <a:gd name="T29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" h="12">
                      <a:moveTo>
                        <a:pt x="4" y="2"/>
                      </a:moveTo>
                      <a:cubicBezTo>
                        <a:pt x="3" y="3"/>
                        <a:pt x="2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9"/>
                        <a:pt x="0" y="9"/>
                        <a:pt x="0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ubicBezTo>
                        <a:pt x="2" y="12"/>
                        <a:pt x="2" y="11"/>
                        <a:pt x="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9"/>
                        <a:pt x="4" y="9"/>
                        <a:pt x="5" y="9"/>
                      </a:cubicBezTo>
                      <a:cubicBezTo>
                        <a:pt x="6" y="9"/>
                        <a:pt x="6" y="8"/>
                        <a:pt x="7" y="7"/>
                      </a:cubicBezTo>
                      <a:cubicBezTo>
                        <a:pt x="7" y="6"/>
                        <a:pt x="8" y="6"/>
                        <a:pt x="8" y="5"/>
                      </a:cubicBezTo>
                      <a:cubicBezTo>
                        <a:pt x="9" y="4"/>
                        <a:pt x="8" y="4"/>
                        <a:pt x="8" y="4"/>
                      </a:cubicBezTo>
                      <a:cubicBezTo>
                        <a:pt x="7" y="3"/>
                        <a:pt x="7" y="3"/>
                        <a:pt x="7" y="2"/>
                      </a:cubicBezTo>
                      <a:cubicBezTo>
                        <a:pt x="7" y="2"/>
                        <a:pt x="7" y="1"/>
                        <a:pt x="7" y="0"/>
                      </a:cubicBezTo>
                      <a:cubicBezTo>
                        <a:pt x="5" y="0"/>
                        <a:pt x="5" y="2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Freeform 68">
                  <a:extLst>
                    <a:ext uri="{FF2B5EF4-FFF2-40B4-BE49-F238E27FC236}">
                      <a16:creationId xmlns:a16="http://schemas.microsoft.com/office/drawing/2014/main" xmlns="" id="{09A5A7F1-D26B-4253-AA49-52AF251956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3" y="497"/>
                  <a:ext cx="33" cy="33"/>
                </a:xfrm>
                <a:custGeom>
                  <a:avLst/>
                  <a:gdLst>
                    <a:gd name="T0" fmla="*/ 0 w 6"/>
                    <a:gd name="T1" fmla="*/ 4 h 6"/>
                    <a:gd name="T2" fmla="*/ 2 w 6"/>
                    <a:gd name="T3" fmla="*/ 3 h 6"/>
                    <a:gd name="T4" fmla="*/ 5 w 6"/>
                    <a:gd name="T5" fmla="*/ 1 h 6"/>
                    <a:gd name="T6" fmla="*/ 6 w 6"/>
                    <a:gd name="T7" fmla="*/ 2 h 6"/>
                    <a:gd name="T8" fmla="*/ 4 w 6"/>
                    <a:gd name="T9" fmla="*/ 5 h 6"/>
                    <a:gd name="T10" fmla="*/ 2 w 6"/>
                    <a:gd name="T11" fmla="*/ 6 h 6"/>
                    <a:gd name="T12" fmla="*/ 0 w 6"/>
                    <a:gd name="T13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0" y="4"/>
                      </a:move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2"/>
                        <a:pt x="4" y="1"/>
                        <a:pt x="5" y="1"/>
                      </a:cubicBezTo>
                      <a:cubicBezTo>
                        <a:pt x="6" y="0"/>
                        <a:pt x="6" y="1"/>
                        <a:pt x="6" y="2"/>
                      </a:cubicBezTo>
                      <a:cubicBezTo>
                        <a:pt x="5" y="3"/>
                        <a:pt x="4" y="4"/>
                        <a:pt x="4" y="5"/>
                      </a:cubicBezTo>
                      <a:cubicBezTo>
                        <a:pt x="3" y="5"/>
                        <a:pt x="3" y="6"/>
                        <a:pt x="2" y="6"/>
                      </a:cubicBezTo>
                      <a:cubicBezTo>
                        <a:pt x="1" y="6"/>
                        <a:pt x="0" y="5"/>
                        <a:pt x="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69">
                  <a:extLst>
                    <a:ext uri="{FF2B5EF4-FFF2-40B4-BE49-F238E27FC236}">
                      <a16:creationId xmlns:a16="http://schemas.microsoft.com/office/drawing/2014/main" xmlns="" id="{C174AB2D-CE63-4CE1-B62B-16DB4EEC29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1" y="84"/>
                  <a:ext cx="161" cy="117"/>
                </a:xfrm>
                <a:custGeom>
                  <a:avLst/>
                  <a:gdLst>
                    <a:gd name="T0" fmla="*/ 15 w 29"/>
                    <a:gd name="T1" fmla="*/ 11 h 21"/>
                    <a:gd name="T2" fmla="*/ 13 w 29"/>
                    <a:gd name="T3" fmla="*/ 12 h 21"/>
                    <a:gd name="T4" fmla="*/ 12 w 29"/>
                    <a:gd name="T5" fmla="*/ 10 h 21"/>
                    <a:gd name="T6" fmla="*/ 13 w 29"/>
                    <a:gd name="T7" fmla="*/ 9 h 21"/>
                    <a:gd name="T8" fmla="*/ 14 w 29"/>
                    <a:gd name="T9" fmla="*/ 8 h 21"/>
                    <a:gd name="T10" fmla="*/ 15 w 29"/>
                    <a:gd name="T11" fmla="*/ 8 h 21"/>
                    <a:gd name="T12" fmla="*/ 15 w 29"/>
                    <a:gd name="T13" fmla="*/ 6 h 21"/>
                    <a:gd name="T14" fmla="*/ 13 w 29"/>
                    <a:gd name="T15" fmla="*/ 4 h 21"/>
                    <a:gd name="T16" fmla="*/ 12 w 29"/>
                    <a:gd name="T17" fmla="*/ 2 h 21"/>
                    <a:gd name="T18" fmla="*/ 10 w 29"/>
                    <a:gd name="T19" fmla="*/ 2 h 21"/>
                    <a:gd name="T20" fmla="*/ 7 w 29"/>
                    <a:gd name="T21" fmla="*/ 1 h 21"/>
                    <a:gd name="T22" fmla="*/ 4 w 29"/>
                    <a:gd name="T23" fmla="*/ 1 h 21"/>
                    <a:gd name="T24" fmla="*/ 2 w 29"/>
                    <a:gd name="T25" fmla="*/ 2 h 21"/>
                    <a:gd name="T26" fmla="*/ 1 w 29"/>
                    <a:gd name="T27" fmla="*/ 7 h 21"/>
                    <a:gd name="T28" fmla="*/ 0 w 29"/>
                    <a:gd name="T29" fmla="*/ 10 h 21"/>
                    <a:gd name="T30" fmla="*/ 1 w 29"/>
                    <a:gd name="T31" fmla="*/ 13 h 21"/>
                    <a:gd name="T32" fmla="*/ 4 w 29"/>
                    <a:gd name="T33" fmla="*/ 16 h 21"/>
                    <a:gd name="T34" fmla="*/ 4 w 29"/>
                    <a:gd name="T35" fmla="*/ 12 h 21"/>
                    <a:gd name="T36" fmla="*/ 5 w 29"/>
                    <a:gd name="T37" fmla="*/ 10 h 21"/>
                    <a:gd name="T38" fmla="*/ 6 w 29"/>
                    <a:gd name="T39" fmla="*/ 10 h 21"/>
                    <a:gd name="T40" fmla="*/ 6 w 29"/>
                    <a:gd name="T41" fmla="*/ 16 h 21"/>
                    <a:gd name="T42" fmla="*/ 7 w 29"/>
                    <a:gd name="T43" fmla="*/ 17 h 21"/>
                    <a:gd name="T44" fmla="*/ 7 w 29"/>
                    <a:gd name="T45" fmla="*/ 18 h 21"/>
                    <a:gd name="T46" fmla="*/ 9 w 29"/>
                    <a:gd name="T47" fmla="*/ 20 h 21"/>
                    <a:gd name="T48" fmla="*/ 12 w 29"/>
                    <a:gd name="T49" fmla="*/ 19 h 21"/>
                    <a:gd name="T50" fmla="*/ 15 w 29"/>
                    <a:gd name="T51" fmla="*/ 17 h 21"/>
                    <a:gd name="T52" fmla="*/ 18 w 29"/>
                    <a:gd name="T53" fmla="*/ 18 h 21"/>
                    <a:gd name="T54" fmla="*/ 19 w 29"/>
                    <a:gd name="T55" fmla="*/ 20 h 21"/>
                    <a:gd name="T56" fmla="*/ 22 w 29"/>
                    <a:gd name="T57" fmla="*/ 21 h 21"/>
                    <a:gd name="T58" fmla="*/ 26 w 29"/>
                    <a:gd name="T59" fmla="*/ 20 h 21"/>
                    <a:gd name="T60" fmla="*/ 29 w 29"/>
                    <a:gd name="T61" fmla="*/ 17 h 21"/>
                    <a:gd name="T62" fmla="*/ 29 w 29"/>
                    <a:gd name="T63" fmla="*/ 15 h 21"/>
                    <a:gd name="T64" fmla="*/ 27 w 29"/>
                    <a:gd name="T65" fmla="*/ 15 h 21"/>
                    <a:gd name="T66" fmla="*/ 24 w 29"/>
                    <a:gd name="T67" fmla="*/ 17 h 21"/>
                    <a:gd name="T68" fmla="*/ 21 w 29"/>
                    <a:gd name="T69" fmla="*/ 16 h 21"/>
                    <a:gd name="T70" fmla="*/ 21 w 29"/>
                    <a:gd name="T71" fmla="*/ 13 h 21"/>
                    <a:gd name="T72" fmla="*/ 19 w 29"/>
                    <a:gd name="T73" fmla="*/ 12 h 21"/>
                    <a:gd name="T74" fmla="*/ 15 w 29"/>
                    <a:gd name="T75" fmla="*/ 1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9" h="21">
                      <a:moveTo>
                        <a:pt x="15" y="11"/>
                      </a:moveTo>
                      <a:cubicBezTo>
                        <a:pt x="14" y="11"/>
                        <a:pt x="14" y="12"/>
                        <a:pt x="13" y="12"/>
                      </a:cubicBezTo>
                      <a:cubicBezTo>
                        <a:pt x="11" y="13"/>
                        <a:pt x="11" y="11"/>
                        <a:pt x="12" y="10"/>
                      </a:cubicBezTo>
                      <a:cubicBezTo>
                        <a:pt x="13" y="10"/>
                        <a:pt x="13" y="10"/>
                        <a:pt x="13" y="9"/>
                      </a:cubicBezTo>
                      <a:cubicBezTo>
                        <a:pt x="13" y="9"/>
                        <a:pt x="13" y="8"/>
                        <a:pt x="14" y="8"/>
                      </a:cubicBezTo>
                      <a:cubicBezTo>
                        <a:pt x="14" y="8"/>
                        <a:pt x="14" y="8"/>
                        <a:pt x="15" y="8"/>
                      </a:cubicBezTo>
                      <a:cubicBezTo>
                        <a:pt x="15" y="7"/>
                        <a:pt x="16" y="6"/>
                        <a:pt x="15" y="6"/>
                      </a:cubicBezTo>
                      <a:cubicBezTo>
                        <a:pt x="15" y="5"/>
                        <a:pt x="14" y="5"/>
                        <a:pt x="13" y="4"/>
                      </a:cubicBezTo>
                      <a:cubicBezTo>
                        <a:pt x="13" y="4"/>
                        <a:pt x="12" y="3"/>
                        <a:pt x="12" y="2"/>
                      </a:cubicBezTo>
                      <a:cubicBezTo>
                        <a:pt x="11" y="2"/>
                        <a:pt x="10" y="2"/>
                        <a:pt x="10" y="2"/>
                      </a:cubicBez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6" y="0"/>
                        <a:pt x="5" y="1"/>
                        <a:pt x="4" y="1"/>
                      </a:cubicBezTo>
                      <a:cubicBezTo>
                        <a:pt x="3" y="2"/>
                        <a:pt x="2" y="2"/>
                        <a:pt x="2" y="2"/>
                      </a:cubicBezTo>
                      <a:cubicBezTo>
                        <a:pt x="1" y="3"/>
                        <a:pt x="2" y="5"/>
                        <a:pt x="1" y="7"/>
                      </a:cubicBezTo>
                      <a:cubicBezTo>
                        <a:pt x="1" y="8"/>
                        <a:pt x="1" y="9"/>
                        <a:pt x="0" y="10"/>
                      </a:cubicBezTo>
                      <a:cubicBezTo>
                        <a:pt x="0" y="11"/>
                        <a:pt x="1" y="12"/>
                        <a:pt x="1" y="13"/>
                      </a:cubicBezTo>
                      <a:cubicBezTo>
                        <a:pt x="2" y="15"/>
                        <a:pt x="1" y="16"/>
                        <a:pt x="4" y="16"/>
                      </a:cubicBezTo>
                      <a:cubicBezTo>
                        <a:pt x="4" y="15"/>
                        <a:pt x="4" y="13"/>
                        <a:pt x="4" y="12"/>
                      </a:cubicBezTo>
                      <a:cubicBezTo>
                        <a:pt x="5" y="12"/>
                        <a:pt x="4" y="11"/>
                        <a:pt x="5" y="10"/>
                      </a:cubicBezTo>
                      <a:cubicBezTo>
                        <a:pt x="5" y="10"/>
                        <a:pt x="6" y="10"/>
                        <a:pt x="6" y="10"/>
                      </a:cubicBezTo>
                      <a:cubicBezTo>
                        <a:pt x="8" y="12"/>
                        <a:pt x="6" y="14"/>
                        <a:pt x="6" y="16"/>
                      </a:cubicBezTo>
                      <a:cubicBezTo>
                        <a:pt x="6" y="16"/>
                        <a:pt x="6" y="17"/>
                        <a:pt x="7" y="17"/>
                      </a:cubicBezTo>
                      <a:cubicBezTo>
                        <a:pt x="7" y="17"/>
                        <a:pt x="7" y="17"/>
                        <a:pt x="7" y="18"/>
                      </a:cubicBezTo>
                      <a:cubicBezTo>
                        <a:pt x="7" y="19"/>
                        <a:pt x="7" y="20"/>
                        <a:pt x="9" y="20"/>
                      </a:cubicBezTo>
                      <a:cubicBezTo>
                        <a:pt x="10" y="20"/>
                        <a:pt x="11" y="19"/>
                        <a:pt x="12" y="19"/>
                      </a:cubicBezTo>
                      <a:cubicBezTo>
                        <a:pt x="13" y="18"/>
                        <a:pt x="14" y="17"/>
                        <a:pt x="15" y="17"/>
                      </a:cubicBezTo>
                      <a:cubicBezTo>
                        <a:pt x="17" y="17"/>
                        <a:pt x="17" y="17"/>
                        <a:pt x="18" y="18"/>
                      </a:cubicBezTo>
                      <a:cubicBezTo>
                        <a:pt x="18" y="19"/>
                        <a:pt x="18" y="19"/>
                        <a:pt x="19" y="20"/>
                      </a:cubicBezTo>
                      <a:cubicBezTo>
                        <a:pt x="20" y="20"/>
                        <a:pt x="21" y="21"/>
                        <a:pt x="22" y="21"/>
                      </a:cubicBezTo>
                      <a:cubicBezTo>
                        <a:pt x="23" y="21"/>
                        <a:pt x="25" y="21"/>
                        <a:pt x="26" y="20"/>
                      </a:cubicBezTo>
                      <a:cubicBezTo>
                        <a:pt x="28" y="20"/>
                        <a:pt x="29" y="19"/>
                        <a:pt x="29" y="17"/>
                      </a:cubicBezTo>
                      <a:cubicBezTo>
                        <a:pt x="29" y="17"/>
                        <a:pt x="29" y="15"/>
                        <a:pt x="29" y="15"/>
                      </a:cubicBezTo>
                      <a:cubicBezTo>
                        <a:pt x="29" y="15"/>
                        <a:pt x="27" y="15"/>
                        <a:pt x="27" y="15"/>
                      </a:cubicBezTo>
                      <a:cubicBezTo>
                        <a:pt x="25" y="16"/>
                        <a:pt x="25" y="17"/>
                        <a:pt x="24" y="17"/>
                      </a:cubicBezTo>
                      <a:cubicBezTo>
                        <a:pt x="23" y="18"/>
                        <a:pt x="21" y="17"/>
                        <a:pt x="21" y="16"/>
                      </a:cubicBezTo>
                      <a:cubicBezTo>
                        <a:pt x="21" y="15"/>
                        <a:pt x="21" y="14"/>
                        <a:pt x="21" y="13"/>
                      </a:cubicBezTo>
                      <a:cubicBezTo>
                        <a:pt x="20" y="13"/>
                        <a:pt x="20" y="13"/>
                        <a:pt x="19" y="12"/>
                      </a:cubicBezTo>
                      <a:cubicBezTo>
                        <a:pt x="18" y="12"/>
                        <a:pt x="16" y="11"/>
                        <a:pt x="1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70">
                  <a:extLst>
                    <a:ext uri="{FF2B5EF4-FFF2-40B4-BE49-F238E27FC236}">
                      <a16:creationId xmlns:a16="http://schemas.microsoft.com/office/drawing/2014/main" xmlns="" id="{1014642F-BD22-4563-9737-EE950545E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" y="190"/>
                  <a:ext cx="62" cy="56"/>
                </a:xfrm>
                <a:custGeom>
                  <a:avLst/>
                  <a:gdLst>
                    <a:gd name="T0" fmla="*/ 1 w 11"/>
                    <a:gd name="T1" fmla="*/ 0 h 10"/>
                    <a:gd name="T2" fmla="*/ 0 w 11"/>
                    <a:gd name="T3" fmla="*/ 2 h 10"/>
                    <a:gd name="T4" fmla="*/ 1 w 11"/>
                    <a:gd name="T5" fmla="*/ 3 h 10"/>
                    <a:gd name="T6" fmla="*/ 2 w 11"/>
                    <a:gd name="T7" fmla="*/ 5 h 10"/>
                    <a:gd name="T8" fmla="*/ 3 w 11"/>
                    <a:gd name="T9" fmla="*/ 7 h 10"/>
                    <a:gd name="T10" fmla="*/ 5 w 11"/>
                    <a:gd name="T11" fmla="*/ 9 h 10"/>
                    <a:gd name="T12" fmla="*/ 7 w 11"/>
                    <a:gd name="T13" fmla="*/ 10 h 10"/>
                    <a:gd name="T14" fmla="*/ 9 w 11"/>
                    <a:gd name="T15" fmla="*/ 9 h 10"/>
                    <a:gd name="T16" fmla="*/ 10 w 11"/>
                    <a:gd name="T17" fmla="*/ 8 h 10"/>
                    <a:gd name="T18" fmla="*/ 9 w 11"/>
                    <a:gd name="T19" fmla="*/ 4 h 10"/>
                    <a:gd name="T20" fmla="*/ 7 w 11"/>
                    <a:gd name="T21" fmla="*/ 2 h 10"/>
                    <a:gd name="T22" fmla="*/ 5 w 11"/>
                    <a:gd name="T23" fmla="*/ 0 h 10"/>
                    <a:gd name="T24" fmla="*/ 1 w 11"/>
                    <a:gd name="T2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10">
                      <a:moveTo>
                        <a:pt x="1" y="0"/>
                      </a:moveTo>
                      <a:cubicBezTo>
                        <a:pt x="1" y="0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4" y="8"/>
                        <a:pt x="5" y="9"/>
                        <a:pt x="5" y="9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8" y="10"/>
                        <a:pt x="8" y="10"/>
                        <a:pt x="9" y="9"/>
                      </a:cubicBezTo>
                      <a:cubicBezTo>
                        <a:pt x="9" y="9"/>
                        <a:pt x="10" y="9"/>
                        <a:pt x="10" y="8"/>
                      </a:cubicBezTo>
                      <a:cubicBezTo>
                        <a:pt x="11" y="6"/>
                        <a:pt x="10" y="5"/>
                        <a:pt x="9" y="4"/>
                      </a:cubicBezTo>
                      <a:cubicBezTo>
                        <a:pt x="8" y="3"/>
                        <a:pt x="8" y="3"/>
                        <a:pt x="7" y="2"/>
                      </a:cubicBezTo>
                      <a:cubicBezTo>
                        <a:pt x="6" y="1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71">
                  <a:extLst>
                    <a:ext uri="{FF2B5EF4-FFF2-40B4-BE49-F238E27FC236}">
                      <a16:creationId xmlns:a16="http://schemas.microsoft.com/office/drawing/2014/main" xmlns="" id="{B39FD025-3C51-44D2-B05E-F73A9A776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0" y="223"/>
                  <a:ext cx="28" cy="51"/>
                </a:xfrm>
                <a:custGeom>
                  <a:avLst/>
                  <a:gdLst>
                    <a:gd name="T0" fmla="*/ 1 w 5"/>
                    <a:gd name="T1" fmla="*/ 2 h 9"/>
                    <a:gd name="T2" fmla="*/ 1 w 5"/>
                    <a:gd name="T3" fmla="*/ 5 h 9"/>
                    <a:gd name="T4" fmla="*/ 1 w 5"/>
                    <a:gd name="T5" fmla="*/ 7 h 9"/>
                    <a:gd name="T6" fmla="*/ 2 w 5"/>
                    <a:gd name="T7" fmla="*/ 8 h 9"/>
                    <a:gd name="T8" fmla="*/ 4 w 5"/>
                    <a:gd name="T9" fmla="*/ 8 h 9"/>
                    <a:gd name="T10" fmla="*/ 4 w 5"/>
                    <a:gd name="T11" fmla="*/ 6 h 9"/>
                    <a:gd name="T12" fmla="*/ 5 w 5"/>
                    <a:gd name="T13" fmla="*/ 2 h 9"/>
                    <a:gd name="T14" fmla="*/ 5 w 5"/>
                    <a:gd name="T15" fmla="*/ 1 h 9"/>
                    <a:gd name="T16" fmla="*/ 2 w 5"/>
                    <a:gd name="T17" fmla="*/ 0 h 9"/>
                    <a:gd name="T18" fmla="*/ 1 w 5"/>
                    <a:gd name="T1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9">
                      <a:moveTo>
                        <a:pt x="1" y="2"/>
                      </a:moveTo>
                      <a:cubicBezTo>
                        <a:pt x="1" y="3"/>
                        <a:pt x="0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2" y="7"/>
                        <a:pt x="2" y="8"/>
                        <a:pt x="2" y="8"/>
                      </a:cubicBezTo>
                      <a:cubicBezTo>
                        <a:pt x="3" y="8"/>
                        <a:pt x="4" y="9"/>
                        <a:pt x="4" y="8"/>
                      </a:cubicBezTo>
                      <a:cubicBezTo>
                        <a:pt x="5" y="7"/>
                        <a:pt x="4" y="6"/>
                        <a:pt x="4" y="6"/>
                      </a:cubicBezTo>
                      <a:cubicBezTo>
                        <a:pt x="4" y="4"/>
                        <a:pt x="5" y="4"/>
                        <a:pt x="5" y="2"/>
                      </a:cubicBezTo>
                      <a:cubicBezTo>
                        <a:pt x="5" y="2"/>
                        <a:pt x="5" y="1"/>
                        <a:pt x="5" y="1"/>
                      </a:cubicBezTo>
                      <a:cubicBezTo>
                        <a:pt x="5" y="0"/>
                        <a:pt x="3" y="0"/>
                        <a:pt x="2" y="0"/>
                      </a:cubicBezTo>
                      <a:cubicBezTo>
                        <a:pt x="2" y="0"/>
                        <a:pt x="1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Freeform 72">
                  <a:extLst>
                    <a:ext uri="{FF2B5EF4-FFF2-40B4-BE49-F238E27FC236}">
                      <a16:creationId xmlns:a16="http://schemas.microsoft.com/office/drawing/2014/main" xmlns="" id="{A279491D-A83E-48A4-B651-8DD50E86B3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6" y="61"/>
                  <a:ext cx="39" cy="40"/>
                </a:xfrm>
                <a:custGeom>
                  <a:avLst/>
                  <a:gdLst>
                    <a:gd name="T0" fmla="*/ 0 w 7"/>
                    <a:gd name="T1" fmla="*/ 2 h 7"/>
                    <a:gd name="T2" fmla="*/ 1 w 7"/>
                    <a:gd name="T3" fmla="*/ 4 h 7"/>
                    <a:gd name="T4" fmla="*/ 2 w 7"/>
                    <a:gd name="T5" fmla="*/ 6 h 7"/>
                    <a:gd name="T6" fmla="*/ 6 w 7"/>
                    <a:gd name="T7" fmla="*/ 3 h 7"/>
                    <a:gd name="T8" fmla="*/ 5 w 7"/>
                    <a:gd name="T9" fmla="*/ 2 h 7"/>
                    <a:gd name="T10" fmla="*/ 2 w 7"/>
                    <a:gd name="T11" fmla="*/ 1 h 7"/>
                    <a:gd name="T12" fmla="*/ 1 w 7"/>
                    <a:gd name="T13" fmla="*/ 1 h 7"/>
                    <a:gd name="T14" fmla="*/ 0 w 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7">
                      <a:moveTo>
                        <a:pt x="0" y="2"/>
                      </a:moveTo>
                      <a:cubicBezTo>
                        <a:pt x="0" y="3"/>
                        <a:pt x="1" y="3"/>
                        <a:pt x="1" y="4"/>
                      </a:cubicBezTo>
                      <a:cubicBezTo>
                        <a:pt x="2" y="5"/>
                        <a:pt x="2" y="5"/>
                        <a:pt x="2" y="6"/>
                      </a:cubicBezTo>
                      <a:cubicBezTo>
                        <a:pt x="5" y="7"/>
                        <a:pt x="6" y="6"/>
                        <a:pt x="6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1"/>
                        <a:pt x="2" y="1"/>
                      </a:cubicBezTo>
                      <a:cubicBezTo>
                        <a:pt x="2" y="1"/>
                        <a:pt x="2" y="0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 73">
                  <a:extLst>
                    <a:ext uri="{FF2B5EF4-FFF2-40B4-BE49-F238E27FC236}">
                      <a16:creationId xmlns:a16="http://schemas.microsoft.com/office/drawing/2014/main" xmlns="" id="{D80A63E1-F3B9-40EB-A4B7-AE9990F3C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2" y="78"/>
                  <a:ext cx="45" cy="39"/>
                </a:xfrm>
                <a:custGeom>
                  <a:avLst/>
                  <a:gdLst>
                    <a:gd name="T0" fmla="*/ 1 w 8"/>
                    <a:gd name="T1" fmla="*/ 0 h 7"/>
                    <a:gd name="T2" fmla="*/ 2 w 8"/>
                    <a:gd name="T3" fmla="*/ 2 h 7"/>
                    <a:gd name="T4" fmla="*/ 2 w 8"/>
                    <a:gd name="T5" fmla="*/ 4 h 7"/>
                    <a:gd name="T6" fmla="*/ 4 w 8"/>
                    <a:gd name="T7" fmla="*/ 6 h 7"/>
                    <a:gd name="T8" fmla="*/ 7 w 8"/>
                    <a:gd name="T9" fmla="*/ 7 h 7"/>
                    <a:gd name="T10" fmla="*/ 6 w 8"/>
                    <a:gd name="T11" fmla="*/ 4 h 7"/>
                    <a:gd name="T12" fmla="*/ 5 w 8"/>
                    <a:gd name="T13" fmla="*/ 2 h 7"/>
                    <a:gd name="T14" fmla="*/ 3 w 8"/>
                    <a:gd name="T15" fmla="*/ 1 h 7"/>
                    <a:gd name="T16" fmla="*/ 1 w 8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7">
                      <a:moveTo>
                        <a:pt x="1" y="0"/>
                      </a:moveTo>
                      <a:cubicBezTo>
                        <a:pt x="0" y="1"/>
                        <a:pt x="1" y="2"/>
                        <a:pt x="2" y="2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6"/>
                        <a:pt x="2" y="6"/>
                        <a:pt x="4" y="6"/>
                      </a:cubicBezTo>
                      <a:cubicBezTo>
                        <a:pt x="4" y="6"/>
                        <a:pt x="6" y="7"/>
                        <a:pt x="7" y="7"/>
                      </a:cubicBezTo>
                      <a:cubicBezTo>
                        <a:pt x="8" y="6"/>
                        <a:pt x="7" y="4"/>
                        <a:pt x="6" y="4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4" y="2"/>
                        <a:pt x="4" y="2"/>
                        <a:pt x="3" y="1"/>
                      </a:cubicBezTo>
                      <a:cubicBezTo>
                        <a:pt x="2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 74">
                  <a:extLst>
                    <a:ext uri="{FF2B5EF4-FFF2-40B4-BE49-F238E27FC236}">
                      <a16:creationId xmlns:a16="http://schemas.microsoft.com/office/drawing/2014/main" xmlns="" id="{9965E1DB-498B-422B-83A2-9CAEDFEC8D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8" y="11"/>
                  <a:ext cx="56" cy="39"/>
                </a:xfrm>
                <a:custGeom>
                  <a:avLst/>
                  <a:gdLst>
                    <a:gd name="T0" fmla="*/ 5 w 10"/>
                    <a:gd name="T1" fmla="*/ 6 h 7"/>
                    <a:gd name="T2" fmla="*/ 8 w 10"/>
                    <a:gd name="T3" fmla="*/ 3 h 7"/>
                    <a:gd name="T4" fmla="*/ 9 w 10"/>
                    <a:gd name="T5" fmla="*/ 1 h 7"/>
                    <a:gd name="T6" fmla="*/ 7 w 10"/>
                    <a:gd name="T7" fmla="*/ 1 h 7"/>
                    <a:gd name="T8" fmla="*/ 4 w 10"/>
                    <a:gd name="T9" fmla="*/ 3 h 7"/>
                    <a:gd name="T10" fmla="*/ 5 w 10"/>
                    <a:gd name="T11" fmla="*/ 1 h 7"/>
                    <a:gd name="T12" fmla="*/ 3 w 10"/>
                    <a:gd name="T13" fmla="*/ 1 h 7"/>
                    <a:gd name="T14" fmla="*/ 2 w 10"/>
                    <a:gd name="T15" fmla="*/ 2 h 7"/>
                    <a:gd name="T16" fmla="*/ 1 w 10"/>
                    <a:gd name="T17" fmla="*/ 4 h 7"/>
                    <a:gd name="T18" fmla="*/ 0 w 10"/>
                    <a:gd name="T19" fmla="*/ 5 h 7"/>
                    <a:gd name="T20" fmla="*/ 2 w 10"/>
                    <a:gd name="T21" fmla="*/ 6 h 7"/>
                    <a:gd name="T22" fmla="*/ 3 w 10"/>
                    <a:gd name="T23" fmla="*/ 6 h 7"/>
                    <a:gd name="T24" fmla="*/ 5 w 10"/>
                    <a:gd name="T25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7">
                      <a:moveTo>
                        <a:pt x="5" y="6"/>
                      </a:moveTo>
                      <a:cubicBezTo>
                        <a:pt x="7" y="5"/>
                        <a:pt x="7" y="4"/>
                        <a:pt x="8" y="3"/>
                      </a:cubicBezTo>
                      <a:cubicBezTo>
                        <a:pt x="9" y="2"/>
                        <a:pt x="10" y="1"/>
                        <a:pt x="9" y="1"/>
                      </a:cubicBezTo>
                      <a:cubicBezTo>
                        <a:pt x="9" y="0"/>
                        <a:pt x="8" y="1"/>
                        <a:pt x="7" y="1"/>
                      </a:cubicBezTo>
                      <a:cubicBezTo>
                        <a:pt x="7" y="2"/>
                        <a:pt x="5" y="4"/>
                        <a:pt x="4" y="3"/>
                      </a:cubicBezTo>
                      <a:cubicBezTo>
                        <a:pt x="3" y="2"/>
                        <a:pt x="5" y="2"/>
                        <a:pt x="5" y="1"/>
                      </a:cubicBezTo>
                      <a:cubicBezTo>
                        <a:pt x="5" y="0"/>
                        <a:pt x="3" y="0"/>
                        <a:pt x="3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3"/>
                        <a:pt x="1" y="4"/>
                        <a:pt x="1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1" y="7"/>
                        <a:pt x="2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 75">
                  <a:extLst>
                    <a:ext uri="{FF2B5EF4-FFF2-40B4-BE49-F238E27FC236}">
                      <a16:creationId xmlns:a16="http://schemas.microsoft.com/office/drawing/2014/main" xmlns="" id="{0A1E9F75-BADE-42AE-851F-30B8A4D7A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3" y="0"/>
                  <a:ext cx="50" cy="39"/>
                </a:xfrm>
                <a:custGeom>
                  <a:avLst/>
                  <a:gdLst>
                    <a:gd name="T0" fmla="*/ 7 w 9"/>
                    <a:gd name="T1" fmla="*/ 3 h 7"/>
                    <a:gd name="T2" fmla="*/ 5 w 9"/>
                    <a:gd name="T3" fmla="*/ 2 h 7"/>
                    <a:gd name="T4" fmla="*/ 3 w 9"/>
                    <a:gd name="T5" fmla="*/ 1 h 7"/>
                    <a:gd name="T6" fmla="*/ 1 w 9"/>
                    <a:gd name="T7" fmla="*/ 0 h 7"/>
                    <a:gd name="T8" fmla="*/ 0 w 9"/>
                    <a:gd name="T9" fmla="*/ 1 h 7"/>
                    <a:gd name="T10" fmla="*/ 1 w 9"/>
                    <a:gd name="T11" fmla="*/ 3 h 7"/>
                    <a:gd name="T12" fmla="*/ 1 w 9"/>
                    <a:gd name="T13" fmla="*/ 5 h 7"/>
                    <a:gd name="T14" fmla="*/ 2 w 9"/>
                    <a:gd name="T15" fmla="*/ 6 h 7"/>
                    <a:gd name="T16" fmla="*/ 3 w 9"/>
                    <a:gd name="T17" fmla="*/ 5 h 7"/>
                    <a:gd name="T18" fmla="*/ 5 w 9"/>
                    <a:gd name="T19" fmla="*/ 6 h 7"/>
                    <a:gd name="T20" fmla="*/ 8 w 9"/>
                    <a:gd name="T21" fmla="*/ 7 h 7"/>
                    <a:gd name="T22" fmla="*/ 7 w 9"/>
                    <a:gd name="T23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7">
                      <a:moveTo>
                        <a:pt x="7" y="3"/>
                      </a:move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1"/>
                        <a:pt x="4" y="1"/>
                        <a:pt x="3" y="1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2" y="6"/>
                        <a:pt x="2" y="6"/>
                      </a:cubicBezTo>
                      <a:cubicBezTo>
                        <a:pt x="3" y="6"/>
                        <a:pt x="2" y="6"/>
                        <a:pt x="3" y="5"/>
                      </a:cubicBezTo>
                      <a:cubicBezTo>
                        <a:pt x="4" y="4"/>
                        <a:pt x="4" y="5"/>
                        <a:pt x="5" y="6"/>
                      </a:cubicBezTo>
                      <a:cubicBezTo>
                        <a:pt x="6" y="6"/>
                        <a:pt x="7" y="7"/>
                        <a:pt x="8" y="7"/>
                      </a:cubicBezTo>
                      <a:cubicBezTo>
                        <a:pt x="9" y="6"/>
                        <a:pt x="8" y="4"/>
                        <a:pt x="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 76">
                  <a:extLst>
                    <a:ext uri="{FF2B5EF4-FFF2-40B4-BE49-F238E27FC236}">
                      <a16:creationId xmlns:a16="http://schemas.microsoft.com/office/drawing/2014/main" xmlns="" id="{9C05D86F-5A48-4ED6-AC42-0FE82B875A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9" y="39"/>
                  <a:ext cx="22" cy="28"/>
                </a:xfrm>
                <a:custGeom>
                  <a:avLst/>
                  <a:gdLst>
                    <a:gd name="T0" fmla="*/ 1 w 4"/>
                    <a:gd name="T1" fmla="*/ 2 h 5"/>
                    <a:gd name="T2" fmla="*/ 4 w 4"/>
                    <a:gd name="T3" fmla="*/ 3 h 5"/>
                    <a:gd name="T4" fmla="*/ 2 w 4"/>
                    <a:gd name="T5" fmla="*/ 0 h 5"/>
                    <a:gd name="T6" fmla="*/ 1 w 4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1" y="2"/>
                      </a:moveTo>
                      <a:cubicBezTo>
                        <a:pt x="1" y="3"/>
                        <a:pt x="3" y="5"/>
                        <a:pt x="4" y="3"/>
                      </a:cubicBezTo>
                      <a:cubicBezTo>
                        <a:pt x="4" y="2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 77">
                  <a:extLst>
                    <a:ext uri="{FF2B5EF4-FFF2-40B4-BE49-F238E27FC236}">
                      <a16:creationId xmlns:a16="http://schemas.microsoft.com/office/drawing/2014/main" xmlns="" id="{17692020-DA78-447E-86A5-EC241A6821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61"/>
                  <a:ext cx="28" cy="28"/>
                </a:xfrm>
                <a:custGeom>
                  <a:avLst/>
                  <a:gdLst>
                    <a:gd name="T0" fmla="*/ 0 w 5"/>
                    <a:gd name="T1" fmla="*/ 2 h 5"/>
                    <a:gd name="T2" fmla="*/ 4 w 5"/>
                    <a:gd name="T3" fmla="*/ 4 h 5"/>
                    <a:gd name="T4" fmla="*/ 2 w 5"/>
                    <a:gd name="T5" fmla="*/ 1 h 5"/>
                    <a:gd name="T6" fmla="*/ 0 w 5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cubicBezTo>
                        <a:pt x="1" y="4"/>
                        <a:pt x="2" y="5"/>
                        <a:pt x="4" y="4"/>
                      </a:cubicBezTo>
                      <a:cubicBezTo>
                        <a:pt x="5" y="3"/>
                        <a:pt x="3" y="1"/>
                        <a:pt x="2" y="1"/>
                      </a:cubicBezTo>
                      <a:cubicBezTo>
                        <a:pt x="1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 78">
                  <a:extLst>
                    <a:ext uri="{FF2B5EF4-FFF2-40B4-BE49-F238E27FC236}">
                      <a16:creationId xmlns:a16="http://schemas.microsoft.com/office/drawing/2014/main" xmlns="" id="{BA1D95B5-D632-4BB9-A2DD-D91D550A9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1" y="101"/>
                  <a:ext cx="39" cy="44"/>
                </a:xfrm>
                <a:custGeom>
                  <a:avLst/>
                  <a:gdLst>
                    <a:gd name="T0" fmla="*/ 4 w 7"/>
                    <a:gd name="T1" fmla="*/ 3 h 8"/>
                    <a:gd name="T2" fmla="*/ 3 w 7"/>
                    <a:gd name="T3" fmla="*/ 4 h 8"/>
                    <a:gd name="T4" fmla="*/ 1 w 7"/>
                    <a:gd name="T5" fmla="*/ 5 h 8"/>
                    <a:gd name="T6" fmla="*/ 4 w 7"/>
                    <a:gd name="T7" fmla="*/ 7 h 8"/>
                    <a:gd name="T8" fmla="*/ 4 w 7"/>
                    <a:gd name="T9" fmla="*/ 7 h 8"/>
                    <a:gd name="T10" fmla="*/ 4 w 7"/>
                    <a:gd name="T11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8">
                      <a:moveTo>
                        <a:pt x="4" y="3"/>
                      </a:moveTo>
                      <a:cubicBezTo>
                        <a:pt x="3" y="4"/>
                        <a:pt x="4" y="4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0" y="7"/>
                        <a:pt x="3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7" y="8"/>
                        <a:pt x="6" y="0"/>
                        <a:pt x="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 79">
                  <a:extLst>
                    <a:ext uri="{FF2B5EF4-FFF2-40B4-BE49-F238E27FC236}">
                      <a16:creationId xmlns:a16="http://schemas.microsoft.com/office/drawing/2014/main" xmlns="" id="{AE75A5B5-357E-47F1-84E6-8A549D893F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4" y="1574"/>
                  <a:ext cx="50" cy="89"/>
                </a:xfrm>
                <a:custGeom>
                  <a:avLst/>
                  <a:gdLst>
                    <a:gd name="T0" fmla="*/ 9 w 9"/>
                    <a:gd name="T1" fmla="*/ 9 h 16"/>
                    <a:gd name="T2" fmla="*/ 7 w 9"/>
                    <a:gd name="T3" fmla="*/ 5 h 16"/>
                    <a:gd name="T4" fmla="*/ 4 w 9"/>
                    <a:gd name="T5" fmla="*/ 2 h 16"/>
                    <a:gd name="T6" fmla="*/ 1 w 9"/>
                    <a:gd name="T7" fmla="*/ 0 h 16"/>
                    <a:gd name="T8" fmla="*/ 0 w 9"/>
                    <a:gd name="T9" fmla="*/ 3 h 16"/>
                    <a:gd name="T10" fmla="*/ 2 w 9"/>
                    <a:gd name="T11" fmla="*/ 5 h 16"/>
                    <a:gd name="T12" fmla="*/ 3 w 9"/>
                    <a:gd name="T13" fmla="*/ 8 h 16"/>
                    <a:gd name="T14" fmla="*/ 5 w 9"/>
                    <a:gd name="T15" fmla="*/ 11 h 16"/>
                    <a:gd name="T16" fmla="*/ 5 w 9"/>
                    <a:gd name="T17" fmla="*/ 12 h 16"/>
                    <a:gd name="T18" fmla="*/ 6 w 9"/>
                    <a:gd name="T19" fmla="*/ 13 h 16"/>
                    <a:gd name="T20" fmla="*/ 7 w 9"/>
                    <a:gd name="T21" fmla="*/ 14 h 16"/>
                    <a:gd name="T22" fmla="*/ 9 w 9"/>
                    <a:gd name="T23" fmla="*/ 13 h 16"/>
                    <a:gd name="T24" fmla="*/ 9 w 9"/>
                    <a:gd name="T25" fmla="*/ 9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16">
                      <a:moveTo>
                        <a:pt x="9" y="9"/>
                      </a:moveTo>
                      <a:cubicBezTo>
                        <a:pt x="8" y="7"/>
                        <a:pt x="7" y="6"/>
                        <a:pt x="7" y="5"/>
                      </a:cubicBezTo>
                      <a:cubicBezTo>
                        <a:pt x="6" y="4"/>
                        <a:pt x="5" y="3"/>
                        <a:pt x="4" y="2"/>
                      </a:cubicBezTo>
                      <a:cubicBezTo>
                        <a:pt x="3" y="2"/>
                        <a:pt x="2" y="1"/>
                        <a:pt x="1" y="0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8"/>
                      </a:cubicBezTo>
                      <a:cubicBezTo>
                        <a:pt x="3" y="10"/>
                        <a:pt x="4" y="10"/>
                        <a:pt x="5" y="11"/>
                      </a:cubicBezTo>
                      <a:cubicBezTo>
                        <a:pt x="5" y="11"/>
                        <a:pt x="5" y="12"/>
                        <a:pt x="5" y="12"/>
                      </a:cubicBezTo>
                      <a:cubicBezTo>
                        <a:pt x="5" y="13"/>
                        <a:pt x="6" y="13"/>
                        <a:pt x="6" y="13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8" y="16"/>
                        <a:pt x="9" y="15"/>
                        <a:pt x="9" y="13"/>
                      </a:cubicBezTo>
                      <a:cubicBezTo>
                        <a:pt x="9" y="12"/>
                        <a:pt x="9" y="10"/>
                        <a:pt x="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 80">
                  <a:extLst>
                    <a:ext uri="{FF2B5EF4-FFF2-40B4-BE49-F238E27FC236}">
                      <a16:creationId xmlns:a16="http://schemas.microsoft.com/office/drawing/2014/main" xmlns="" id="{AF1B4891-6C2D-48CF-B8CE-2CED97801C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8" y="1663"/>
                  <a:ext cx="89" cy="134"/>
                </a:xfrm>
                <a:custGeom>
                  <a:avLst/>
                  <a:gdLst>
                    <a:gd name="T0" fmla="*/ 4 w 16"/>
                    <a:gd name="T1" fmla="*/ 2 h 24"/>
                    <a:gd name="T2" fmla="*/ 3 w 16"/>
                    <a:gd name="T3" fmla="*/ 4 h 24"/>
                    <a:gd name="T4" fmla="*/ 1 w 16"/>
                    <a:gd name="T5" fmla="*/ 8 h 24"/>
                    <a:gd name="T6" fmla="*/ 2 w 16"/>
                    <a:gd name="T7" fmla="*/ 11 h 24"/>
                    <a:gd name="T8" fmla="*/ 3 w 16"/>
                    <a:gd name="T9" fmla="*/ 14 h 24"/>
                    <a:gd name="T10" fmla="*/ 3 w 16"/>
                    <a:gd name="T11" fmla="*/ 15 h 24"/>
                    <a:gd name="T12" fmla="*/ 3 w 16"/>
                    <a:gd name="T13" fmla="*/ 17 h 24"/>
                    <a:gd name="T14" fmla="*/ 3 w 16"/>
                    <a:gd name="T15" fmla="*/ 20 h 24"/>
                    <a:gd name="T16" fmla="*/ 5 w 16"/>
                    <a:gd name="T17" fmla="*/ 22 h 24"/>
                    <a:gd name="T18" fmla="*/ 8 w 16"/>
                    <a:gd name="T19" fmla="*/ 23 h 24"/>
                    <a:gd name="T20" fmla="*/ 12 w 16"/>
                    <a:gd name="T21" fmla="*/ 24 h 24"/>
                    <a:gd name="T22" fmla="*/ 14 w 16"/>
                    <a:gd name="T23" fmla="*/ 22 h 24"/>
                    <a:gd name="T24" fmla="*/ 14 w 16"/>
                    <a:gd name="T25" fmla="*/ 17 h 24"/>
                    <a:gd name="T26" fmla="*/ 14 w 16"/>
                    <a:gd name="T27" fmla="*/ 15 h 24"/>
                    <a:gd name="T28" fmla="*/ 14 w 16"/>
                    <a:gd name="T29" fmla="*/ 12 h 24"/>
                    <a:gd name="T30" fmla="*/ 13 w 16"/>
                    <a:gd name="T31" fmla="*/ 9 h 24"/>
                    <a:gd name="T32" fmla="*/ 13 w 16"/>
                    <a:gd name="T33" fmla="*/ 6 h 24"/>
                    <a:gd name="T34" fmla="*/ 12 w 16"/>
                    <a:gd name="T35" fmla="*/ 4 h 24"/>
                    <a:gd name="T36" fmla="*/ 4 w 16"/>
                    <a:gd name="T3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24">
                      <a:moveTo>
                        <a:pt x="4" y="2"/>
                      </a:moveTo>
                      <a:cubicBezTo>
                        <a:pt x="3" y="2"/>
                        <a:pt x="3" y="3"/>
                        <a:pt x="3" y="4"/>
                      </a:cubicBezTo>
                      <a:cubicBezTo>
                        <a:pt x="2" y="5"/>
                        <a:pt x="1" y="6"/>
                        <a:pt x="1" y="8"/>
                      </a:cubicBezTo>
                      <a:cubicBezTo>
                        <a:pt x="0" y="9"/>
                        <a:pt x="1" y="10"/>
                        <a:pt x="2" y="11"/>
                      </a:cubicBezTo>
                      <a:cubicBezTo>
                        <a:pt x="2" y="12"/>
                        <a:pt x="3" y="13"/>
                        <a:pt x="3" y="14"/>
                      </a:cubicBezTo>
                      <a:cubicBezTo>
                        <a:pt x="4" y="14"/>
                        <a:pt x="3" y="14"/>
                        <a:pt x="3" y="15"/>
                      </a:cubicBezTo>
                      <a:cubicBezTo>
                        <a:pt x="3" y="16"/>
                        <a:pt x="3" y="16"/>
                        <a:pt x="3" y="17"/>
                      </a:cubicBezTo>
                      <a:cubicBezTo>
                        <a:pt x="3" y="18"/>
                        <a:pt x="3" y="19"/>
                        <a:pt x="3" y="20"/>
                      </a:cubicBezTo>
                      <a:cubicBezTo>
                        <a:pt x="4" y="21"/>
                        <a:pt x="4" y="21"/>
                        <a:pt x="5" y="22"/>
                      </a:cubicBezTo>
                      <a:cubicBezTo>
                        <a:pt x="6" y="22"/>
                        <a:pt x="7" y="22"/>
                        <a:pt x="8" y="23"/>
                      </a:cubicBezTo>
                      <a:cubicBezTo>
                        <a:pt x="9" y="23"/>
                        <a:pt x="10" y="24"/>
                        <a:pt x="12" y="24"/>
                      </a:cubicBezTo>
                      <a:cubicBezTo>
                        <a:pt x="13" y="24"/>
                        <a:pt x="13" y="23"/>
                        <a:pt x="14" y="22"/>
                      </a:cubicBezTo>
                      <a:cubicBezTo>
                        <a:pt x="16" y="21"/>
                        <a:pt x="16" y="18"/>
                        <a:pt x="14" y="17"/>
                      </a:cubicBezTo>
                      <a:cubicBezTo>
                        <a:pt x="14" y="16"/>
                        <a:pt x="14" y="16"/>
                        <a:pt x="14" y="15"/>
                      </a:cubicBezTo>
                      <a:cubicBezTo>
                        <a:pt x="16" y="14"/>
                        <a:pt x="16" y="13"/>
                        <a:pt x="14" y="12"/>
                      </a:cubicBezTo>
                      <a:cubicBezTo>
                        <a:pt x="13" y="11"/>
                        <a:pt x="13" y="11"/>
                        <a:pt x="13" y="9"/>
                      </a:cubicBezTo>
                      <a:cubicBezTo>
                        <a:pt x="13" y="8"/>
                        <a:pt x="13" y="7"/>
                        <a:pt x="13" y="6"/>
                      </a:cubicBezTo>
                      <a:cubicBezTo>
                        <a:pt x="13" y="5"/>
                        <a:pt x="12" y="5"/>
                        <a:pt x="12" y="4"/>
                      </a:cubicBezTo>
                      <a:cubicBezTo>
                        <a:pt x="11" y="1"/>
                        <a:pt x="7" y="0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 81">
                  <a:extLst>
                    <a:ext uri="{FF2B5EF4-FFF2-40B4-BE49-F238E27FC236}">
                      <a16:creationId xmlns:a16="http://schemas.microsoft.com/office/drawing/2014/main" xmlns="" id="{77293B6E-E670-47A9-8BA0-77E315E5C9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468"/>
                  <a:ext cx="100" cy="162"/>
                </a:xfrm>
                <a:custGeom>
                  <a:avLst/>
                  <a:gdLst>
                    <a:gd name="T0" fmla="*/ 8 w 18"/>
                    <a:gd name="T1" fmla="*/ 13 h 29"/>
                    <a:gd name="T2" fmla="*/ 4 w 18"/>
                    <a:gd name="T3" fmla="*/ 14 h 29"/>
                    <a:gd name="T4" fmla="*/ 4 w 18"/>
                    <a:gd name="T5" fmla="*/ 11 h 29"/>
                    <a:gd name="T6" fmla="*/ 5 w 18"/>
                    <a:gd name="T7" fmla="*/ 9 h 29"/>
                    <a:gd name="T8" fmla="*/ 8 w 18"/>
                    <a:gd name="T9" fmla="*/ 8 h 29"/>
                    <a:gd name="T10" fmla="*/ 10 w 18"/>
                    <a:gd name="T11" fmla="*/ 5 h 29"/>
                    <a:gd name="T12" fmla="*/ 13 w 18"/>
                    <a:gd name="T13" fmla="*/ 3 h 29"/>
                    <a:gd name="T14" fmla="*/ 16 w 18"/>
                    <a:gd name="T15" fmla="*/ 0 h 29"/>
                    <a:gd name="T16" fmla="*/ 18 w 18"/>
                    <a:gd name="T17" fmla="*/ 0 h 29"/>
                    <a:gd name="T18" fmla="*/ 18 w 18"/>
                    <a:gd name="T19" fmla="*/ 2 h 29"/>
                    <a:gd name="T20" fmla="*/ 16 w 18"/>
                    <a:gd name="T21" fmla="*/ 5 h 29"/>
                    <a:gd name="T22" fmla="*/ 15 w 18"/>
                    <a:gd name="T23" fmla="*/ 9 h 29"/>
                    <a:gd name="T24" fmla="*/ 13 w 18"/>
                    <a:gd name="T25" fmla="*/ 11 h 29"/>
                    <a:gd name="T26" fmla="*/ 12 w 18"/>
                    <a:gd name="T27" fmla="*/ 14 h 29"/>
                    <a:gd name="T28" fmla="*/ 11 w 18"/>
                    <a:gd name="T29" fmla="*/ 16 h 29"/>
                    <a:gd name="T30" fmla="*/ 9 w 18"/>
                    <a:gd name="T31" fmla="*/ 21 h 29"/>
                    <a:gd name="T32" fmla="*/ 6 w 18"/>
                    <a:gd name="T33" fmla="*/ 24 h 29"/>
                    <a:gd name="T34" fmla="*/ 5 w 18"/>
                    <a:gd name="T35" fmla="*/ 28 h 29"/>
                    <a:gd name="T36" fmla="*/ 1 w 18"/>
                    <a:gd name="T37" fmla="*/ 27 h 29"/>
                    <a:gd name="T38" fmla="*/ 0 w 18"/>
                    <a:gd name="T39" fmla="*/ 23 h 29"/>
                    <a:gd name="T40" fmla="*/ 1 w 18"/>
                    <a:gd name="T41" fmla="*/ 18 h 29"/>
                    <a:gd name="T42" fmla="*/ 4 w 18"/>
                    <a:gd name="T43" fmla="*/ 16 h 29"/>
                    <a:gd name="T44" fmla="*/ 6 w 18"/>
                    <a:gd name="T45" fmla="*/ 15 h 29"/>
                    <a:gd name="T46" fmla="*/ 8 w 18"/>
                    <a:gd name="T47" fmla="*/ 15 h 29"/>
                    <a:gd name="T48" fmla="*/ 8 w 18"/>
                    <a:gd name="T49" fmla="*/ 1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8" h="29">
                      <a:moveTo>
                        <a:pt x="8" y="13"/>
                      </a:moveTo>
                      <a:cubicBezTo>
                        <a:pt x="7" y="13"/>
                        <a:pt x="6" y="15"/>
                        <a:pt x="4" y="14"/>
                      </a:cubicBezTo>
                      <a:cubicBezTo>
                        <a:pt x="3" y="13"/>
                        <a:pt x="4" y="12"/>
                        <a:pt x="4" y="11"/>
                      </a:cubicBezTo>
                      <a:cubicBezTo>
                        <a:pt x="5" y="10"/>
                        <a:pt x="5" y="10"/>
                        <a:pt x="5" y="9"/>
                      </a:cubicBezTo>
                      <a:cubicBezTo>
                        <a:pt x="6" y="8"/>
                        <a:pt x="7" y="8"/>
                        <a:pt x="8" y="8"/>
                      </a:cubicBezTo>
                      <a:cubicBezTo>
                        <a:pt x="9" y="7"/>
                        <a:pt x="9" y="6"/>
                        <a:pt x="10" y="5"/>
                      </a:cubicBezTo>
                      <a:cubicBezTo>
                        <a:pt x="11" y="5"/>
                        <a:pt x="12" y="4"/>
                        <a:pt x="13" y="3"/>
                      </a:cubicBezTo>
                      <a:cubicBezTo>
                        <a:pt x="14" y="2"/>
                        <a:pt x="15" y="1"/>
                        <a:pt x="16" y="0"/>
                      </a:cubicBezTo>
                      <a:cubicBezTo>
                        <a:pt x="16" y="0"/>
                        <a:pt x="17" y="0"/>
                        <a:pt x="18" y="0"/>
                      </a:cubicBezTo>
                      <a:cubicBezTo>
                        <a:pt x="18" y="0"/>
                        <a:pt x="18" y="1"/>
                        <a:pt x="18" y="2"/>
                      </a:cubicBezTo>
                      <a:cubicBezTo>
                        <a:pt x="18" y="3"/>
                        <a:pt x="17" y="4"/>
                        <a:pt x="16" y="5"/>
                      </a:cubicBezTo>
                      <a:cubicBezTo>
                        <a:pt x="16" y="6"/>
                        <a:pt x="15" y="8"/>
                        <a:pt x="15" y="9"/>
                      </a:cubicBezTo>
                      <a:cubicBezTo>
                        <a:pt x="14" y="9"/>
                        <a:pt x="13" y="10"/>
                        <a:pt x="13" y="11"/>
                      </a:cubicBezTo>
                      <a:cubicBezTo>
                        <a:pt x="13" y="12"/>
                        <a:pt x="13" y="13"/>
                        <a:pt x="12" y="14"/>
                      </a:cubicBezTo>
                      <a:cubicBezTo>
                        <a:pt x="12" y="15"/>
                        <a:pt x="11" y="15"/>
                        <a:pt x="11" y="16"/>
                      </a:cubicBezTo>
                      <a:cubicBezTo>
                        <a:pt x="10" y="18"/>
                        <a:pt x="10" y="20"/>
                        <a:pt x="9" y="21"/>
                      </a:cubicBezTo>
                      <a:cubicBezTo>
                        <a:pt x="8" y="22"/>
                        <a:pt x="6" y="22"/>
                        <a:pt x="6" y="24"/>
                      </a:cubicBezTo>
                      <a:cubicBezTo>
                        <a:pt x="6" y="25"/>
                        <a:pt x="6" y="27"/>
                        <a:pt x="5" y="28"/>
                      </a:cubicBezTo>
                      <a:cubicBezTo>
                        <a:pt x="4" y="29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3"/>
                      </a:cubicBezTo>
                      <a:cubicBezTo>
                        <a:pt x="0" y="21"/>
                        <a:pt x="0" y="20"/>
                        <a:pt x="1" y="18"/>
                      </a:cubicBezTo>
                      <a:cubicBezTo>
                        <a:pt x="2" y="17"/>
                        <a:pt x="2" y="16"/>
                        <a:pt x="4" y="16"/>
                      </a:cubicBezTo>
                      <a:cubicBezTo>
                        <a:pt x="4" y="16"/>
                        <a:pt x="5" y="16"/>
                        <a:pt x="6" y="15"/>
                      </a:cubicBezTo>
                      <a:cubicBezTo>
                        <a:pt x="6" y="15"/>
                        <a:pt x="7" y="15"/>
                        <a:pt x="8" y="15"/>
                      </a:cubicBezTo>
                      <a:cubicBezTo>
                        <a:pt x="8" y="15"/>
                        <a:pt x="9" y="13"/>
                        <a:pt x="8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 82">
                  <a:extLst>
                    <a:ext uri="{FF2B5EF4-FFF2-40B4-BE49-F238E27FC236}">
                      <a16:creationId xmlns:a16="http://schemas.microsoft.com/office/drawing/2014/main" xmlns="" id="{25F31954-3B6A-4E57-9C02-E5D15C87D9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" y="1474"/>
                  <a:ext cx="33" cy="55"/>
                </a:xfrm>
                <a:custGeom>
                  <a:avLst/>
                  <a:gdLst>
                    <a:gd name="T0" fmla="*/ 4 w 6"/>
                    <a:gd name="T1" fmla="*/ 0 h 10"/>
                    <a:gd name="T2" fmla="*/ 2 w 6"/>
                    <a:gd name="T3" fmla="*/ 2 h 10"/>
                    <a:gd name="T4" fmla="*/ 1 w 6"/>
                    <a:gd name="T5" fmla="*/ 4 h 10"/>
                    <a:gd name="T6" fmla="*/ 0 w 6"/>
                    <a:gd name="T7" fmla="*/ 7 h 10"/>
                    <a:gd name="T8" fmla="*/ 0 w 6"/>
                    <a:gd name="T9" fmla="*/ 9 h 10"/>
                    <a:gd name="T10" fmla="*/ 1 w 6"/>
                    <a:gd name="T11" fmla="*/ 9 h 10"/>
                    <a:gd name="T12" fmla="*/ 4 w 6"/>
                    <a:gd name="T13" fmla="*/ 5 h 10"/>
                    <a:gd name="T14" fmla="*/ 5 w 6"/>
                    <a:gd name="T15" fmla="*/ 4 h 10"/>
                    <a:gd name="T16" fmla="*/ 6 w 6"/>
                    <a:gd name="T17" fmla="*/ 2 h 10"/>
                    <a:gd name="T18" fmla="*/ 6 w 6"/>
                    <a:gd name="T19" fmla="*/ 0 h 10"/>
                    <a:gd name="T20" fmla="*/ 4 w 6"/>
                    <a:gd name="T2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10">
                      <a:moveTo>
                        <a:pt x="4" y="0"/>
                      </a:moveTo>
                      <a:cubicBezTo>
                        <a:pt x="4" y="1"/>
                        <a:pt x="3" y="1"/>
                        <a:pt x="2" y="2"/>
                      </a:cubicBezTo>
                      <a:cubicBezTo>
                        <a:pt x="2" y="2"/>
                        <a:pt x="1" y="3"/>
                        <a:pt x="1" y="4"/>
                      </a:cubicBezTo>
                      <a:cubicBezTo>
                        <a:pt x="1" y="5"/>
                        <a:pt x="0" y="6"/>
                        <a:pt x="0" y="7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1" y="10"/>
                        <a:pt x="1" y="9"/>
                        <a:pt x="1" y="9"/>
                      </a:cubicBezTo>
                      <a:cubicBezTo>
                        <a:pt x="2" y="8"/>
                        <a:pt x="3" y="7"/>
                        <a:pt x="4" y="5"/>
                      </a:cubicBezTo>
                      <a:cubicBezTo>
                        <a:pt x="4" y="5"/>
                        <a:pt x="4" y="4"/>
                        <a:pt x="5" y="4"/>
                      </a:cubicBezTo>
                      <a:cubicBezTo>
                        <a:pt x="5" y="3"/>
                        <a:pt x="5" y="3"/>
                        <a:pt x="6" y="2"/>
                      </a:cubicBezTo>
                      <a:cubicBezTo>
                        <a:pt x="6" y="1"/>
                        <a:pt x="6" y="1"/>
                        <a:pt x="6" y="0"/>
                      </a:cubicBezTo>
                      <a:cubicBezTo>
                        <a:pt x="6" y="0"/>
                        <a:pt x="5" y="0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Freeform 83">
                  <a:extLst>
                    <a:ext uri="{FF2B5EF4-FFF2-40B4-BE49-F238E27FC236}">
                      <a16:creationId xmlns:a16="http://schemas.microsoft.com/office/drawing/2014/main" xmlns="" id="{C4076C61-86A4-49FD-AA20-6415823D1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9" y="1557"/>
                  <a:ext cx="123" cy="173"/>
                </a:xfrm>
                <a:custGeom>
                  <a:avLst/>
                  <a:gdLst>
                    <a:gd name="T0" fmla="*/ 14 w 22"/>
                    <a:gd name="T1" fmla="*/ 2 h 31"/>
                    <a:gd name="T2" fmla="*/ 11 w 22"/>
                    <a:gd name="T3" fmla="*/ 5 h 31"/>
                    <a:gd name="T4" fmla="*/ 10 w 22"/>
                    <a:gd name="T5" fmla="*/ 7 h 31"/>
                    <a:gd name="T6" fmla="*/ 8 w 22"/>
                    <a:gd name="T7" fmla="*/ 10 h 31"/>
                    <a:gd name="T8" fmla="*/ 8 w 22"/>
                    <a:gd name="T9" fmla="*/ 6 h 31"/>
                    <a:gd name="T10" fmla="*/ 7 w 22"/>
                    <a:gd name="T11" fmla="*/ 5 h 31"/>
                    <a:gd name="T12" fmla="*/ 6 w 22"/>
                    <a:gd name="T13" fmla="*/ 5 h 31"/>
                    <a:gd name="T14" fmla="*/ 5 w 22"/>
                    <a:gd name="T15" fmla="*/ 7 h 31"/>
                    <a:gd name="T16" fmla="*/ 4 w 22"/>
                    <a:gd name="T17" fmla="*/ 8 h 31"/>
                    <a:gd name="T18" fmla="*/ 2 w 22"/>
                    <a:gd name="T19" fmla="*/ 10 h 31"/>
                    <a:gd name="T20" fmla="*/ 2 w 22"/>
                    <a:gd name="T21" fmla="*/ 14 h 31"/>
                    <a:gd name="T22" fmla="*/ 2 w 22"/>
                    <a:gd name="T23" fmla="*/ 16 h 31"/>
                    <a:gd name="T24" fmla="*/ 1 w 22"/>
                    <a:gd name="T25" fmla="*/ 17 h 31"/>
                    <a:gd name="T26" fmla="*/ 0 w 22"/>
                    <a:gd name="T27" fmla="*/ 19 h 31"/>
                    <a:gd name="T28" fmla="*/ 0 w 22"/>
                    <a:gd name="T29" fmla="*/ 22 h 31"/>
                    <a:gd name="T30" fmla="*/ 4 w 22"/>
                    <a:gd name="T31" fmla="*/ 20 h 31"/>
                    <a:gd name="T32" fmla="*/ 7 w 22"/>
                    <a:gd name="T33" fmla="*/ 14 h 31"/>
                    <a:gd name="T34" fmla="*/ 8 w 22"/>
                    <a:gd name="T35" fmla="*/ 13 h 31"/>
                    <a:gd name="T36" fmla="*/ 9 w 22"/>
                    <a:gd name="T37" fmla="*/ 13 h 31"/>
                    <a:gd name="T38" fmla="*/ 12 w 22"/>
                    <a:gd name="T39" fmla="*/ 14 h 31"/>
                    <a:gd name="T40" fmla="*/ 8 w 22"/>
                    <a:gd name="T41" fmla="*/ 18 h 31"/>
                    <a:gd name="T42" fmla="*/ 9 w 22"/>
                    <a:gd name="T43" fmla="*/ 19 h 31"/>
                    <a:gd name="T44" fmla="*/ 10 w 22"/>
                    <a:gd name="T45" fmla="*/ 20 h 31"/>
                    <a:gd name="T46" fmla="*/ 11 w 22"/>
                    <a:gd name="T47" fmla="*/ 21 h 31"/>
                    <a:gd name="T48" fmla="*/ 11 w 22"/>
                    <a:gd name="T49" fmla="*/ 23 h 31"/>
                    <a:gd name="T50" fmla="*/ 10 w 22"/>
                    <a:gd name="T51" fmla="*/ 24 h 31"/>
                    <a:gd name="T52" fmla="*/ 8 w 22"/>
                    <a:gd name="T53" fmla="*/ 25 h 31"/>
                    <a:gd name="T54" fmla="*/ 8 w 22"/>
                    <a:gd name="T55" fmla="*/ 28 h 31"/>
                    <a:gd name="T56" fmla="*/ 8 w 22"/>
                    <a:gd name="T57" fmla="*/ 30 h 31"/>
                    <a:gd name="T58" fmla="*/ 9 w 22"/>
                    <a:gd name="T59" fmla="*/ 30 h 31"/>
                    <a:gd name="T60" fmla="*/ 13 w 22"/>
                    <a:gd name="T61" fmla="*/ 27 h 31"/>
                    <a:gd name="T62" fmla="*/ 14 w 22"/>
                    <a:gd name="T63" fmla="*/ 26 h 31"/>
                    <a:gd name="T64" fmla="*/ 15 w 22"/>
                    <a:gd name="T65" fmla="*/ 26 h 31"/>
                    <a:gd name="T66" fmla="*/ 17 w 22"/>
                    <a:gd name="T67" fmla="*/ 26 h 31"/>
                    <a:gd name="T68" fmla="*/ 20 w 22"/>
                    <a:gd name="T69" fmla="*/ 24 h 31"/>
                    <a:gd name="T70" fmla="*/ 22 w 22"/>
                    <a:gd name="T71" fmla="*/ 20 h 31"/>
                    <a:gd name="T72" fmla="*/ 21 w 22"/>
                    <a:gd name="T73" fmla="*/ 17 h 31"/>
                    <a:gd name="T74" fmla="*/ 21 w 22"/>
                    <a:gd name="T75" fmla="*/ 16 h 31"/>
                    <a:gd name="T76" fmla="*/ 20 w 22"/>
                    <a:gd name="T77" fmla="*/ 14 h 31"/>
                    <a:gd name="T78" fmla="*/ 19 w 22"/>
                    <a:gd name="T79" fmla="*/ 12 h 31"/>
                    <a:gd name="T80" fmla="*/ 18 w 22"/>
                    <a:gd name="T81" fmla="*/ 10 h 31"/>
                    <a:gd name="T82" fmla="*/ 18 w 22"/>
                    <a:gd name="T83" fmla="*/ 7 h 31"/>
                    <a:gd name="T84" fmla="*/ 18 w 22"/>
                    <a:gd name="T85" fmla="*/ 5 h 31"/>
                    <a:gd name="T86" fmla="*/ 18 w 22"/>
                    <a:gd name="T87" fmla="*/ 2 h 31"/>
                    <a:gd name="T88" fmla="*/ 14 w 22"/>
                    <a:gd name="T8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2" h="31">
                      <a:moveTo>
                        <a:pt x="14" y="2"/>
                      </a:moveTo>
                      <a:cubicBezTo>
                        <a:pt x="13" y="3"/>
                        <a:pt x="12" y="4"/>
                        <a:pt x="11" y="5"/>
                      </a:cubicBezTo>
                      <a:cubicBezTo>
                        <a:pt x="10" y="6"/>
                        <a:pt x="10" y="6"/>
                        <a:pt x="10" y="7"/>
                      </a:cubicBezTo>
                      <a:cubicBezTo>
                        <a:pt x="9" y="8"/>
                        <a:pt x="9" y="10"/>
                        <a:pt x="8" y="10"/>
                      </a:cubicBezTo>
                      <a:cubicBezTo>
                        <a:pt x="8" y="9"/>
                        <a:pt x="8" y="8"/>
                        <a:pt x="8" y="6"/>
                      </a:cubicBezTo>
                      <a:cubicBezTo>
                        <a:pt x="8" y="6"/>
                        <a:pt x="8" y="5"/>
                        <a:pt x="7" y="5"/>
                      </a:cubicBezTo>
                      <a:cubicBezTo>
                        <a:pt x="7" y="5"/>
                        <a:pt x="6" y="5"/>
                        <a:pt x="6" y="5"/>
                      </a:cubicBezTo>
                      <a:cubicBezTo>
                        <a:pt x="6" y="6"/>
                        <a:pt x="6" y="7"/>
                        <a:pt x="5" y="7"/>
                      </a:cubicBezTo>
                      <a:cubicBezTo>
                        <a:pt x="5" y="7"/>
                        <a:pt x="5" y="7"/>
                        <a:pt x="4" y="8"/>
                      </a:cubicBezTo>
                      <a:cubicBezTo>
                        <a:pt x="3" y="8"/>
                        <a:pt x="2" y="9"/>
                        <a:pt x="2" y="10"/>
                      </a:cubicBezTo>
                      <a:cubicBezTo>
                        <a:pt x="2" y="11"/>
                        <a:pt x="2" y="13"/>
                        <a:pt x="2" y="14"/>
                      </a:cubicBezTo>
                      <a:cubicBezTo>
                        <a:pt x="2" y="15"/>
                        <a:pt x="2" y="15"/>
                        <a:pt x="2" y="16"/>
                      </a:cubicBezTo>
                      <a:cubicBezTo>
                        <a:pt x="2" y="16"/>
                        <a:pt x="2" y="16"/>
                        <a:pt x="1" y="17"/>
                      </a:cubicBezTo>
                      <a:cubicBezTo>
                        <a:pt x="1" y="17"/>
                        <a:pt x="0" y="17"/>
                        <a:pt x="0" y="19"/>
                      </a:cubicBezTo>
                      <a:cubicBezTo>
                        <a:pt x="0" y="20"/>
                        <a:pt x="0" y="21"/>
                        <a:pt x="0" y="22"/>
                      </a:cubicBezTo>
                      <a:cubicBezTo>
                        <a:pt x="2" y="22"/>
                        <a:pt x="3" y="21"/>
                        <a:pt x="4" y="20"/>
                      </a:cubicBezTo>
                      <a:cubicBezTo>
                        <a:pt x="5" y="18"/>
                        <a:pt x="6" y="16"/>
                        <a:pt x="7" y="14"/>
                      </a:cubicBezTo>
                      <a:cubicBezTo>
                        <a:pt x="7" y="14"/>
                        <a:pt x="7" y="13"/>
                        <a:pt x="8" y="13"/>
                      </a:cubicBezTo>
                      <a:cubicBezTo>
                        <a:pt x="8" y="13"/>
                        <a:pt x="8" y="13"/>
                        <a:pt x="9" y="13"/>
                      </a:cubicBezTo>
                      <a:cubicBezTo>
                        <a:pt x="10" y="13"/>
                        <a:pt x="12" y="13"/>
                        <a:pt x="12" y="14"/>
                      </a:cubicBezTo>
                      <a:cubicBezTo>
                        <a:pt x="12" y="16"/>
                        <a:pt x="9" y="16"/>
                        <a:pt x="8" y="18"/>
                      </a:cubicBezTo>
                      <a:cubicBezTo>
                        <a:pt x="8" y="18"/>
                        <a:pt x="9" y="19"/>
                        <a:pt x="9" y="19"/>
                      </a:cubicBezTo>
                      <a:cubicBezTo>
                        <a:pt x="10" y="19"/>
                        <a:pt x="10" y="20"/>
                        <a:pt x="10" y="20"/>
                      </a:cubicBezTo>
                      <a:cubicBezTo>
                        <a:pt x="10" y="21"/>
                        <a:pt x="11" y="21"/>
                        <a:pt x="11" y="21"/>
                      </a:cubicBezTo>
                      <a:cubicBezTo>
                        <a:pt x="11" y="22"/>
                        <a:pt x="11" y="23"/>
                        <a:pt x="11" y="23"/>
                      </a:cubicBezTo>
                      <a:cubicBezTo>
                        <a:pt x="11" y="24"/>
                        <a:pt x="10" y="24"/>
                        <a:pt x="10" y="24"/>
                      </a:cubicBezTo>
                      <a:cubicBezTo>
                        <a:pt x="9" y="24"/>
                        <a:pt x="9" y="24"/>
                        <a:pt x="8" y="25"/>
                      </a:cubicBezTo>
                      <a:cubicBezTo>
                        <a:pt x="8" y="26"/>
                        <a:pt x="8" y="27"/>
                        <a:pt x="8" y="28"/>
                      </a:cubicBezTo>
                      <a:cubicBezTo>
                        <a:pt x="8" y="28"/>
                        <a:pt x="8" y="29"/>
                        <a:pt x="8" y="30"/>
                      </a:cubicBezTo>
                      <a:cubicBezTo>
                        <a:pt x="8" y="30"/>
                        <a:pt x="9" y="30"/>
                        <a:pt x="9" y="30"/>
                      </a:cubicBezTo>
                      <a:cubicBezTo>
                        <a:pt x="11" y="31"/>
                        <a:pt x="13" y="29"/>
                        <a:pt x="13" y="27"/>
                      </a:cubicBezTo>
                      <a:cubicBezTo>
                        <a:pt x="13" y="27"/>
                        <a:pt x="13" y="27"/>
                        <a:pt x="14" y="26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6" y="26"/>
                        <a:pt x="16" y="26"/>
                        <a:pt x="17" y="26"/>
                      </a:cubicBezTo>
                      <a:cubicBezTo>
                        <a:pt x="18" y="25"/>
                        <a:pt x="19" y="24"/>
                        <a:pt x="20" y="24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2" y="19"/>
                        <a:pt x="22" y="18"/>
                        <a:pt x="21" y="17"/>
                      </a:cubicBezTo>
                      <a:cubicBezTo>
                        <a:pt x="21" y="17"/>
                        <a:pt x="21" y="17"/>
                        <a:pt x="21" y="16"/>
                      </a:cubicBezTo>
                      <a:cubicBezTo>
                        <a:pt x="21" y="15"/>
                        <a:pt x="21" y="15"/>
                        <a:pt x="20" y="14"/>
                      </a:cubicBezTo>
                      <a:cubicBezTo>
                        <a:pt x="20" y="13"/>
                        <a:pt x="19" y="13"/>
                        <a:pt x="19" y="12"/>
                      </a:cubicBezTo>
                      <a:cubicBezTo>
                        <a:pt x="18" y="11"/>
                        <a:pt x="18" y="11"/>
                        <a:pt x="18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8" y="6"/>
                        <a:pt x="18" y="5"/>
                        <a:pt x="18" y="5"/>
                      </a:cubicBezTo>
                      <a:cubicBezTo>
                        <a:pt x="18" y="4"/>
                        <a:pt x="19" y="3"/>
                        <a:pt x="18" y="2"/>
                      </a:cubicBezTo>
                      <a:cubicBezTo>
                        <a:pt x="17" y="0"/>
                        <a:pt x="15" y="1"/>
                        <a:pt x="1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Freeform 84">
                  <a:extLst>
                    <a:ext uri="{FF2B5EF4-FFF2-40B4-BE49-F238E27FC236}">
                      <a16:creationId xmlns:a16="http://schemas.microsoft.com/office/drawing/2014/main" xmlns="" id="{7E93EBFC-28FA-4F5B-A0BA-EF065643D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1658"/>
                  <a:ext cx="23" cy="39"/>
                </a:xfrm>
                <a:custGeom>
                  <a:avLst/>
                  <a:gdLst>
                    <a:gd name="T0" fmla="*/ 1 w 4"/>
                    <a:gd name="T1" fmla="*/ 3 h 7"/>
                    <a:gd name="T2" fmla="*/ 2 w 4"/>
                    <a:gd name="T3" fmla="*/ 7 h 7"/>
                    <a:gd name="T4" fmla="*/ 3 w 4"/>
                    <a:gd name="T5" fmla="*/ 2 h 7"/>
                    <a:gd name="T6" fmla="*/ 1 w 4"/>
                    <a:gd name="T7" fmla="*/ 1 h 7"/>
                    <a:gd name="T8" fmla="*/ 1 w 4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7">
                      <a:moveTo>
                        <a:pt x="1" y="3"/>
                      </a:moveTo>
                      <a:cubicBezTo>
                        <a:pt x="0" y="5"/>
                        <a:pt x="1" y="6"/>
                        <a:pt x="2" y="7"/>
                      </a:cubicBezTo>
                      <a:cubicBezTo>
                        <a:pt x="3" y="6"/>
                        <a:pt x="4" y="3"/>
                        <a:pt x="3" y="2"/>
                      </a:cubicBezTo>
                      <a:cubicBezTo>
                        <a:pt x="3" y="1"/>
                        <a:pt x="2" y="0"/>
                        <a:pt x="1" y="1"/>
                      </a:cubicBezTo>
                      <a:cubicBezTo>
                        <a:pt x="1" y="2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Freeform 85">
                  <a:extLst>
                    <a:ext uri="{FF2B5EF4-FFF2-40B4-BE49-F238E27FC236}">
                      <a16:creationId xmlns:a16="http://schemas.microsoft.com/office/drawing/2014/main" xmlns="" id="{1D85B1B7-02C0-459F-AA96-5F3FF1A13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0" y="1211"/>
                  <a:ext cx="61" cy="56"/>
                </a:xfrm>
                <a:custGeom>
                  <a:avLst/>
                  <a:gdLst>
                    <a:gd name="T0" fmla="*/ 1 w 11"/>
                    <a:gd name="T1" fmla="*/ 8 h 10"/>
                    <a:gd name="T2" fmla="*/ 2 w 11"/>
                    <a:gd name="T3" fmla="*/ 7 h 10"/>
                    <a:gd name="T4" fmla="*/ 3 w 11"/>
                    <a:gd name="T5" fmla="*/ 5 h 10"/>
                    <a:gd name="T6" fmla="*/ 5 w 11"/>
                    <a:gd name="T7" fmla="*/ 4 h 10"/>
                    <a:gd name="T8" fmla="*/ 6 w 11"/>
                    <a:gd name="T9" fmla="*/ 3 h 10"/>
                    <a:gd name="T10" fmla="*/ 6 w 11"/>
                    <a:gd name="T11" fmla="*/ 2 h 10"/>
                    <a:gd name="T12" fmla="*/ 9 w 11"/>
                    <a:gd name="T13" fmla="*/ 1 h 10"/>
                    <a:gd name="T14" fmla="*/ 11 w 11"/>
                    <a:gd name="T15" fmla="*/ 1 h 10"/>
                    <a:gd name="T16" fmla="*/ 11 w 11"/>
                    <a:gd name="T17" fmla="*/ 3 h 10"/>
                    <a:gd name="T18" fmla="*/ 8 w 11"/>
                    <a:gd name="T19" fmla="*/ 6 h 10"/>
                    <a:gd name="T20" fmla="*/ 5 w 11"/>
                    <a:gd name="T21" fmla="*/ 8 h 10"/>
                    <a:gd name="T22" fmla="*/ 2 w 11"/>
                    <a:gd name="T23" fmla="*/ 10 h 10"/>
                    <a:gd name="T24" fmla="*/ 1 w 11"/>
                    <a:gd name="T25" fmla="*/ 10 h 10"/>
                    <a:gd name="T26" fmla="*/ 1 w 11"/>
                    <a:gd name="T27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1" y="8"/>
                      </a:moveTo>
                      <a:cubicBezTo>
                        <a:pt x="1" y="8"/>
                        <a:pt x="2" y="7"/>
                        <a:pt x="2" y="7"/>
                      </a:cubicBezTo>
                      <a:cubicBezTo>
                        <a:pt x="2" y="6"/>
                        <a:pt x="3" y="6"/>
                        <a:pt x="3" y="5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5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2"/>
                      </a:cubicBezTo>
                      <a:cubicBezTo>
                        <a:pt x="7" y="2"/>
                        <a:pt x="8" y="1"/>
                        <a:pt x="9" y="1"/>
                      </a:cubicBezTo>
                      <a:cubicBezTo>
                        <a:pt x="9" y="1"/>
                        <a:pt x="10" y="0"/>
                        <a:pt x="11" y="1"/>
                      </a:cubicBezTo>
                      <a:cubicBezTo>
                        <a:pt x="11" y="1"/>
                        <a:pt x="11" y="2"/>
                        <a:pt x="11" y="3"/>
                      </a:cubicBezTo>
                      <a:cubicBezTo>
                        <a:pt x="11" y="4"/>
                        <a:pt x="9" y="5"/>
                        <a:pt x="8" y="6"/>
                      </a:cubicBezTo>
                      <a:cubicBezTo>
                        <a:pt x="7" y="7"/>
                        <a:pt x="6" y="7"/>
                        <a:pt x="5" y="8"/>
                      </a:cubicBezTo>
                      <a:cubicBezTo>
                        <a:pt x="4" y="9"/>
                        <a:pt x="4" y="9"/>
                        <a:pt x="2" y="10"/>
                      </a:cubicBez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0" y="9"/>
                        <a:pt x="1" y="8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 86">
                  <a:extLst>
                    <a:ext uri="{FF2B5EF4-FFF2-40B4-BE49-F238E27FC236}">
                      <a16:creationId xmlns:a16="http://schemas.microsoft.com/office/drawing/2014/main" xmlns="" id="{43EC8EBE-D247-45D2-84B3-CE68F85FCE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7" y="1273"/>
                  <a:ext cx="62" cy="44"/>
                </a:xfrm>
                <a:custGeom>
                  <a:avLst/>
                  <a:gdLst>
                    <a:gd name="T0" fmla="*/ 7 w 11"/>
                    <a:gd name="T1" fmla="*/ 2 h 8"/>
                    <a:gd name="T2" fmla="*/ 5 w 11"/>
                    <a:gd name="T3" fmla="*/ 2 h 8"/>
                    <a:gd name="T4" fmla="*/ 1 w 11"/>
                    <a:gd name="T5" fmla="*/ 2 h 8"/>
                    <a:gd name="T6" fmla="*/ 0 w 11"/>
                    <a:gd name="T7" fmla="*/ 4 h 8"/>
                    <a:gd name="T8" fmla="*/ 1 w 11"/>
                    <a:gd name="T9" fmla="*/ 5 h 8"/>
                    <a:gd name="T10" fmla="*/ 2 w 11"/>
                    <a:gd name="T11" fmla="*/ 8 h 8"/>
                    <a:gd name="T12" fmla="*/ 4 w 11"/>
                    <a:gd name="T13" fmla="*/ 7 h 8"/>
                    <a:gd name="T14" fmla="*/ 5 w 11"/>
                    <a:gd name="T15" fmla="*/ 6 h 8"/>
                    <a:gd name="T16" fmla="*/ 6 w 11"/>
                    <a:gd name="T17" fmla="*/ 6 h 8"/>
                    <a:gd name="T18" fmla="*/ 8 w 11"/>
                    <a:gd name="T19" fmla="*/ 4 h 8"/>
                    <a:gd name="T20" fmla="*/ 10 w 11"/>
                    <a:gd name="T21" fmla="*/ 3 h 8"/>
                    <a:gd name="T22" fmla="*/ 11 w 11"/>
                    <a:gd name="T23" fmla="*/ 2 h 8"/>
                    <a:gd name="T24" fmla="*/ 9 w 11"/>
                    <a:gd name="T25" fmla="*/ 0 h 8"/>
                    <a:gd name="T26" fmla="*/ 7 w 11"/>
                    <a:gd name="T27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8">
                      <a:moveTo>
                        <a:pt x="7" y="2"/>
                      </a:move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2" y="1"/>
                        <a:pt x="1" y="2"/>
                      </a:cubicBezTo>
                      <a:cubicBezTo>
                        <a:pt x="1" y="2"/>
                        <a:pt x="0" y="4"/>
                        <a:pt x="0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" y="6"/>
                        <a:pt x="1" y="7"/>
                        <a:pt x="2" y="8"/>
                      </a:cubicBezTo>
                      <a:cubicBezTo>
                        <a:pt x="3" y="8"/>
                        <a:pt x="4" y="8"/>
                        <a:pt x="4" y="7"/>
                      </a:cubicBezTo>
                      <a:cubicBezTo>
                        <a:pt x="4" y="7"/>
                        <a:pt x="4" y="7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7" y="5"/>
                        <a:pt x="7" y="5"/>
                        <a:pt x="8" y="4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3"/>
                        <a:pt x="11" y="3"/>
                        <a:pt x="11" y="2"/>
                      </a:cubicBezTo>
                      <a:cubicBezTo>
                        <a:pt x="11" y="1"/>
                        <a:pt x="10" y="0"/>
                        <a:pt x="9" y="0"/>
                      </a:cubicBezTo>
                      <a:cubicBezTo>
                        <a:pt x="8" y="1"/>
                        <a:pt x="8" y="2"/>
                        <a:pt x="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 87">
                  <a:extLst>
                    <a:ext uri="{FF2B5EF4-FFF2-40B4-BE49-F238E27FC236}">
                      <a16:creationId xmlns:a16="http://schemas.microsoft.com/office/drawing/2014/main" xmlns="" id="{8E050219-DCEC-447C-8522-893E2C36A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3" y="1278"/>
                  <a:ext cx="51" cy="50"/>
                </a:xfrm>
                <a:custGeom>
                  <a:avLst/>
                  <a:gdLst>
                    <a:gd name="T0" fmla="*/ 8 w 9"/>
                    <a:gd name="T1" fmla="*/ 0 h 9"/>
                    <a:gd name="T2" fmla="*/ 8 w 9"/>
                    <a:gd name="T3" fmla="*/ 0 h 9"/>
                    <a:gd name="T4" fmla="*/ 3 w 9"/>
                    <a:gd name="T5" fmla="*/ 4 h 9"/>
                    <a:gd name="T6" fmla="*/ 1 w 9"/>
                    <a:gd name="T7" fmla="*/ 8 h 9"/>
                    <a:gd name="T8" fmla="*/ 6 w 9"/>
                    <a:gd name="T9" fmla="*/ 4 h 9"/>
                    <a:gd name="T10" fmla="*/ 8 w 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9">
                      <a:moveTo>
                        <a:pt x="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2"/>
                        <a:pt x="4" y="2"/>
                        <a:pt x="3" y="4"/>
                      </a:cubicBezTo>
                      <a:cubicBezTo>
                        <a:pt x="2" y="5"/>
                        <a:pt x="0" y="6"/>
                        <a:pt x="1" y="8"/>
                      </a:cubicBezTo>
                      <a:cubicBezTo>
                        <a:pt x="3" y="9"/>
                        <a:pt x="5" y="5"/>
                        <a:pt x="6" y="4"/>
                      </a:cubicBezTo>
                      <a:cubicBezTo>
                        <a:pt x="6" y="3"/>
                        <a:pt x="9" y="2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Freeform 88">
                  <a:extLst>
                    <a:ext uri="{FF2B5EF4-FFF2-40B4-BE49-F238E27FC236}">
                      <a16:creationId xmlns:a16="http://schemas.microsoft.com/office/drawing/2014/main" xmlns="" id="{76F240E3-832C-4C7A-A813-0985F9BD2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1234"/>
                  <a:ext cx="184" cy="173"/>
                </a:xfrm>
                <a:custGeom>
                  <a:avLst/>
                  <a:gdLst>
                    <a:gd name="T0" fmla="*/ 19 w 33"/>
                    <a:gd name="T1" fmla="*/ 9 h 31"/>
                    <a:gd name="T2" fmla="*/ 19 w 33"/>
                    <a:gd name="T3" fmla="*/ 8 h 31"/>
                    <a:gd name="T4" fmla="*/ 18 w 33"/>
                    <a:gd name="T5" fmla="*/ 5 h 31"/>
                    <a:gd name="T6" fmla="*/ 15 w 33"/>
                    <a:gd name="T7" fmla="*/ 2 h 31"/>
                    <a:gd name="T8" fmla="*/ 13 w 33"/>
                    <a:gd name="T9" fmla="*/ 0 h 31"/>
                    <a:gd name="T10" fmla="*/ 11 w 33"/>
                    <a:gd name="T11" fmla="*/ 0 h 31"/>
                    <a:gd name="T12" fmla="*/ 8 w 33"/>
                    <a:gd name="T13" fmla="*/ 1 h 31"/>
                    <a:gd name="T14" fmla="*/ 7 w 33"/>
                    <a:gd name="T15" fmla="*/ 2 h 31"/>
                    <a:gd name="T16" fmla="*/ 3 w 33"/>
                    <a:gd name="T17" fmla="*/ 4 h 31"/>
                    <a:gd name="T18" fmla="*/ 4 w 33"/>
                    <a:gd name="T19" fmla="*/ 5 h 31"/>
                    <a:gd name="T20" fmla="*/ 4 w 33"/>
                    <a:gd name="T21" fmla="*/ 6 h 31"/>
                    <a:gd name="T22" fmla="*/ 3 w 33"/>
                    <a:gd name="T23" fmla="*/ 7 h 31"/>
                    <a:gd name="T24" fmla="*/ 2 w 33"/>
                    <a:gd name="T25" fmla="*/ 9 h 31"/>
                    <a:gd name="T26" fmla="*/ 6 w 33"/>
                    <a:gd name="T27" fmla="*/ 10 h 31"/>
                    <a:gd name="T28" fmla="*/ 10 w 33"/>
                    <a:gd name="T29" fmla="*/ 11 h 31"/>
                    <a:gd name="T30" fmla="*/ 12 w 33"/>
                    <a:gd name="T31" fmla="*/ 13 h 31"/>
                    <a:gd name="T32" fmla="*/ 14 w 33"/>
                    <a:gd name="T33" fmla="*/ 13 h 31"/>
                    <a:gd name="T34" fmla="*/ 15 w 33"/>
                    <a:gd name="T35" fmla="*/ 13 h 31"/>
                    <a:gd name="T36" fmla="*/ 17 w 33"/>
                    <a:gd name="T37" fmla="*/ 12 h 31"/>
                    <a:gd name="T38" fmla="*/ 18 w 33"/>
                    <a:gd name="T39" fmla="*/ 13 h 31"/>
                    <a:gd name="T40" fmla="*/ 17 w 33"/>
                    <a:gd name="T41" fmla="*/ 14 h 31"/>
                    <a:gd name="T42" fmla="*/ 14 w 33"/>
                    <a:gd name="T43" fmla="*/ 17 h 31"/>
                    <a:gd name="T44" fmla="*/ 12 w 33"/>
                    <a:gd name="T45" fmla="*/ 18 h 31"/>
                    <a:gd name="T46" fmla="*/ 11 w 33"/>
                    <a:gd name="T47" fmla="*/ 19 h 31"/>
                    <a:gd name="T48" fmla="*/ 10 w 33"/>
                    <a:gd name="T49" fmla="*/ 21 h 31"/>
                    <a:gd name="T50" fmla="*/ 8 w 33"/>
                    <a:gd name="T51" fmla="*/ 23 h 31"/>
                    <a:gd name="T52" fmla="*/ 10 w 33"/>
                    <a:gd name="T53" fmla="*/ 23 h 31"/>
                    <a:gd name="T54" fmla="*/ 13 w 33"/>
                    <a:gd name="T55" fmla="*/ 23 h 31"/>
                    <a:gd name="T56" fmla="*/ 16 w 33"/>
                    <a:gd name="T57" fmla="*/ 22 h 31"/>
                    <a:gd name="T58" fmla="*/ 16 w 33"/>
                    <a:gd name="T59" fmla="*/ 23 h 31"/>
                    <a:gd name="T60" fmla="*/ 14 w 33"/>
                    <a:gd name="T61" fmla="*/ 23 h 31"/>
                    <a:gd name="T62" fmla="*/ 10 w 33"/>
                    <a:gd name="T63" fmla="*/ 25 h 31"/>
                    <a:gd name="T64" fmla="*/ 8 w 33"/>
                    <a:gd name="T65" fmla="*/ 26 h 31"/>
                    <a:gd name="T66" fmla="*/ 7 w 33"/>
                    <a:gd name="T67" fmla="*/ 27 h 31"/>
                    <a:gd name="T68" fmla="*/ 6 w 33"/>
                    <a:gd name="T69" fmla="*/ 28 h 31"/>
                    <a:gd name="T70" fmla="*/ 4 w 33"/>
                    <a:gd name="T71" fmla="*/ 26 h 31"/>
                    <a:gd name="T72" fmla="*/ 1 w 33"/>
                    <a:gd name="T73" fmla="*/ 26 h 31"/>
                    <a:gd name="T74" fmla="*/ 1 w 33"/>
                    <a:gd name="T75" fmla="*/ 28 h 31"/>
                    <a:gd name="T76" fmla="*/ 3 w 33"/>
                    <a:gd name="T77" fmla="*/ 30 h 31"/>
                    <a:gd name="T78" fmla="*/ 3 w 33"/>
                    <a:gd name="T79" fmla="*/ 30 h 31"/>
                    <a:gd name="T80" fmla="*/ 6 w 33"/>
                    <a:gd name="T81" fmla="*/ 31 h 31"/>
                    <a:gd name="T82" fmla="*/ 8 w 33"/>
                    <a:gd name="T83" fmla="*/ 29 h 31"/>
                    <a:gd name="T84" fmla="*/ 10 w 33"/>
                    <a:gd name="T85" fmla="*/ 30 h 31"/>
                    <a:gd name="T86" fmla="*/ 13 w 33"/>
                    <a:gd name="T87" fmla="*/ 29 h 31"/>
                    <a:gd name="T88" fmla="*/ 18 w 33"/>
                    <a:gd name="T89" fmla="*/ 27 h 31"/>
                    <a:gd name="T90" fmla="*/ 21 w 33"/>
                    <a:gd name="T91" fmla="*/ 25 h 31"/>
                    <a:gd name="T92" fmla="*/ 23 w 33"/>
                    <a:gd name="T93" fmla="*/ 25 h 31"/>
                    <a:gd name="T94" fmla="*/ 24 w 33"/>
                    <a:gd name="T95" fmla="*/ 27 h 31"/>
                    <a:gd name="T96" fmla="*/ 27 w 33"/>
                    <a:gd name="T97" fmla="*/ 26 h 31"/>
                    <a:gd name="T98" fmla="*/ 30 w 33"/>
                    <a:gd name="T99" fmla="*/ 24 h 31"/>
                    <a:gd name="T100" fmla="*/ 29 w 33"/>
                    <a:gd name="T101" fmla="*/ 23 h 31"/>
                    <a:gd name="T102" fmla="*/ 28 w 33"/>
                    <a:gd name="T103" fmla="*/ 21 h 31"/>
                    <a:gd name="T104" fmla="*/ 31 w 33"/>
                    <a:gd name="T105" fmla="*/ 20 h 31"/>
                    <a:gd name="T106" fmla="*/ 32 w 33"/>
                    <a:gd name="T107" fmla="*/ 20 h 31"/>
                    <a:gd name="T108" fmla="*/ 33 w 33"/>
                    <a:gd name="T109" fmla="*/ 18 h 31"/>
                    <a:gd name="T110" fmla="*/ 32 w 33"/>
                    <a:gd name="T111" fmla="*/ 16 h 31"/>
                    <a:gd name="T112" fmla="*/ 30 w 33"/>
                    <a:gd name="T113" fmla="*/ 14 h 31"/>
                    <a:gd name="T114" fmla="*/ 29 w 33"/>
                    <a:gd name="T115" fmla="*/ 13 h 31"/>
                    <a:gd name="T116" fmla="*/ 27 w 33"/>
                    <a:gd name="T117" fmla="*/ 12 h 31"/>
                    <a:gd name="T118" fmla="*/ 24 w 33"/>
                    <a:gd name="T119" fmla="*/ 11 h 31"/>
                    <a:gd name="T120" fmla="*/ 22 w 33"/>
                    <a:gd name="T121" fmla="*/ 10 h 31"/>
                    <a:gd name="T122" fmla="*/ 21 w 33"/>
                    <a:gd name="T123" fmla="*/ 10 h 31"/>
                    <a:gd name="T124" fmla="*/ 19 w 33"/>
                    <a:gd name="T125" fmla="*/ 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3" h="31">
                      <a:moveTo>
                        <a:pt x="19" y="9"/>
                      </a:moveTo>
                      <a:cubicBezTo>
                        <a:pt x="19" y="9"/>
                        <a:pt x="19" y="8"/>
                        <a:pt x="19" y="8"/>
                      </a:cubicBezTo>
                      <a:cubicBezTo>
                        <a:pt x="19" y="7"/>
                        <a:pt x="18" y="6"/>
                        <a:pt x="18" y="5"/>
                      </a:cubicBezTo>
                      <a:cubicBezTo>
                        <a:pt x="17" y="4"/>
                        <a:pt x="16" y="3"/>
                        <a:pt x="15" y="2"/>
                      </a:cubicBezTo>
                      <a:cubicBezTo>
                        <a:pt x="14" y="1"/>
                        <a:pt x="14" y="1"/>
                        <a:pt x="13" y="0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8" y="1"/>
                        <a:pt x="8" y="2"/>
                        <a:pt x="7" y="2"/>
                      </a:cubicBezTo>
                      <a:cubicBezTo>
                        <a:pt x="6" y="3"/>
                        <a:pt x="4" y="2"/>
                        <a:pt x="3" y="4"/>
                      </a:cubicBezTo>
                      <a:cubicBezTo>
                        <a:pt x="3" y="4"/>
                        <a:pt x="3" y="5"/>
                        <a:pt x="4" y="5"/>
                      </a:cubicBezTo>
                      <a:cubicBezTo>
                        <a:pt x="4" y="5"/>
                        <a:pt x="4" y="5"/>
                        <a:pt x="4" y="6"/>
                      </a:cubicBezTo>
                      <a:cubicBezTo>
                        <a:pt x="4" y="6"/>
                        <a:pt x="4" y="7"/>
                        <a:pt x="3" y="7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3" y="10"/>
                        <a:pt x="5" y="10"/>
                        <a:pt x="6" y="10"/>
                      </a:cubicBezTo>
                      <a:cubicBezTo>
                        <a:pt x="8" y="10"/>
                        <a:pt x="9" y="11"/>
                        <a:pt x="10" y="11"/>
                      </a:cubicBezTo>
                      <a:cubicBezTo>
                        <a:pt x="11" y="12"/>
                        <a:pt x="11" y="12"/>
                        <a:pt x="12" y="13"/>
                      </a:cubicBezTo>
                      <a:cubicBezTo>
                        <a:pt x="13" y="14"/>
                        <a:pt x="13" y="14"/>
                        <a:pt x="14" y="13"/>
                      </a:cubicBezTo>
                      <a:cubicBezTo>
                        <a:pt x="14" y="13"/>
                        <a:pt x="15" y="13"/>
                        <a:pt x="15" y="13"/>
                      </a:cubicBezTo>
                      <a:cubicBezTo>
                        <a:pt x="16" y="12"/>
                        <a:pt x="16" y="12"/>
                        <a:pt x="17" y="12"/>
                      </a:cubicBezTo>
                      <a:cubicBezTo>
                        <a:pt x="17" y="12"/>
                        <a:pt x="18" y="12"/>
                        <a:pt x="18" y="13"/>
                      </a:cubicBezTo>
                      <a:cubicBezTo>
                        <a:pt x="18" y="13"/>
                        <a:pt x="17" y="14"/>
                        <a:pt x="17" y="14"/>
                      </a:cubicBezTo>
                      <a:cubicBezTo>
                        <a:pt x="16" y="15"/>
                        <a:pt x="15" y="16"/>
                        <a:pt x="14" y="17"/>
                      </a:cubicBezTo>
                      <a:cubicBezTo>
                        <a:pt x="13" y="17"/>
                        <a:pt x="12" y="17"/>
                        <a:pt x="12" y="18"/>
                      </a:cubicBezTo>
                      <a:cubicBezTo>
                        <a:pt x="11" y="18"/>
                        <a:pt x="11" y="18"/>
                        <a:pt x="11" y="19"/>
                      </a:cubicBezTo>
                      <a:cubicBezTo>
                        <a:pt x="11" y="20"/>
                        <a:pt x="10" y="20"/>
                        <a:pt x="10" y="21"/>
                      </a:cubicBezTo>
                      <a:cubicBezTo>
                        <a:pt x="9" y="21"/>
                        <a:pt x="8" y="22"/>
                        <a:pt x="8" y="23"/>
                      </a:cubicBezTo>
                      <a:cubicBezTo>
                        <a:pt x="8" y="23"/>
                        <a:pt x="10" y="23"/>
                        <a:pt x="10" y="23"/>
                      </a:cubicBezTo>
                      <a:cubicBezTo>
                        <a:pt x="11" y="23"/>
                        <a:pt x="12" y="23"/>
                        <a:pt x="13" y="23"/>
                      </a:cubicBezTo>
                      <a:cubicBezTo>
                        <a:pt x="14" y="22"/>
                        <a:pt x="15" y="22"/>
                        <a:pt x="16" y="22"/>
                      </a:cubicBezTo>
                      <a:cubicBezTo>
                        <a:pt x="16" y="22"/>
                        <a:pt x="16" y="23"/>
                        <a:pt x="16" y="23"/>
                      </a:cubicBezTo>
                      <a:cubicBezTo>
                        <a:pt x="16" y="23"/>
                        <a:pt x="15" y="23"/>
                        <a:pt x="14" y="23"/>
                      </a:cubicBezTo>
                      <a:cubicBezTo>
                        <a:pt x="13" y="24"/>
                        <a:pt x="11" y="24"/>
                        <a:pt x="10" y="25"/>
                      </a:cubicBezTo>
                      <a:cubicBezTo>
                        <a:pt x="10" y="26"/>
                        <a:pt x="9" y="26"/>
                        <a:pt x="8" y="26"/>
                      </a:cubicBezTo>
                      <a:cubicBezTo>
                        <a:pt x="8" y="27"/>
                        <a:pt x="7" y="27"/>
                        <a:pt x="7" y="27"/>
                      </a:cubicBezTo>
                      <a:cubicBezTo>
                        <a:pt x="6" y="27"/>
                        <a:pt x="7" y="28"/>
                        <a:pt x="6" y="28"/>
                      </a:cubicBezTo>
                      <a:cubicBezTo>
                        <a:pt x="5" y="27"/>
                        <a:pt x="5" y="26"/>
                        <a:pt x="4" y="26"/>
                      </a:cubicBezTo>
                      <a:cubicBezTo>
                        <a:pt x="3" y="25"/>
                        <a:pt x="2" y="25"/>
                        <a:pt x="1" y="26"/>
                      </a:cubicBezTo>
                      <a:cubicBezTo>
                        <a:pt x="0" y="27"/>
                        <a:pt x="1" y="28"/>
                        <a:pt x="1" y="28"/>
                      </a:cubicBezTo>
                      <a:cubicBezTo>
                        <a:pt x="2" y="29"/>
                        <a:pt x="2" y="29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1"/>
                        <a:pt x="5" y="31"/>
                        <a:pt x="6" y="31"/>
                      </a:cubicBezTo>
                      <a:cubicBezTo>
                        <a:pt x="7" y="31"/>
                        <a:pt x="7" y="30"/>
                        <a:pt x="8" y="29"/>
                      </a:cubicBezTo>
                      <a:cubicBezTo>
                        <a:pt x="9" y="29"/>
                        <a:pt x="9" y="30"/>
                        <a:pt x="10" y="30"/>
                      </a:cubicBezTo>
                      <a:cubicBezTo>
                        <a:pt x="11" y="30"/>
                        <a:pt x="12" y="30"/>
                        <a:pt x="13" y="29"/>
                      </a:cubicBezTo>
                      <a:cubicBezTo>
                        <a:pt x="15" y="29"/>
                        <a:pt x="16" y="28"/>
                        <a:pt x="18" y="27"/>
                      </a:cubicBezTo>
                      <a:cubicBezTo>
                        <a:pt x="19" y="27"/>
                        <a:pt x="20" y="26"/>
                        <a:pt x="21" y="25"/>
                      </a:cubicBezTo>
                      <a:cubicBezTo>
                        <a:pt x="22" y="25"/>
                        <a:pt x="23" y="24"/>
                        <a:pt x="23" y="25"/>
                      </a:cubicBezTo>
                      <a:cubicBezTo>
                        <a:pt x="23" y="26"/>
                        <a:pt x="23" y="27"/>
                        <a:pt x="24" y="27"/>
                      </a:cubicBezTo>
                      <a:cubicBezTo>
                        <a:pt x="25" y="28"/>
                        <a:pt x="26" y="26"/>
                        <a:pt x="27" y="26"/>
                      </a:cubicBezTo>
                      <a:cubicBezTo>
                        <a:pt x="28" y="25"/>
                        <a:pt x="30" y="25"/>
                        <a:pt x="30" y="24"/>
                      </a:cubicBezTo>
                      <a:cubicBezTo>
                        <a:pt x="31" y="23"/>
                        <a:pt x="30" y="23"/>
                        <a:pt x="29" y="23"/>
                      </a:cubicBezTo>
                      <a:cubicBezTo>
                        <a:pt x="28" y="23"/>
                        <a:pt x="27" y="22"/>
                        <a:pt x="28" y="21"/>
                      </a:cubicBezTo>
                      <a:cubicBezTo>
                        <a:pt x="28" y="20"/>
                        <a:pt x="30" y="20"/>
                        <a:pt x="31" y="20"/>
                      </a:cubicBezTo>
                      <a:cubicBezTo>
                        <a:pt x="31" y="20"/>
                        <a:pt x="32" y="21"/>
                        <a:pt x="32" y="20"/>
                      </a:cubicBezTo>
                      <a:cubicBezTo>
                        <a:pt x="33" y="20"/>
                        <a:pt x="33" y="19"/>
                        <a:pt x="33" y="18"/>
                      </a:cubicBezTo>
                      <a:cubicBezTo>
                        <a:pt x="33" y="17"/>
                        <a:pt x="32" y="16"/>
                        <a:pt x="32" y="16"/>
                      </a:cubicBezTo>
                      <a:cubicBezTo>
                        <a:pt x="31" y="15"/>
                        <a:pt x="30" y="15"/>
                        <a:pt x="30" y="14"/>
                      </a:cubicBezTo>
                      <a:cubicBezTo>
                        <a:pt x="30" y="14"/>
                        <a:pt x="30" y="14"/>
                        <a:pt x="29" y="13"/>
                      </a:cubicBezTo>
                      <a:cubicBezTo>
                        <a:pt x="28" y="13"/>
                        <a:pt x="27" y="13"/>
                        <a:pt x="27" y="12"/>
                      </a:cubicBezTo>
                      <a:cubicBezTo>
                        <a:pt x="26" y="12"/>
                        <a:pt x="25" y="11"/>
                        <a:pt x="24" y="11"/>
                      </a:cubicBezTo>
                      <a:cubicBezTo>
                        <a:pt x="23" y="10"/>
                        <a:pt x="23" y="10"/>
                        <a:pt x="22" y="10"/>
                      </a:cubicBezTo>
                      <a:cubicBezTo>
                        <a:pt x="22" y="10"/>
                        <a:pt x="21" y="11"/>
                        <a:pt x="21" y="10"/>
                      </a:cubicBezTo>
                      <a:cubicBezTo>
                        <a:pt x="20" y="10"/>
                        <a:pt x="19" y="9"/>
                        <a:pt x="1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Freeform 89">
                  <a:extLst>
                    <a:ext uri="{FF2B5EF4-FFF2-40B4-BE49-F238E27FC236}">
                      <a16:creationId xmlns:a16="http://schemas.microsoft.com/office/drawing/2014/main" xmlns="" id="{0664051D-E06B-472D-BEFB-535D245F8A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2" y="1368"/>
                  <a:ext cx="6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Freeform 90">
                  <a:extLst>
                    <a:ext uri="{FF2B5EF4-FFF2-40B4-BE49-F238E27FC236}">
                      <a16:creationId xmlns:a16="http://schemas.microsoft.com/office/drawing/2014/main" xmlns="" id="{BAAD6B38-629C-4C62-99FC-3D5C0972A7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56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Freeform 91">
                  <a:extLst>
                    <a:ext uri="{FF2B5EF4-FFF2-40B4-BE49-F238E27FC236}">
                      <a16:creationId xmlns:a16="http://schemas.microsoft.com/office/drawing/2014/main" xmlns="" id="{68225B7D-F06D-4D32-BB24-DCBF641C30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183"/>
                  <a:ext cx="5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Freeform 92">
                  <a:extLst>
                    <a:ext uri="{FF2B5EF4-FFF2-40B4-BE49-F238E27FC236}">
                      <a16:creationId xmlns:a16="http://schemas.microsoft.com/office/drawing/2014/main" xmlns="" id="{6FA8DC86-67F5-4F8D-9DC8-114FF223B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" y="1563"/>
                  <a:ext cx="5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Freeform 93">
                  <a:extLst>
                    <a:ext uri="{FF2B5EF4-FFF2-40B4-BE49-F238E27FC236}">
                      <a16:creationId xmlns:a16="http://schemas.microsoft.com/office/drawing/2014/main" xmlns="" id="{1892F56B-8093-4A50-8D7C-C444B3216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8" y="78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Freeform 94">
                  <a:extLst>
                    <a:ext uri="{FF2B5EF4-FFF2-40B4-BE49-F238E27FC236}">
                      <a16:creationId xmlns:a16="http://schemas.microsoft.com/office/drawing/2014/main" xmlns="" id="{B9AA7F41-5195-4274-A1BA-68E1B945D8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136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Freeform 95">
                  <a:extLst>
                    <a:ext uri="{FF2B5EF4-FFF2-40B4-BE49-F238E27FC236}">
                      <a16:creationId xmlns:a16="http://schemas.microsoft.com/office/drawing/2014/main" xmlns="" id="{75358F9F-8CF2-4896-868D-1A92CAFCE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3" y="1568"/>
                  <a:ext cx="5" cy="6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Freeform 96">
                  <a:extLst>
                    <a:ext uri="{FF2B5EF4-FFF2-40B4-BE49-F238E27FC236}">
                      <a16:creationId xmlns:a16="http://schemas.microsoft.com/office/drawing/2014/main" xmlns="" id="{6D9812A1-22FB-4987-B3B2-B86B4F744B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78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Freeform 97">
                  <a:extLst>
                    <a:ext uri="{FF2B5EF4-FFF2-40B4-BE49-F238E27FC236}">
                      <a16:creationId xmlns:a16="http://schemas.microsoft.com/office/drawing/2014/main" xmlns="" id="{785596E3-3E90-4D77-9583-0ABFF2B9E0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" y="15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 98">
                  <a:extLst>
                    <a:ext uri="{FF2B5EF4-FFF2-40B4-BE49-F238E27FC236}">
                      <a16:creationId xmlns:a16="http://schemas.microsoft.com/office/drawing/2014/main" xmlns="" id="{7BC65896-586F-41BD-BD66-3CEF61046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1" y="156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 99">
                  <a:extLst>
                    <a:ext uri="{FF2B5EF4-FFF2-40B4-BE49-F238E27FC236}">
                      <a16:creationId xmlns:a16="http://schemas.microsoft.com/office/drawing/2014/main" xmlns="" id="{C6548FDD-2AFF-4125-AA70-3DC9E7BE7C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9" y="1557"/>
                  <a:ext cx="6" cy="6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Freeform 100">
                  <a:extLst>
                    <a:ext uri="{FF2B5EF4-FFF2-40B4-BE49-F238E27FC236}">
                      <a16:creationId xmlns:a16="http://schemas.microsoft.com/office/drawing/2014/main" xmlns="" id="{1D7D3F3E-8F3A-47BD-8949-543FCD5E9D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1557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Freeform 101">
                  <a:extLst>
                    <a:ext uri="{FF2B5EF4-FFF2-40B4-BE49-F238E27FC236}">
                      <a16:creationId xmlns:a16="http://schemas.microsoft.com/office/drawing/2014/main" xmlns="" id="{00F58309-9BF3-431B-BD6C-0B483D8360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289"/>
                  <a:ext cx="0" cy="6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Freeform 102">
                  <a:extLst>
                    <a:ext uri="{FF2B5EF4-FFF2-40B4-BE49-F238E27FC236}">
                      <a16:creationId xmlns:a16="http://schemas.microsoft.com/office/drawing/2014/main" xmlns="" id="{66DE724F-75BD-4EB0-9991-5206DC8329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78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Freeform 103">
                  <a:extLst>
                    <a:ext uri="{FF2B5EF4-FFF2-40B4-BE49-F238E27FC236}">
                      <a16:creationId xmlns:a16="http://schemas.microsoft.com/office/drawing/2014/main" xmlns="" id="{A0BEF222-BBB1-4F38-BD02-6C145BC4C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574"/>
                  <a:ext cx="0" cy="6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Freeform 104">
                  <a:extLst>
                    <a:ext uri="{FF2B5EF4-FFF2-40B4-BE49-F238E27FC236}">
                      <a16:creationId xmlns:a16="http://schemas.microsoft.com/office/drawing/2014/main" xmlns="" id="{91FB9CAA-00E3-440C-9A69-E96525AD5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1" y="1546"/>
                  <a:ext cx="17" cy="6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Freeform 105">
                  <a:extLst>
                    <a:ext uri="{FF2B5EF4-FFF2-40B4-BE49-F238E27FC236}">
                      <a16:creationId xmlns:a16="http://schemas.microsoft.com/office/drawing/2014/main" xmlns="" id="{C1A72943-6E10-4CD9-943A-B09F9B1DF6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289"/>
                  <a:ext cx="6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Freeform 106">
                  <a:extLst>
                    <a:ext uri="{FF2B5EF4-FFF2-40B4-BE49-F238E27FC236}">
                      <a16:creationId xmlns:a16="http://schemas.microsoft.com/office/drawing/2014/main" xmlns="" id="{14BBCEDA-F8EC-4F33-ADE4-883548AE50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" y="1289"/>
                  <a:ext cx="5" cy="6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Freeform 107">
                  <a:extLst>
                    <a:ext uri="{FF2B5EF4-FFF2-40B4-BE49-F238E27FC236}">
                      <a16:creationId xmlns:a16="http://schemas.microsoft.com/office/drawing/2014/main" xmlns="" id="{EEFEDE70-AC82-4508-A645-26B2B06A4C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5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Freeform 108">
                  <a:extLst>
                    <a:ext uri="{FF2B5EF4-FFF2-40B4-BE49-F238E27FC236}">
                      <a16:creationId xmlns:a16="http://schemas.microsoft.com/office/drawing/2014/main" xmlns="" id="{715D0408-EB73-4975-93BB-01C7299046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1" y="1998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Freeform 109">
                  <a:extLst>
                    <a:ext uri="{FF2B5EF4-FFF2-40B4-BE49-F238E27FC236}">
                      <a16:creationId xmlns:a16="http://schemas.microsoft.com/office/drawing/2014/main" xmlns="" id="{E14921B3-63EB-4EFD-9660-3CCD6A524B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2" y="1596"/>
                  <a:ext cx="0" cy="6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Freeform 110">
                  <a:extLst>
                    <a:ext uri="{FF2B5EF4-FFF2-40B4-BE49-F238E27FC236}">
                      <a16:creationId xmlns:a16="http://schemas.microsoft.com/office/drawing/2014/main" xmlns="" id="{E252BD21-F5C1-45F9-B7B7-AECEC41F5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7" y="1993"/>
                  <a:ext cx="11" cy="5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1" y="0"/>
                        <a:pt x="2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Freeform 111">
                  <a:extLst>
                    <a:ext uri="{FF2B5EF4-FFF2-40B4-BE49-F238E27FC236}">
                      <a16:creationId xmlns:a16="http://schemas.microsoft.com/office/drawing/2014/main" xmlns="" id="{38A26C06-C0A2-49D0-827C-A451F6263C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284"/>
                  <a:ext cx="0" cy="5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Freeform 112">
                  <a:extLst>
                    <a:ext uri="{FF2B5EF4-FFF2-40B4-BE49-F238E27FC236}">
                      <a16:creationId xmlns:a16="http://schemas.microsoft.com/office/drawing/2014/main" xmlns="" id="{9F250359-E57A-4E07-BD38-04BEC3FEE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58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Freeform 113">
                  <a:extLst>
                    <a:ext uri="{FF2B5EF4-FFF2-40B4-BE49-F238E27FC236}">
                      <a16:creationId xmlns:a16="http://schemas.microsoft.com/office/drawing/2014/main" xmlns="" id="{7CEEBA46-68D4-4402-9998-E9445E5D7C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4" y="1368"/>
                  <a:ext cx="28" cy="5"/>
                </a:xfrm>
                <a:custGeom>
                  <a:avLst/>
                  <a:gdLst>
                    <a:gd name="T0" fmla="*/ 5 w 5"/>
                    <a:gd name="T1" fmla="*/ 0 h 1"/>
                    <a:gd name="T2" fmla="*/ 4 w 5"/>
                    <a:gd name="T3" fmla="*/ 0 h 1"/>
                    <a:gd name="T4" fmla="*/ 0 w 5"/>
                    <a:gd name="T5" fmla="*/ 0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3" y="1"/>
                        <a:pt x="1" y="0"/>
                        <a:pt x="0" y="0"/>
                      </a:cubicBezTo>
                      <a:cubicBezTo>
                        <a:pt x="2" y="0"/>
                        <a:pt x="3" y="1"/>
                        <a:pt x="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Freeform 114">
                  <a:extLst>
                    <a:ext uri="{FF2B5EF4-FFF2-40B4-BE49-F238E27FC236}">
                      <a16:creationId xmlns:a16="http://schemas.microsoft.com/office/drawing/2014/main" xmlns="" id="{2B5F75FD-143F-48E2-9B1C-6AA26E307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7" y="118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Freeform 115">
                  <a:extLst>
                    <a:ext uri="{FF2B5EF4-FFF2-40B4-BE49-F238E27FC236}">
                      <a16:creationId xmlns:a16="http://schemas.microsoft.com/office/drawing/2014/main" xmlns="" id="{0A4BDC35-6FC6-4A1A-AFA2-6E6FEA6DA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0" y="1563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Freeform 116">
                  <a:extLst>
                    <a:ext uri="{FF2B5EF4-FFF2-40B4-BE49-F238E27FC236}">
                      <a16:creationId xmlns:a16="http://schemas.microsoft.com/office/drawing/2014/main" xmlns="" id="{A57F793F-2D0D-4DFD-AC4E-51103DA43F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7" y="199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Freeform 117">
                  <a:extLst>
                    <a:ext uri="{FF2B5EF4-FFF2-40B4-BE49-F238E27FC236}">
                      <a16:creationId xmlns:a16="http://schemas.microsoft.com/office/drawing/2014/main" xmlns="" id="{0B7F0F91-F764-4E42-B9C6-0EFC97CB0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2" y="1591"/>
                  <a:ext cx="6" cy="5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1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Freeform 118">
                  <a:extLst>
                    <a:ext uri="{FF2B5EF4-FFF2-40B4-BE49-F238E27FC236}">
                      <a16:creationId xmlns:a16="http://schemas.microsoft.com/office/drawing/2014/main" xmlns="" id="{BA26E70E-5904-455B-BDC3-29E6B8FAF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568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Freeform 119">
                  <a:extLst>
                    <a:ext uri="{FF2B5EF4-FFF2-40B4-BE49-F238E27FC236}">
                      <a16:creationId xmlns:a16="http://schemas.microsoft.com/office/drawing/2014/main" xmlns="" id="{B81812F8-EE0E-4590-B202-BFEBFEB342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580"/>
                  <a:ext cx="0" cy="5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Freeform 120">
                  <a:extLst>
                    <a:ext uri="{FF2B5EF4-FFF2-40B4-BE49-F238E27FC236}">
                      <a16:creationId xmlns:a16="http://schemas.microsoft.com/office/drawing/2014/main" xmlns="" id="{58A81A16-72AD-434A-9E14-A544E9F46D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1585"/>
                  <a:ext cx="0" cy="6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Freeform 121">
                  <a:extLst>
                    <a:ext uri="{FF2B5EF4-FFF2-40B4-BE49-F238E27FC236}">
                      <a16:creationId xmlns:a16="http://schemas.microsoft.com/office/drawing/2014/main" xmlns="" id="{88817754-F7F3-4688-A581-9AEA640564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1" y="1568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Freeform 122">
                  <a:extLst>
                    <a:ext uri="{FF2B5EF4-FFF2-40B4-BE49-F238E27FC236}">
                      <a16:creationId xmlns:a16="http://schemas.microsoft.com/office/drawing/2014/main" xmlns="" id="{DEBF43BA-3A6C-46C5-B288-466A9092CD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" y="1563"/>
                  <a:ext cx="5" cy="5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Freeform 123">
                  <a:extLst>
                    <a:ext uri="{FF2B5EF4-FFF2-40B4-BE49-F238E27FC236}">
                      <a16:creationId xmlns:a16="http://schemas.microsoft.com/office/drawing/2014/main" xmlns="" id="{E551DB10-B23E-4D0E-B55E-6B242C93D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1" y="787"/>
                  <a:ext cx="11" cy="6"/>
                </a:xfrm>
                <a:custGeom>
                  <a:avLst/>
                  <a:gdLst>
                    <a:gd name="T0" fmla="*/ 1 w 2"/>
                    <a:gd name="T1" fmla="*/ 0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0 h 1"/>
                    <a:gd name="T8" fmla="*/ 1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Freeform 124">
                  <a:extLst>
                    <a:ext uri="{FF2B5EF4-FFF2-40B4-BE49-F238E27FC236}">
                      <a16:creationId xmlns:a16="http://schemas.microsoft.com/office/drawing/2014/main" xmlns="" id="{278B1AA1-1359-4411-BAD7-7FDA091E4F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1" y="154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47" name="Freeform 125">
                  <a:extLst>
                    <a:ext uri="{FF2B5EF4-FFF2-40B4-BE49-F238E27FC236}">
                      <a16:creationId xmlns:a16="http://schemas.microsoft.com/office/drawing/2014/main" xmlns="" id="{8D4E30A6-846E-4590-8A13-47D655FE31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7" y="1183"/>
                  <a:ext cx="6" cy="6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Freeform 126">
                  <a:extLst>
                    <a:ext uri="{FF2B5EF4-FFF2-40B4-BE49-F238E27FC236}">
                      <a16:creationId xmlns:a16="http://schemas.microsoft.com/office/drawing/2014/main" xmlns="" id="{81758CC1-0ECD-4317-A5CB-95745D8989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" y="15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49" name="Freeform 127">
                  <a:extLst>
                    <a:ext uri="{FF2B5EF4-FFF2-40B4-BE49-F238E27FC236}">
                      <a16:creationId xmlns:a16="http://schemas.microsoft.com/office/drawing/2014/main" xmlns="" id="{C6350C02-0421-4676-BBD2-36E2E7DD6C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7" y="793"/>
                  <a:ext cx="0" cy="5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Freeform 128">
                  <a:extLst>
                    <a:ext uri="{FF2B5EF4-FFF2-40B4-BE49-F238E27FC236}">
                      <a16:creationId xmlns:a16="http://schemas.microsoft.com/office/drawing/2014/main" xmlns="" id="{2E37460D-4617-4572-A35F-F3AA3D67FD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284"/>
                  <a:ext cx="0" cy="5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51" name="Freeform 129">
                  <a:extLst>
                    <a:ext uri="{FF2B5EF4-FFF2-40B4-BE49-F238E27FC236}">
                      <a16:creationId xmlns:a16="http://schemas.microsoft.com/office/drawing/2014/main" xmlns="" id="{A9EBD9EE-1B7D-4E3F-A74F-11DB21854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289"/>
                  <a:ext cx="6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Freeform 130">
                  <a:extLst>
                    <a:ext uri="{FF2B5EF4-FFF2-40B4-BE49-F238E27FC236}">
                      <a16:creationId xmlns:a16="http://schemas.microsoft.com/office/drawing/2014/main" xmlns="" id="{D9E03E17-F0C8-4123-963C-CE1F46BC1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7" y="118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53" name="Freeform 131">
                  <a:extLst>
                    <a:ext uri="{FF2B5EF4-FFF2-40B4-BE49-F238E27FC236}">
                      <a16:creationId xmlns:a16="http://schemas.microsoft.com/office/drawing/2014/main" xmlns="" id="{06FDD73A-D206-4D3F-8D70-8CBFCC234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781"/>
                  <a:ext cx="0" cy="6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54" name="Freeform 132">
                  <a:extLst>
                    <a:ext uri="{FF2B5EF4-FFF2-40B4-BE49-F238E27FC236}">
                      <a16:creationId xmlns:a16="http://schemas.microsoft.com/office/drawing/2014/main" xmlns="" id="{2AAC374D-7627-4BD6-BCB0-A377EC391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781"/>
                  <a:ext cx="6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55" name="Freeform 133">
                  <a:extLst>
                    <a:ext uri="{FF2B5EF4-FFF2-40B4-BE49-F238E27FC236}">
                      <a16:creationId xmlns:a16="http://schemas.microsoft.com/office/drawing/2014/main" xmlns="" id="{1A7C4574-2AA0-4F08-B88C-2BC5895AEF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1368"/>
                  <a:ext cx="5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56" name="Freeform 134">
                  <a:extLst>
                    <a:ext uri="{FF2B5EF4-FFF2-40B4-BE49-F238E27FC236}">
                      <a16:creationId xmlns:a16="http://schemas.microsoft.com/office/drawing/2014/main" xmlns="" id="{268A1434-464A-433D-A12D-9F3BB942C5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9" y="15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57" name="Freeform 135">
                  <a:extLst>
                    <a:ext uri="{FF2B5EF4-FFF2-40B4-BE49-F238E27FC236}">
                      <a16:creationId xmlns:a16="http://schemas.microsoft.com/office/drawing/2014/main" xmlns="" id="{C499D2E8-DA5C-4A79-B7F9-6199505E05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" y="136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Freeform 136">
                  <a:extLst>
                    <a:ext uri="{FF2B5EF4-FFF2-40B4-BE49-F238E27FC236}">
                      <a16:creationId xmlns:a16="http://schemas.microsoft.com/office/drawing/2014/main" xmlns="" id="{53D20D78-18CC-4C21-8909-CB3CA9F4A1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2" y="136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Freeform 137">
                  <a:extLst>
                    <a:ext uri="{FF2B5EF4-FFF2-40B4-BE49-F238E27FC236}">
                      <a16:creationId xmlns:a16="http://schemas.microsoft.com/office/drawing/2014/main" xmlns="" id="{7C269EBE-06D8-44CE-9F04-C752714E19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8" y="776"/>
                  <a:ext cx="6" cy="5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60" name="Freeform 138">
                  <a:extLst>
                    <a:ext uri="{FF2B5EF4-FFF2-40B4-BE49-F238E27FC236}">
                      <a16:creationId xmlns:a16="http://schemas.microsoft.com/office/drawing/2014/main" xmlns="" id="{FB6EF011-2096-4ACE-A0B1-02EE81A910C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92" y="301"/>
                  <a:ext cx="1116" cy="1865"/>
                </a:xfrm>
                <a:custGeom>
                  <a:avLst/>
                  <a:gdLst>
                    <a:gd name="T0" fmla="*/ 174 w 200"/>
                    <a:gd name="T1" fmla="*/ 272 h 334"/>
                    <a:gd name="T2" fmla="*/ 193 w 200"/>
                    <a:gd name="T3" fmla="*/ 232 h 334"/>
                    <a:gd name="T4" fmla="*/ 168 w 200"/>
                    <a:gd name="T5" fmla="*/ 218 h 334"/>
                    <a:gd name="T6" fmla="*/ 123 w 200"/>
                    <a:gd name="T7" fmla="*/ 220 h 334"/>
                    <a:gd name="T8" fmla="*/ 146 w 200"/>
                    <a:gd name="T9" fmla="*/ 206 h 334"/>
                    <a:gd name="T10" fmla="*/ 139 w 200"/>
                    <a:gd name="T11" fmla="*/ 191 h 334"/>
                    <a:gd name="T12" fmla="*/ 161 w 200"/>
                    <a:gd name="T13" fmla="*/ 179 h 334"/>
                    <a:gd name="T14" fmla="*/ 179 w 200"/>
                    <a:gd name="T15" fmla="*/ 151 h 334"/>
                    <a:gd name="T16" fmla="*/ 198 w 200"/>
                    <a:gd name="T17" fmla="*/ 92 h 334"/>
                    <a:gd name="T18" fmla="*/ 168 w 200"/>
                    <a:gd name="T19" fmla="*/ 82 h 334"/>
                    <a:gd name="T20" fmla="*/ 123 w 200"/>
                    <a:gd name="T21" fmla="*/ 81 h 334"/>
                    <a:gd name="T22" fmla="*/ 111 w 200"/>
                    <a:gd name="T23" fmla="*/ 88 h 334"/>
                    <a:gd name="T24" fmla="*/ 100 w 200"/>
                    <a:gd name="T25" fmla="*/ 84 h 334"/>
                    <a:gd name="T26" fmla="*/ 106 w 200"/>
                    <a:gd name="T27" fmla="*/ 76 h 334"/>
                    <a:gd name="T28" fmla="*/ 87 w 200"/>
                    <a:gd name="T29" fmla="*/ 66 h 334"/>
                    <a:gd name="T30" fmla="*/ 114 w 200"/>
                    <a:gd name="T31" fmla="*/ 51 h 334"/>
                    <a:gd name="T32" fmla="*/ 138 w 200"/>
                    <a:gd name="T33" fmla="*/ 13 h 334"/>
                    <a:gd name="T34" fmla="*/ 122 w 200"/>
                    <a:gd name="T35" fmla="*/ 6 h 334"/>
                    <a:gd name="T36" fmla="*/ 91 w 200"/>
                    <a:gd name="T37" fmla="*/ 11 h 334"/>
                    <a:gd name="T38" fmla="*/ 68 w 200"/>
                    <a:gd name="T39" fmla="*/ 19 h 334"/>
                    <a:gd name="T40" fmla="*/ 57 w 200"/>
                    <a:gd name="T41" fmla="*/ 19 h 334"/>
                    <a:gd name="T42" fmla="*/ 54 w 200"/>
                    <a:gd name="T43" fmla="*/ 36 h 334"/>
                    <a:gd name="T44" fmla="*/ 43 w 200"/>
                    <a:gd name="T45" fmla="*/ 51 h 334"/>
                    <a:gd name="T46" fmla="*/ 53 w 200"/>
                    <a:gd name="T47" fmla="*/ 69 h 334"/>
                    <a:gd name="T48" fmla="*/ 36 w 200"/>
                    <a:gd name="T49" fmla="*/ 68 h 334"/>
                    <a:gd name="T50" fmla="*/ 22 w 200"/>
                    <a:gd name="T51" fmla="*/ 72 h 334"/>
                    <a:gd name="T52" fmla="*/ 31 w 200"/>
                    <a:gd name="T53" fmla="*/ 92 h 334"/>
                    <a:gd name="T54" fmla="*/ 21 w 200"/>
                    <a:gd name="T55" fmla="*/ 106 h 334"/>
                    <a:gd name="T56" fmla="*/ 31 w 200"/>
                    <a:gd name="T57" fmla="*/ 115 h 334"/>
                    <a:gd name="T58" fmla="*/ 32 w 200"/>
                    <a:gd name="T59" fmla="*/ 128 h 334"/>
                    <a:gd name="T60" fmla="*/ 19 w 200"/>
                    <a:gd name="T61" fmla="*/ 143 h 334"/>
                    <a:gd name="T62" fmla="*/ 15 w 200"/>
                    <a:gd name="T63" fmla="*/ 156 h 334"/>
                    <a:gd name="T64" fmla="*/ 25 w 200"/>
                    <a:gd name="T65" fmla="*/ 163 h 334"/>
                    <a:gd name="T66" fmla="*/ 29 w 200"/>
                    <a:gd name="T67" fmla="*/ 178 h 334"/>
                    <a:gd name="T68" fmla="*/ 48 w 200"/>
                    <a:gd name="T69" fmla="*/ 164 h 334"/>
                    <a:gd name="T70" fmla="*/ 39 w 200"/>
                    <a:gd name="T71" fmla="*/ 177 h 334"/>
                    <a:gd name="T72" fmla="*/ 53 w 200"/>
                    <a:gd name="T73" fmla="*/ 177 h 334"/>
                    <a:gd name="T74" fmla="*/ 32 w 200"/>
                    <a:gd name="T75" fmla="*/ 192 h 334"/>
                    <a:gd name="T76" fmla="*/ 30 w 200"/>
                    <a:gd name="T77" fmla="*/ 206 h 334"/>
                    <a:gd name="T78" fmla="*/ 26 w 200"/>
                    <a:gd name="T79" fmla="*/ 221 h 334"/>
                    <a:gd name="T80" fmla="*/ 33 w 200"/>
                    <a:gd name="T81" fmla="*/ 237 h 334"/>
                    <a:gd name="T82" fmla="*/ 21 w 200"/>
                    <a:gd name="T83" fmla="*/ 279 h 334"/>
                    <a:gd name="T84" fmla="*/ 35 w 200"/>
                    <a:gd name="T85" fmla="*/ 248 h 334"/>
                    <a:gd name="T86" fmla="*/ 37 w 200"/>
                    <a:gd name="T87" fmla="*/ 226 h 334"/>
                    <a:gd name="T88" fmla="*/ 54 w 200"/>
                    <a:gd name="T89" fmla="*/ 202 h 334"/>
                    <a:gd name="T90" fmla="*/ 42 w 200"/>
                    <a:gd name="T91" fmla="*/ 230 h 334"/>
                    <a:gd name="T92" fmla="*/ 59 w 200"/>
                    <a:gd name="T93" fmla="*/ 232 h 334"/>
                    <a:gd name="T94" fmla="*/ 65 w 200"/>
                    <a:gd name="T95" fmla="*/ 210 h 334"/>
                    <a:gd name="T96" fmla="*/ 74 w 200"/>
                    <a:gd name="T97" fmla="*/ 226 h 334"/>
                    <a:gd name="T98" fmla="*/ 67 w 200"/>
                    <a:gd name="T99" fmla="*/ 226 h 334"/>
                    <a:gd name="T100" fmla="*/ 62 w 200"/>
                    <a:gd name="T101" fmla="*/ 242 h 334"/>
                    <a:gd name="T102" fmla="*/ 67 w 200"/>
                    <a:gd name="T103" fmla="*/ 271 h 334"/>
                    <a:gd name="T104" fmla="*/ 54 w 200"/>
                    <a:gd name="T105" fmla="*/ 303 h 334"/>
                    <a:gd name="T106" fmla="*/ 52 w 200"/>
                    <a:gd name="T107" fmla="*/ 319 h 334"/>
                    <a:gd name="T108" fmla="*/ 65 w 200"/>
                    <a:gd name="T109" fmla="*/ 315 h 334"/>
                    <a:gd name="T110" fmla="*/ 87 w 200"/>
                    <a:gd name="T111" fmla="*/ 320 h 334"/>
                    <a:gd name="T112" fmla="*/ 95 w 200"/>
                    <a:gd name="T113" fmla="*/ 321 h 334"/>
                    <a:gd name="T114" fmla="*/ 111 w 200"/>
                    <a:gd name="T115" fmla="*/ 313 h 334"/>
                    <a:gd name="T116" fmla="*/ 133 w 200"/>
                    <a:gd name="T117" fmla="*/ 305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00" h="334">
                      <a:moveTo>
                        <a:pt x="148" y="303"/>
                      </a:moveTo>
                      <a:cubicBezTo>
                        <a:pt x="150" y="302"/>
                        <a:pt x="150" y="301"/>
                        <a:pt x="150" y="300"/>
                      </a:cubicBezTo>
                      <a:cubicBezTo>
                        <a:pt x="150" y="297"/>
                        <a:pt x="152" y="298"/>
                        <a:pt x="154" y="298"/>
                      </a:cubicBezTo>
                      <a:cubicBezTo>
                        <a:pt x="155" y="297"/>
                        <a:pt x="156" y="295"/>
                        <a:pt x="157" y="294"/>
                      </a:cubicBezTo>
                      <a:cubicBezTo>
                        <a:pt x="158" y="293"/>
                        <a:pt x="158" y="293"/>
                        <a:pt x="159" y="292"/>
                      </a:cubicBezTo>
                      <a:cubicBezTo>
                        <a:pt x="160" y="291"/>
                        <a:pt x="160" y="291"/>
                        <a:pt x="160" y="290"/>
                      </a:cubicBezTo>
                      <a:cubicBezTo>
                        <a:pt x="161" y="290"/>
                        <a:pt x="162" y="290"/>
                        <a:pt x="162" y="289"/>
                      </a:cubicBezTo>
                      <a:cubicBezTo>
                        <a:pt x="163" y="289"/>
                        <a:pt x="164" y="288"/>
                        <a:pt x="165" y="287"/>
                      </a:cubicBezTo>
                      <a:cubicBezTo>
                        <a:pt x="165" y="287"/>
                        <a:pt x="166" y="287"/>
                        <a:pt x="166" y="287"/>
                      </a:cubicBezTo>
                      <a:cubicBezTo>
                        <a:pt x="166" y="286"/>
                        <a:pt x="167" y="285"/>
                        <a:pt x="168" y="284"/>
                      </a:cubicBezTo>
                      <a:cubicBezTo>
                        <a:pt x="169" y="282"/>
                        <a:pt x="168" y="280"/>
                        <a:pt x="169" y="278"/>
                      </a:cubicBezTo>
                      <a:cubicBezTo>
                        <a:pt x="170" y="277"/>
                        <a:pt x="171" y="276"/>
                        <a:pt x="172" y="275"/>
                      </a:cubicBezTo>
                      <a:cubicBezTo>
                        <a:pt x="173" y="274"/>
                        <a:pt x="173" y="273"/>
                        <a:pt x="174" y="272"/>
                      </a:cubicBezTo>
                      <a:cubicBezTo>
                        <a:pt x="176" y="270"/>
                        <a:pt x="177" y="270"/>
                        <a:pt x="179" y="271"/>
                      </a:cubicBezTo>
                      <a:cubicBezTo>
                        <a:pt x="179" y="271"/>
                        <a:pt x="180" y="272"/>
                        <a:pt x="181" y="272"/>
                      </a:cubicBezTo>
                      <a:cubicBezTo>
                        <a:pt x="182" y="271"/>
                        <a:pt x="182" y="270"/>
                        <a:pt x="182" y="269"/>
                      </a:cubicBezTo>
                      <a:cubicBezTo>
                        <a:pt x="183" y="267"/>
                        <a:pt x="184" y="267"/>
                        <a:pt x="187" y="266"/>
                      </a:cubicBezTo>
                      <a:cubicBezTo>
                        <a:pt x="192" y="263"/>
                        <a:pt x="188" y="259"/>
                        <a:pt x="186" y="256"/>
                      </a:cubicBezTo>
                      <a:cubicBezTo>
                        <a:pt x="185" y="254"/>
                        <a:pt x="181" y="250"/>
                        <a:pt x="183" y="248"/>
                      </a:cubicBezTo>
                      <a:cubicBezTo>
                        <a:pt x="183" y="248"/>
                        <a:pt x="184" y="248"/>
                        <a:pt x="185" y="248"/>
                      </a:cubicBezTo>
                      <a:cubicBezTo>
                        <a:pt x="186" y="248"/>
                        <a:pt x="185" y="248"/>
                        <a:pt x="186" y="247"/>
                      </a:cubicBezTo>
                      <a:cubicBezTo>
                        <a:pt x="187" y="247"/>
                        <a:pt x="187" y="245"/>
                        <a:pt x="187" y="244"/>
                      </a:cubicBezTo>
                      <a:cubicBezTo>
                        <a:pt x="187" y="244"/>
                        <a:pt x="188" y="243"/>
                        <a:pt x="190" y="241"/>
                      </a:cubicBezTo>
                      <a:cubicBezTo>
                        <a:pt x="190" y="241"/>
                        <a:pt x="190" y="241"/>
                        <a:pt x="190" y="241"/>
                      </a:cubicBezTo>
                      <a:cubicBezTo>
                        <a:pt x="190" y="239"/>
                        <a:pt x="192" y="238"/>
                        <a:pt x="193" y="236"/>
                      </a:cubicBezTo>
                      <a:cubicBezTo>
                        <a:pt x="193" y="234"/>
                        <a:pt x="193" y="234"/>
                        <a:pt x="193" y="232"/>
                      </a:cubicBezTo>
                      <a:cubicBezTo>
                        <a:pt x="193" y="232"/>
                        <a:pt x="193" y="232"/>
                        <a:pt x="193" y="232"/>
                      </a:cubicBezTo>
                      <a:cubicBezTo>
                        <a:pt x="193" y="232"/>
                        <a:pt x="193" y="232"/>
                        <a:pt x="193" y="232"/>
                      </a:cubicBezTo>
                      <a:cubicBezTo>
                        <a:pt x="192" y="231"/>
                        <a:pt x="191" y="230"/>
                        <a:pt x="191" y="230"/>
                      </a:cubicBezTo>
                      <a:cubicBezTo>
                        <a:pt x="189" y="228"/>
                        <a:pt x="188" y="227"/>
                        <a:pt x="187" y="226"/>
                      </a:cubicBezTo>
                      <a:cubicBezTo>
                        <a:pt x="186" y="224"/>
                        <a:pt x="184" y="224"/>
                        <a:pt x="182" y="224"/>
                      </a:cubicBezTo>
                      <a:cubicBezTo>
                        <a:pt x="181" y="224"/>
                        <a:pt x="180" y="224"/>
                        <a:pt x="179" y="223"/>
                      </a:cubicBezTo>
                      <a:cubicBezTo>
                        <a:pt x="179" y="223"/>
                        <a:pt x="179" y="223"/>
                        <a:pt x="179" y="223"/>
                      </a:cubicBezTo>
                      <a:cubicBezTo>
                        <a:pt x="179" y="223"/>
                        <a:pt x="179" y="223"/>
                        <a:pt x="179" y="223"/>
                      </a:cubicBezTo>
                      <a:cubicBezTo>
                        <a:pt x="178" y="223"/>
                        <a:pt x="178" y="223"/>
                        <a:pt x="178" y="222"/>
                      </a:cubicBezTo>
                      <a:cubicBezTo>
                        <a:pt x="177" y="222"/>
                        <a:pt x="176" y="222"/>
                        <a:pt x="176" y="222"/>
                      </a:cubicBezTo>
                      <a:cubicBezTo>
                        <a:pt x="175" y="221"/>
                        <a:pt x="175" y="220"/>
                        <a:pt x="174" y="220"/>
                      </a:cubicBezTo>
                      <a:cubicBezTo>
                        <a:pt x="173" y="219"/>
                        <a:pt x="171" y="219"/>
                        <a:pt x="170" y="219"/>
                      </a:cubicBezTo>
                      <a:cubicBezTo>
                        <a:pt x="169" y="219"/>
                        <a:pt x="169" y="219"/>
                        <a:pt x="168" y="218"/>
                      </a:cubicBezTo>
                      <a:cubicBezTo>
                        <a:pt x="168" y="218"/>
                        <a:pt x="168" y="217"/>
                        <a:pt x="167" y="216"/>
                      </a:cubicBezTo>
                      <a:cubicBezTo>
                        <a:pt x="166" y="214"/>
                        <a:pt x="163" y="215"/>
                        <a:pt x="160" y="215"/>
                      </a:cubicBezTo>
                      <a:cubicBezTo>
                        <a:pt x="158" y="215"/>
                        <a:pt x="156" y="215"/>
                        <a:pt x="156" y="217"/>
                      </a:cubicBezTo>
                      <a:cubicBezTo>
                        <a:pt x="155" y="219"/>
                        <a:pt x="155" y="221"/>
                        <a:pt x="153" y="222"/>
                      </a:cubicBezTo>
                      <a:cubicBezTo>
                        <a:pt x="152" y="223"/>
                        <a:pt x="151" y="224"/>
                        <a:pt x="150" y="224"/>
                      </a:cubicBezTo>
                      <a:cubicBezTo>
                        <a:pt x="149" y="225"/>
                        <a:pt x="147" y="224"/>
                        <a:pt x="146" y="224"/>
                      </a:cubicBezTo>
                      <a:cubicBezTo>
                        <a:pt x="144" y="224"/>
                        <a:pt x="143" y="223"/>
                        <a:pt x="141" y="223"/>
                      </a:cubicBezTo>
                      <a:cubicBezTo>
                        <a:pt x="140" y="223"/>
                        <a:pt x="138" y="223"/>
                        <a:pt x="137" y="223"/>
                      </a:cubicBezTo>
                      <a:cubicBezTo>
                        <a:pt x="136" y="222"/>
                        <a:pt x="136" y="222"/>
                        <a:pt x="135" y="222"/>
                      </a:cubicBezTo>
                      <a:cubicBezTo>
                        <a:pt x="133" y="222"/>
                        <a:pt x="131" y="222"/>
                        <a:pt x="130" y="222"/>
                      </a:cubicBezTo>
                      <a:cubicBezTo>
                        <a:pt x="128" y="221"/>
                        <a:pt x="127" y="220"/>
                        <a:pt x="125" y="220"/>
                      </a:cubicBezTo>
                      <a:cubicBezTo>
                        <a:pt x="125" y="220"/>
                        <a:pt x="124" y="220"/>
                        <a:pt x="123" y="220"/>
                      </a:cubicBezTo>
                      <a:cubicBezTo>
                        <a:pt x="123" y="220"/>
                        <a:pt x="123" y="220"/>
                        <a:pt x="123" y="220"/>
                      </a:cubicBezTo>
                      <a:cubicBezTo>
                        <a:pt x="123" y="220"/>
                        <a:pt x="123" y="220"/>
                        <a:pt x="123" y="220"/>
                      </a:cubicBezTo>
                      <a:cubicBezTo>
                        <a:pt x="121" y="220"/>
                        <a:pt x="117" y="219"/>
                        <a:pt x="117" y="217"/>
                      </a:cubicBezTo>
                      <a:cubicBezTo>
                        <a:pt x="116" y="217"/>
                        <a:pt x="115" y="216"/>
                        <a:pt x="114" y="215"/>
                      </a:cubicBezTo>
                      <a:cubicBezTo>
                        <a:pt x="113" y="215"/>
                        <a:pt x="112" y="214"/>
                        <a:pt x="113" y="213"/>
                      </a:cubicBezTo>
                      <a:cubicBezTo>
                        <a:pt x="113" y="214"/>
                        <a:pt x="114" y="214"/>
                        <a:pt x="115" y="215"/>
                      </a:cubicBezTo>
                      <a:cubicBezTo>
                        <a:pt x="116" y="215"/>
                        <a:pt x="117" y="216"/>
                        <a:pt x="118" y="216"/>
                      </a:cubicBezTo>
                      <a:cubicBezTo>
                        <a:pt x="119" y="216"/>
                        <a:pt x="120" y="217"/>
                        <a:pt x="121" y="217"/>
                      </a:cubicBezTo>
                      <a:cubicBezTo>
                        <a:pt x="122" y="217"/>
                        <a:pt x="123" y="217"/>
                        <a:pt x="124" y="217"/>
                      </a:cubicBezTo>
                      <a:cubicBezTo>
                        <a:pt x="126" y="217"/>
                        <a:pt x="128" y="218"/>
                        <a:pt x="130" y="219"/>
                      </a:cubicBezTo>
                      <a:cubicBezTo>
                        <a:pt x="132" y="219"/>
                        <a:pt x="134" y="217"/>
                        <a:pt x="136" y="216"/>
                      </a:cubicBezTo>
                      <a:cubicBezTo>
                        <a:pt x="137" y="215"/>
                        <a:pt x="140" y="216"/>
                        <a:pt x="141" y="215"/>
                      </a:cubicBezTo>
                      <a:cubicBezTo>
                        <a:pt x="143" y="213"/>
                        <a:pt x="141" y="210"/>
                        <a:pt x="143" y="209"/>
                      </a:cubicBezTo>
                      <a:cubicBezTo>
                        <a:pt x="144" y="208"/>
                        <a:pt x="145" y="207"/>
                        <a:pt x="146" y="206"/>
                      </a:cubicBezTo>
                      <a:cubicBezTo>
                        <a:pt x="148" y="206"/>
                        <a:pt x="149" y="204"/>
                        <a:pt x="150" y="204"/>
                      </a:cubicBezTo>
                      <a:cubicBezTo>
                        <a:pt x="152" y="203"/>
                        <a:pt x="152" y="204"/>
                        <a:pt x="154" y="204"/>
                      </a:cubicBezTo>
                      <a:cubicBezTo>
                        <a:pt x="155" y="205"/>
                        <a:pt x="156" y="205"/>
                        <a:pt x="157" y="204"/>
                      </a:cubicBezTo>
                      <a:cubicBezTo>
                        <a:pt x="160" y="203"/>
                        <a:pt x="162" y="201"/>
                        <a:pt x="165" y="199"/>
                      </a:cubicBezTo>
                      <a:cubicBezTo>
                        <a:pt x="166" y="198"/>
                        <a:pt x="168" y="197"/>
                        <a:pt x="166" y="195"/>
                      </a:cubicBezTo>
                      <a:cubicBezTo>
                        <a:pt x="165" y="194"/>
                        <a:pt x="164" y="194"/>
                        <a:pt x="162" y="193"/>
                      </a:cubicBezTo>
                      <a:cubicBezTo>
                        <a:pt x="161" y="192"/>
                        <a:pt x="160" y="192"/>
                        <a:pt x="159" y="191"/>
                      </a:cubicBezTo>
                      <a:cubicBezTo>
                        <a:pt x="157" y="191"/>
                        <a:pt x="156" y="191"/>
                        <a:pt x="156" y="189"/>
                      </a:cubicBezTo>
                      <a:cubicBezTo>
                        <a:pt x="156" y="188"/>
                        <a:pt x="157" y="187"/>
                        <a:pt x="156" y="187"/>
                      </a:cubicBezTo>
                      <a:cubicBezTo>
                        <a:pt x="156" y="186"/>
                        <a:pt x="155" y="184"/>
                        <a:pt x="154" y="184"/>
                      </a:cubicBezTo>
                      <a:cubicBezTo>
                        <a:pt x="152" y="183"/>
                        <a:pt x="149" y="185"/>
                        <a:pt x="148" y="186"/>
                      </a:cubicBezTo>
                      <a:cubicBezTo>
                        <a:pt x="146" y="188"/>
                        <a:pt x="143" y="189"/>
                        <a:pt x="140" y="191"/>
                      </a:cubicBezTo>
                      <a:cubicBezTo>
                        <a:pt x="140" y="191"/>
                        <a:pt x="140" y="191"/>
                        <a:pt x="139" y="191"/>
                      </a:cubicBezTo>
                      <a:cubicBezTo>
                        <a:pt x="139" y="191"/>
                        <a:pt x="139" y="191"/>
                        <a:pt x="139" y="191"/>
                      </a:cubicBezTo>
                      <a:cubicBezTo>
                        <a:pt x="139" y="191"/>
                        <a:pt x="139" y="191"/>
                        <a:pt x="139" y="191"/>
                      </a:cubicBezTo>
                      <a:cubicBezTo>
                        <a:pt x="138" y="191"/>
                        <a:pt x="138" y="191"/>
                        <a:pt x="138" y="191"/>
                      </a:cubicBezTo>
                      <a:cubicBezTo>
                        <a:pt x="138" y="191"/>
                        <a:pt x="138" y="191"/>
                        <a:pt x="138" y="191"/>
                      </a:cubicBezTo>
                      <a:cubicBezTo>
                        <a:pt x="136" y="192"/>
                        <a:pt x="135" y="191"/>
                        <a:pt x="133" y="191"/>
                      </a:cubicBezTo>
                      <a:cubicBezTo>
                        <a:pt x="134" y="190"/>
                        <a:pt x="136" y="190"/>
                        <a:pt x="137" y="189"/>
                      </a:cubicBezTo>
                      <a:cubicBezTo>
                        <a:pt x="138" y="189"/>
                        <a:pt x="138" y="188"/>
                        <a:pt x="139" y="187"/>
                      </a:cubicBezTo>
                      <a:cubicBezTo>
                        <a:pt x="140" y="187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5" y="183"/>
                      </a:cubicBezTo>
                      <a:cubicBezTo>
                        <a:pt x="147" y="182"/>
                        <a:pt x="149" y="183"/>
                        <a:pt x="151" y="182"/>
                      </a:cubicBezTo>
                      <a:cubicBezTo>
                        <a:pt x="152" y="182"/>
                        <a:pt x="153" y="181"/>
                        <a:pt x="155" y="180"/>
                      </a:cubicBezTo>
                      <a:cubicBezTo>
                        <a:pt x="157" y="179"/>
                        <a:pt x="157" y="180"/>
                        <a:pt x="159" y="181"/>
                      </a:cubicBezTo>
                      <a:cubicBezTo>
                        <a:pt x="161" y="182"/>
                        <a:pt x="161" y="180"/>
                        <a:pt x="161" y="179"/>
                      </a:cubicBezTo>
                      <a:cubicBezTo>
                        <a:pt x="162" y="178"/>
                        <a:pt x="163" y="177"/>
                        <a:pt x="163" y="177"/>
                      </a:cubicBezTo>
                      <a:cubicBezTo>
                        <a:pt x="164" y="176"/>
                        <a:pt x="164" y="175"/>
                        <a:pt x="165" y="174"/>
                      </a:cubicBezTo>
                      <a:cubicBezTo>
                        <a:pt x="167" y="173"/>
                        <a:pt x="169" y="173"/>
                        <a:pt x="170" y="170"/>
                      </a:cubicBezTo>
                      <a:cubicBezTo>
                        <a:pt x="170" y="169"/>
                        <a:pt x="170" y="167"/>
                        <a:pt x="170" y="166"/>
                      </a:cubicBezTo>
                      <a:cubicBezTo>
                        <a:pt x="171" y="164"/>
                        <a:pt x="172" y="163"/>
                        <a:pt x="172" y="162"/>
                      </a:cubicBezTo>
                      <a:cubicBezTo>
                        <a:pt x="172" y="161"/>
                        <a:pt x="172" y="160"/>
                        <a:pt x="173" y="159"/>
                      </a:cubicBezTo>
                      <a:cubicBezTo>
                        <a:pt x="173" y="159"/>
                        <a:pt x="173" y="159"/>
                        <a:pt x="173" y="159"/>
                      </a:cubicBezTo>
                      <a:cubicBezTo>
                        <a:pt x="173" y="159"/>
                        <a:pt x="173" y="159"/>
                        <a:pt x="173" y="159"/>
                      </a:cubicBezTo>
                      <a:cubicBezTo>
                        <a:pt x="173" y="158"/>
                        <a:pt x="174" y="158"/>
                        <a:pt x="174" y="158"/>
                      </a:cubicBezTo>
                      <a:cubicBezTo>
                        <a:pt x="174" y="158"/>
                        <a:pt x="174" y="158"/>
                        <a:pt x="174" y="158"/>
                      </a:cubicBezTo>
                      <a:cubicBezTo>
                        <a:pt x="174" y="158"/>
                        <a:pt x="175" y="158"/>
                        <a:pt x="175" y="158"/>
                      </a:cubicBezTo>
                      <a:cubicBezTo>
                        <a:pt x="176" y="157"/>
                        <a:pt x="176" y="155"/>
                        <a:pt x="176" y="154"/>
                      </a:cubicBezTo>
                      <a:cubicBezTo>
                        <a:pt x="177" y="153"/>
                        <a:pt x="178" y="152"/>
                        <a:pt x="179" y="151"/>
                      </a:cubicBezTo>
                      <a:cubicBezTo>
                        <a:pt x="180" y="150"/>
                        <a:pt x="182" y="149"/>
                        <a:pt x="182" y="147"/>
                      </a:cubicBezTo>
                      <a:cubicBezTo>
                        <a:pt x="183" y="144"/>
                        <a:pt x="182" y="141"/>
                        <a:pt x="182" y="139"/>
                      </a:cubicBezTo>
                      <a:cubicBezTo>
                        <a:pt x="183" y="138"/>
                        <a:pt x="183" y="137"/>
                        <a:pt x="183" y="137"/>
                      </a:cubicBezTo>
                      <a:cubicBezTo>
                        <a:pt x="184" y="135"/>
                        <a:pt x="185" y="134"/>
                        <a:pt x="186" y="133"/>
                      </a:cubicBezTo>
                      <a:cubicBezTo>
                        <a:pt x="187" y="131"/>
                        <a:pt x="189" y="130"/>
                        <a:pt x="189" y="128"/>
                      </a:cubicBezTo>
                      <a:cubicBezTo>
                        <a:pt x="189" y="127"/>
                        <a:pt x="189" y="126"/>
                        <a:pt x="188" y="125"/>
                      </a:cubicBezTo>
                      <a:cubicBezTo>
                        <a:pt x="188" y="124"/>
                        <a:pt x="187" y="123"/>
                        <a:pt x="187" y="122"/>
                      </a:cubicBezTo>
                      <a:cubicBezTo>
                        <a:pt x="187" y="120"/>
                        <a:pt x="188" y="118"/>
                        <a:pt x="189" y="116"/>
                      </a:cubicBezTo>
                      <a:cubicBezTo>
                        <a:pt x="190" y="114"/>
                        <a:pt x="191" y="112"/>
                        <a:pt x="192" y="110"/>
                      </a:cubicBezTo>
                      <a:cubicBezTo>
                        <a:pt x="193" y="108"/>
                        <a:pt x="195" y="107"/>
                        <a:pt x="196" y="105"/>
                      </a:cubicBezTo>
                      <a:cubicBezTo>
                        <a:pt x="197" y="104"/>
                        <a:pt x="197" y="102"/>
                        <a:pt x="198" y="101"/>
                      </a:cubicBezTo>
                      <a:cubicBezTo>
                        <a:pt x="199" y="99"/>
                        <a:pt x="200" y="98"/>
                        <a:pt x="200" y="96"/>
                      </a:cubicBezTo>
                      <a:cubicBezTo>
                        <a:pt x="200" y="95"/>
                        <a:pt x="199" y="94"/>
                        <a:pt x="198" y="92"/>
                      </a:cubicBezTo>
                      <a:cubicBezTo>
                        <a:pt x="198" y="91"/>
                        <a:pt x="198" y="90"/>
                        <a:pt x="197" y="89"/>
                      </a:cubicBezTo>
                      <a:cubicBezTo>
                        <a:pt x="197" y="88"/>
                        <a:pt x="197" y="87"/>
                        <a:pt x="197" y="87"/>
                      </a:cubicBezTo>
                      <a:cubicBezTo>
                        <a:pt x="196" y="86"/>
                        <a:pt x="195" y="85"/>
                        <a:pt x="195" y="84"/>
                      </a:cubicBezTo>
                      <a:cubicBezTo>
                        <a:pt x="194" y="84"/>
                        <a:pt x="194" y="83"/>
                        <a:pt x="194" y="82"/>
                      </a:cubicBezTo>
                      <a:cubicBezTo>
                        <a:pt x="193" y="81"/>
                        <a:pt x="193" y="81"/>
                        <a:pt x="192" y="81"/>
                      </a:cubicBezTo>
                      <a:cubicBezTo>
                        <a:pt x="191" y="81"/>
                        <a:pt x="190" y="80"/>
                        <a:pt x="189" y="80"/>
                      </a:cubicBezTo>
                      <a:cubicBezTo>
                        <a:pt x="187" y="79"/>
                        <a:pt x="185" y="79"/>
                        <a:pt x="183" y="80"/>
                      </a:cubicBezTo>
                      <a:cubicBezTo>
                        <a:pt x="182" y="81"/>
                        <a:pt x="182" y="82"/>
                        <a:pt x="180" y="82"/>
                      </a:cubicBezTo>
                      <a:cubicBezTo>
                        <a:pt x="179" y="82"/>
                        <a:pt x="179" y="82"/>
                        <a:pt x="179" y="82"/>
                      </a:cubicBezTo>
                      <a:cubicBezTo>
                        <a:pt x="178" y="81"/>
                        <a:pt x="178" y="81"/>
                        <a:pt x="178" y="81"/>
                      </a:cubicBezTo>
                      <a:cubicBezTo>
                        <a:pt x="177" y="80"/>
                        <a:pt x="176" y="81"/>
                        <a:pt x="175" y="81"/>
                      </a:cubicBezTo>
                      <a:cubicBezTo>
                        <a:pt x="174" y="82"/>
                        <a:pt x="173" y="82"/>
                        <a:pt x="172" y="82"/>
                      </a:cubicBezTo>
                      <a:cubicBezTo>
                        <a:pt x="170" y="82"/>
                        <a:pt x="169" y="82"/>
                        <a:pt x="168" y="82"/>
                      </a:cubicBezTo>
                      <a:cubicBezTo>
                        <a:pt x="168" y="82"/>
                        <a:pt x="167" y="82"/>
                        <a:pt x="166" y="82"/>
                      </a:cubicBezTo>
                      <a:cubicBezTo>
                        <a:pt x="165" y="82"/>
                        <a:pt x="165" y="81"/>
                        <a:pt x="164" y="81"/>
                      </a:cubicBezTo>
                      <a:cubicBezTo>
                        <a:pt x="163" y="81"/>
                        <a:pt x="162" y="81"/>
                        <a:pt x="162" y="81"/>
                      </a:cubicBezTo>
                      <a:cubicBezTo>
                        <a:pt x="159" y="81"/>
                        <a:pt x="156" y="81"/>
                        <a:pt x="153" y="81"/>
                      </a:cubicBezTo>
                      <a:cubicBezTo>
                        <a:pt x="153" y="81"/>
                        <a:pt x="152" y="80"/>
                        <a:pt x="152" y="80"/>
                      </a:cubicBezTo>
                      <a:cubicBezTo>
                        <a:pt x="151" y="80"/>
                        <a:pt x="150" y="80"/>
                        <a:pt x="150" y="80"/>
                      </a:cubicBezTo>
                      <a:cubicBezTo>
                        <a:pt x="149" y="81"/>
                        <a:pt x="149" y="81"/>
                        <a:pt x="149" y="82"/>
                      </a:cubicBezTo>
                      <a:cubicBezTo>
                        <a:pt x="148" y="82"/>
                        <a:pt x="147" y="83"/>
                        <a:pt x="146" y="83"/>
                      </a:cubicBezTo>
                      <a:cubicBezTo>
                        <a:pt x="144" y="83"/>
                        <a:pt x="142" y="83"/>
                        <a:pt x="140" y="83"/>
                      </a:cubicBezTo>
                      <a:cubicBezTo>
                        <a:pt x="138" y="83"/>
                        <a:pt x="137" y="82"/>
                        <a:pt x="135" y="81"/>
                      </a:cubicBezTo>
                      <a:cubicBezTo>
                        <a:pt x="133" y="80"/>
                        <a:pt x="132" y="79"/>
                        <a:pt x="129" y="79"/>
                      </a:cubicBezTo>
                      <a:cubicBezTo>
                        <a:pt x="128" y="79"/>
                        <a:pt x="128" y="80"/>
                        <a:pt x="127" y="80"/>
                      </a:cubicBezTo>
                      <a:cubicBezTo>
                        <a:pt x="126" y="80"/>
                        <a:pt x="124" y="80"/>
                        <a:pt x="123" y="81"/>
                      </a:cubicBezTo>
                      <a:cubicBezTo>
                        <a:pt x="122" y="82"/>
                        <a:pt x="123" y="83"/>
                        <a:pt x="121" y="84"/>
                      </a:cubicBezTo>
                      <a:cubicBezTo>
                        <a:pt x="121" y="84"/>
                        <a:pt x="120" y="84"/>
                        <a:pt x="120" y="84"/>
                      </a:cubicBezTo>
                      <a:cubicBezTo>
                        <a:pt x="119" y="85"/>
                        <a:pt x="119" y="86"/>
                        <a:pt x="118" y="86"/>
                      </a:cubicBezTo>
                      <a:cubicBezTo>
                        <a:pt x="117" y="87"/>
                        <a:pt x="116" y="85"/>
                        <a:pt x="115" y="85"/>
                      </a:cubicBezTo>
                      <a:cubicBezTo>
                        <a:pt x="115" y="85"/>
                        <a:pt x="114" y="86"/>
                        <a:pt x="114" y="86"/>
                      </a:cubicBezTo>
                      <a:cubicBezTo>
                        <a:pt x="114" y="86"/>
                        <a:pt x="114" y="86"/>
                        <a:pt x="114" y="86"/>
                      </a:cubicBezTo>
                      <a:cubicBezTo>
                        <a:pt x="114" y="86"/>
                        <a:pt x="114" y="86"/>
                        <a:pt x="113" y="86"/>
                      </a:cubicBezTo>
                      <a:cubicBezTo>
                        <a:pt x="113" y="86"/>
                        <a:pt x="113" y="86"/>
                        <a:pt x="113" y="86"/>
                      </a:cubicBezTo>
                      <a:cubicBezTo>
                        <a:pt x="113" y="86"/>
                        <a:pt x="113" y="87"/>
                        <a:pt x="113" y="87"/>
                      </a:cubicBezTo>
                      <a:cubicBezTo>
                        <a:pt x="113" y="87"/>
                        <a:pt x="113" y="87"/>
                        <a:pt x="113" y="87"/>
                      </a:cubicBezTo>
                      <a:cubicBezTo>
                        <a:pt x="113" y="87"/>
                        <a:pt x="112" y="87"/>
                        <a:pt x="112" y="87"/>
                      </a:cubicBezTo>
                      <a:cubicBezTo>
                        <a:pt x="112" y="87"/>
                        <a:pt x="112" y="87"/>
                        <a:pt x="112" y="87"/>
                      </a:cubicBezTo>
                      <a:cubicBezTo>
                        <a:pt x="112" y="88"/>
                        <a:pt x="112" y="88"/>
                        <a:pt x="111" y="88"/>
                      </a:cubicBezTo>
                      <a:cubicBezTo>
                        <a:pt x="111" y="89"/>
                        <a:pt x="109" y="90"/>
                        <a:pt x="107" y="91"/>
                      </a:cubicBezTo>
                      <a:cubicBezTo>
                        <a:pt x="105" y="91"/>
                        <a:pt x="102" y="89"/>
                        <a:pt x="101" y="91"/>
                      </a:cubicBezTo>
                      <a:cubicBezTo>
                        <a:pt x="101" y="91"/>
                        <a:pt x="101" y="92"/>
                        <a:pt x="101" y="93"/>
                      </a:cubicBezTo>
                      <a:cubicBezTo>
                        <a:pt x="100" y="93"/>
                        <a:pt x="99" y="94"/>
                        <a:pt x="98" y="94"/>
                      </a:cubicBezTo>
                      <a:cubicBezTo>
                        <a:pt x="97" y="95"/>
                        <a:pt x="95" y="97"/>
                        <a:pt x="93" y="98"/>
                      </a:cubicBezTo>
                      <a:cubicBezTo>
                        <a:pt x="91" y="99"/>
                        <a:pt x="87" y="99"/>
                        <a:pt x="84" y="99"/>
                      </a:cubicBezTo>
                      <a:cubicBezTo>
                        <a:pt x="86" y="98"/>
                        <a:pt x="87" y="98"/>
                        <a:pt x="89" y="98"/>
                      </a:cubicBezTo>
                      <a:cubicBezTo>
                        <a:pt x="90" y="97"/>
                        <a:pt x="91" y="96"/>
                        <a:pt x="92" y="95"/>
                      </a:cubicBezTo>
                      <a:cubicBezTo>
                        <a:pt x="92" y="95"/>
                        <a:pt x="92" y="94"/>
                        <a:pt x="92" y="94"/>
                      </a:cubicBezTo>
                      <a:cubicBezTo>
                        <a:pt x="93" y="93"/>
                        <a:pt x="94" y="93"/>
                        <a:pt x="95" y="92"/>
                      </a:cubicBezTo>
                      <a:cubicBezTo>
                        <a:pt x="95" y="91"/>
                        <a:pt x="95" y="91"/>
                        <a:pt x="96" y="90"/>
                      </a:cubicBezTo>
                      <a:cubicBezTo>
                        <a:pt x="96" y="89"/>
                        <a:pt x="97" y="89"/>
                        <a:pt x="98" y="88"/>
                      </a:cubicBezTo>
                      <a:cubicBezTo>
                        <a:pt x="98" y="88"/>
                        <a:pt x="102" y="85"/>
                        <a:pt x="100" y="84"/>
                      </a:cubicBezTo>
                      <a:cubicBezTo>
                        <a:pt x="99" y="83"/>
                        <a:pt x="97" y="85"/>
                        <a:pt x="96" y="85"/>
                      </a:cubicBezTo>
                      <a:cubicBezTo>
                        <a:pt x="95" y="85"/>
                        <a:pt x="94" y="83"/>
                        <a:pt x="92" y="83"/>
                      </a:cubicBezTo>
                      <a:cubicBezTo>
                        <a:pt x="90" y="83"/>
                        <a:pt x="89" y="85"/>
                        <a:pt x="88" y="86"/>
                      </a:cubicBezTo>
                      <a:cubicBezTo>
                        <a:pt x="87" y="88"/>
                        <a:pt x="86" y="90"/>
                        <a:pt x="84" y="91"/>
                      </a:cubicBezTo>
                      <a:cubicBezTo>
                        <a:pt x="83" y="90"/>
                        <a:pt x="84" y="89"/>
                        <a:pt x="85" y="89"/>
                      </a:cubicBezTo>
                      <a:cubicBezTo>
                        <a:pt x="86" y="88"/>
                        <a:pt x="86" y="86"/>
                        <a:pt x="87" y="85"/>
                      </a:cubicBezTo>
                      <a:cubicBezTo>
                        <a:pt x="88" y="84"/>
                        <a:pt x="88" y="83"/>
                        <a:pt x="90" y="82"/>
                      </a:cubicBezTo>
                      <a:cubicBezTo>
                        <a:pt x="91" y="81"/>
                        <a:pt x="93" y="82"/>
                        <a:pt x="95" y="82"/>
                      </a:cubicBezTo>
                      <a:cubicBezTo>
                        <a:pt x="96" y="81"/>
                        <a:pt x="96" y="80"/>
                        <a:pt x="97" y="79"/>
                      </a:cubicBezTo>
                      <a:cubicBezTo>
                        <a:pt x="97" y="79"/>
                        <a:pt x="98" y="78"/>
                        <a:pt x="99" y="79"/>
                      </a:cubicBezTo>
                      <a:cubicBezTo>
                        <a:pt x="100" y="79"/>
                        <a:pt x="100" y="79"/>
                        <a:pt x="100" y="80"/>
                      </a:cubicBezTo>
                      <a:cubicBezTo>
                        <a:pt x="101" y="82"/>
                        <a:pt x="102" y="81"/>
                        <a:pt x="103" y="80"/>
                      </a:cubicBezTo>
                      <a:cubicBezTo>
                        <a:pt x="105" y="79"/>
                        <a:pt x="105" y="77"/>
                        <a:pt x="106" y="76"/>
                      </a:cubicBezTo>
                      <a:cubicBezTo>
                        <a:pt x="106" y="75"/>
                        <a:pt x="107" y="75"/>
                        <a:pt x="107" y="74"/>
                      </a:cubicBezTo>
                      <a:cubicBezTo>
                        <a:pt x="108" y="73"/>
                        <a:pt x="108" y="73"/>
                        <a:pt x="109" y="72"/>
                      </a:cubicBezTo>
                      <a:cubicBezTo>
                        <a:pt x="109" y="71"/>
                        <a:pt x="112" y="69"/>
                        <a:pt x="111" y="68"/>
                      </a:cubicBezTo>
                      <a:cubicBezTo>
                        <a:pt x="110" y="67"/>
                        <a:pt x="108" y="70"/>
                        <a:pt x="107" y="70"/>
                      </a:cubicBezTo>
                      <a:cubicBezTo>
                        <a:pt x="107" y="71"/>
                        <a:pt x="106" y="72"/>
                        <a:pt x="105" y="71"/>
                      </a:cubicBezTo>
                      <a:cubicBezTo>
                        <a:pt x="104" y="71"/>
                        <a:pt x="105" y="71"/>
                        <a:pt x="104" y="70"/>
                      </a:cubicBezTo>
                      <a:cubicBezTo>
                        <a:pt x="102" y="69"/>
                        <a:pt x="101" y="71"/>
                        <a:pt x="100" y="71"/>
                      </a:cubicBezTo>
                      <a:cubicBezTo>
                        <a:pt x="99" y="72"/>
                        <a:pt x="99" y="71"/>
                        <a:pt x="98" y="71"/>
                      </a:cubicBezTo>
                      <a:cubicBezTo>
                        <a:pt x="97" y="70"/>
                        <a:pt x="97" y="71"/>
                        <a:pt x="96" y="71"/>
                      </a:cubicBezTo>
                      <a:cubicBezTo>
                        <a:pt x="94" y="71"/>
                        <a:pt x="93" y="69"/>
                        <a:pt x="91" y="69"/>
                      </a:cubicBezTo>
                      <a:cubicBezTo>
                        <a:pt x="90" y="69"/>
                        <a:pt x="89" y="69"/>
                        <a:pt x="88" y="69"/>
                      </a:cubicBezTo>
                      <a:cubicBezTo>
                        <a:pt x="87" y="68"/>
                        <a:pt x="85" y="66"/>
                        <a:pt x="85" y="65"/>
                      </a:cubicBezTo>
                      <a:cubicBezTo>
                        <a:pt x="85" y="66"/>
                        <a:pt x="86" y="66"/>
                        <a:pt x="87" y="66"/>
                      </a:cubicBezTo>
                      <a:cubicBezTo>
                        <a:pt x="88" y="67"/>
                        <a:pt x="88" y="67"/>
                        <a:pt x="89" y="67"/>
                      </a:cubicBezTo>
                      <a:cubicBezTo>
                        <a:pt x="90" y="67"/>
                        <a:pt x="91" y="67"/>
                        <a:pt x="92" y="67"/>
                      </a:cubicBezTo>
                      <a:cubicBezTo>
                        <a:pt x="94" y="68"/>
                        <a:pt x="94" y="69"/>
                        <a:pt x="96" y="68"/>
                      </a:cubicBezTo>
                      <a:cubicBezTo>
                        <a:pt x="96" y="68"/>
                        <a:pt x="97" y="68"/>
                        <a:pt x="98" y="68"/>
                      </a:cubicBezTo>
                      <a:cubicBezTo>
                        <a:pt x="98" y="68"/>
                        <a:pt x="99" y="68"/>
                        <a:pt x="99" y="68"/>
                      </a:cubicBezTo>
                      <a:cubicBezTo>
                        <a:pt x="101" y="68"/>
                        <a:pt x="102" y="66"/>
                        <a:pt x="102" y="65"/>
                      </a:cubicBezTo>
                      <a:cubicBezTo>
                        <a:pt x="102" y="63"/>
                        <a:pt x="100" y="63"/>
                        <a:pt x="99" y="62"/>
                      </a:cubicBezTo>
                      <a:cubicBezTo>
                        <a:pt x="99" y="62"/>
                        <a:pt x="96" y="60"/>
                        <a:pt x="98" y="60"/>
                      </a:cubicBezTo>
                      <a:cubicBezTo>
                        <a:pt x="100" y="60"/>
                        <a:pt x="100" y="62"/>
                        <a:pt x="102" y="61"/>
                      </a:cubicBezTo>
                      <a:cubicBezTo>
                        <a:pt x="103" y="61"/>
                        <a:pt x="103" y="59"/>
                        <a:pt x="103" y="59"/>
                      </a:cubicBezTo>
                      <a:cubicBezTo>
                        <a:pt x="104" y="58"/>
                        <a:pt x="105" y="58"/>
                        <a:pt x="106" y="56"/>
                      </a:cubicBezTo>
                      <a:cubicBezTo>
                        <a:pt x="107" y="56"/>
                        <a:pt x="107" y="55"/>
                        <a:pt x="108" y="55"/>
                      </a:cubicBezTo>
                      <a:cubicBezTo>
                        <a:pt x="110" y="54"/>
                        <a:pt x="112" y="53"/>
                        <a:pt x="114" y="51"/>
                      </a:cubicBezTo>
                      <a:cubicBezTo>
                        <a:pt x="115" y="50"/>
                        <a:pt x="116" y="48"/>
                        <a:pt x="117" y="46"/>
                      </a:cubicBezTo>
                      <a:cubicBezTo>
                        <a:pt x="118" y="45"/>
                        <a:pt x="120" y="44"/>
                        <a:pt x="121" y="44"/>
                      </a:cubicBezTo>
                      <a:cubicBezTo>
                        <a:pt x="124" y="43"/>
                        <a:pt x="124" y="40"/>
                        <a:pt x="125" y="37"/>
                      </a:cubicBezTo>
                      <a:cubicBezTo>
                        <a:pt x="125" y="36"/>
                        <a:pt x="127" y="35"/>
                        <a:pt x="128" y="34"/>
                      </a:cubicBezTo>
                      <a:cubicBezTo>
                        <a:pt x="130" y="33"/>
                        <a:pt x="132" y="33"/>
                        <a:pt x="133" y="32"/>
                      </a:cubicBezTo>
                      <a:cubicBezTo>
                        <a:pt x="133" y="32"/>
                        <a:pt x="134" y="31"/>
                        <a:pt x="134" y="30"/>
                      </a:cubicBezTo>
                      <a:cubicBezTo>
                        <a:pt x="135" y="30"/>
                        <a:pt x="135" y="30"/>
                        <a:pt x="136" y="29"/>
                      </a:cubicBezTo>
                      <a:cubicBezTo>
                        <a:pt x="137" y="28"/>
                        <a:pt x="138" y="27"/>
                        <a:pt x="139" y="26"/>
                      </a:cubicBezTo>
                      <a:cubicBezTo>
                        <a:pt x="139" y="25"/>
                        <a:pt x="140" y="24"/>
                        <a:pt x="140" y="24"/>
                      </a:cubicBezTo>
                      <a:cubicBezTo>
                        <a:pt x="140" y="23"/>
                        <a:pt x="140" y="22"/>
                        <a:pt x="140" y="22"/>
                      </a:cubicBezTo>
                      <a:cubicBezTo>
                        <a:pt x="141" y="20"/>
                        <a:pt x="142" y="20"/>
                        <a:pt x="142" y="18"/>
                      </a:cubicBezTo>
                      <a:cubicBezTo>
                        <a:pt x="141" y="17"/>
                        <a:pt x="140" y="17"/>
                        <a:pt x="139" y="16"/>
                      </a:cubicBezTo>
                      <a:cubicBezTo>
                        <a:pt x="138" y="15"/>
                        <a:pt x="138" y="14"/>
                        <a:pt x="138" y="13"/>
                      </a:cubicBezTo>
                      <a:cubicBezTo>
                        <a:pt x="139" y="12"/>
                        <a:pt x="140" y="12"/>
                        <a:pt x="140" y="11"/>
                      </a:cubicBezTo>
                      <a:cubicBezTo>
                        <a:pt x="141" y="11"/>
                        <a:pt x="141" y="11"/>
                        <a:pt x="141" y="9"/>
                      </a:cubicBezTo>
                      <a:cubicBezTo>
                        <a:pt x="141" y="8"/>
                        <a:pt x="141" y="7"/>
                        <a:pt x="142" y="6"/>
                      </a:cubicBezTo>
                      <a:cubicBezTo>
                        <a:pt x="143" y="4"/>
                        <a:pt x="143" y="3"/>
                        <a:pt x="141" y="3"/>
                      </a:cubicBezTo>
                      <a:cubicBezTo>
                        <a:pt x="141" y="2"/>
                        <a:pt x="140" y="2"/>
                        <a:pt x="139" y="3"/>
                      </a:cubicBezTo>
                      <a:cubicBezTo>
                        <a:pt x="138" y="3"/>
                        <a:pt x="138" y="3"/>
                        <a:pt x="137" y="3"/>
                      </a:cubicBezTo>
                      <a:cubicBezTo>
                        <a:pt x="136" y="3"/>
                        <a:pt x="136" y="3"/>
                        <a:pt x="136" y="2"/>
                      </a:cubicBezTo>
                      <a:cubicBezTo>
                        <a:pt x="135" y="2"/>
                        <a:pt x="134" y="2"/>
                        <a:pt x="134" y="2"/>
                      </a:cubicBezTo>
                      <a:cubicBezTo>
                        <a:pt x="133" y="2"/>
                        <a:pt x="131" y="2"/>
                        <a:pt x="130" y="2"/>
                      </a:cubicBezTo>
                      <a:cubicBezTo>
                        <a:pt x="129" y="1"/>
                        <a:pt x="127" y="0"/>
                        <a:pt x="127" y="2"/>
                      </a:cubicBezTo>
                      <a:cubicBezTo>
                        <a:pt x="126" y="3"/>
                        <a:pt x="127" y="4"/>
                        <a:pt x="128" y="4"/>
                      </a:cubicBezTo>
                      <a:cubicBezTo>
                        <a:pt x="129" y="7"/>
                        <a:pt x="126" y="7"/>
                        <a:pt x="125" y="6"/>
                      </a:cubicBezTo>
                      <a:cubicBezTo>
                        <a:pt x="124" y="6"/>
                        <a:pt x="123" y="6"/>
                        <a:pt x="122" y="6"/>
                      </a:cubicBezTo>
                      <a:cubicBezTo>
                        <a:pt x="121" y="7"/>
                        <a:pt x="121" y="7"/>
                        <a:pt x="120" y="6"/>
                      </a:cubicBezTo>
                      <a:cubicBezTo>
                        <a:pt x="119" y="5"/>
                        <a:pt x="119" y="5"/>
                        <a:pt x="117" y="5"/>
                      </a:cubicBezTo>
                      <a:cubicBezTo>
                        <a:pt x="117" y="5"/>
                        <a:pt x="116" y="5"/>
                        <a:pt x="115" y="6"/>
                      </a:cubicBezTo>
                      <a:cubicBezTo>
                        <a:pt x="113" y="7"/>
                        <a:pt x="112" y="10"/>
                        <a:pt x="109" y="10"/>
                      </a:cubicBezTo>
                      <a:cubicBezTo>
                        <a:pt x="108" y="10"/>
                        <a:pt x="106" y="10"/>
                        <a:pt x="105" y="10"/>
                      </a:cubicBezTo>
                      <a:cubicBezTo>
                        <a:pt x="105" y="10"/>
                        <a:pt x="104" y="9"/>
                        <a:pt x="104" y="9"/>
                      </a:cubicBezTo>
                      <a:cubicBezTo>
                        <a:pt x="104" y="9"/>
                        <a:pt x="103" y="9"/>
                        <a:pt x="103" y="9"/>
                      </a:cubicBezTo>
                      <a:cubicBezTo>
                        <a:pt x="103" y="9"/>
                        <a:pt x="102" y="9"/>
                        <a:pt x="101" y="9"/>
                      </a:cubicBezTo>
                      <a:cubicBezTo>
                        <a:pt x="100" y="8"/>
                        <a:pt x="99" y="7"/>
                        <a:pt x="98" y="9"/>
                      </a:cubicBezTo>
                      <a:cubicBezTo>
                        <a:pt x="98" y="10"/>
                        <a:pt x="98" y="10"/>
                        <a:pt x="97" y="10"/>
                      </a:cubicBezTo>
                      <a:cubicBezTo>
                        <a:pt x="96" y="10"/>
                        <a:pt x="95" y="10"/>
                        <a:pt x="95" y="10"/>
                      </a:cubicBezTo>
                      <a:cubicBezTo>
                        <a:pt x="94" y="10"/>
                        <a:pt x="94" y="11"/>
                        <a:pt x="93" y="11"/>
                      </a:cubicBezTo>
                      <a:cubicBezTo>
                        <a:pt x="93" y="11"/>
                        <a:pt x="92" y="11"/>
                        <a:pt x="91" y="11"/>
                      </a:cubicBezTo>
                      <a:cubicBezTo>
                        <a:pt x="91" y="12"/>
                        <a:pt x="91" y="13"/>
                        <a:pt x="91" y="13"/>
                      </a:cubicBezTo>
                      <a:cubicBezTo>
                        <a:pt x="90" y="13"/>
                        <a:pt x="89" y="13"/>
                        <a:pt x="89" y="13"/>
                      </a:cubicBezTo>
                      <a:cubicBezTo>
                        <a:pt x="88" y="12"/>
                        <a:pt x="88" y="11"/>
                        <a:pt x="87" y="12"/>
                      </a:cubicBezTo>
                      <a:cubicBezTo>
                        <a:pt x="86" y="12"/>
                        <a:pt x="86" y="12"/>
                        <a:pt x="85" y="13"/>
                      </a:cubicBezTo>
                      <a:cubicBezTo>
                        <a:pt x="84" y="14"/>
                        <a:pt x="83" y="19"/>
                        <a:pt x="80" y="18"/>
                      </a:cubicBezTo>
                      <a:cubicBezTo>
                        <a:pt x="80" y="18"/>
                        <a:pt x="81" y="16"/>
                        <a:pt x="81" y="15"/>
                      </a:cubicBezTo>
                      <a:cubicBezTo>
                        <a:pt x="82" y="14"/>
                        <a:pt x="82" y="13"/>
                        <a:pt x="82" y="12"/>
                      </a:cubicBezTo>
                      <a:cubicBezTo>
                        <a:pt x="82" y="11"/>
                        <a:pt x="82" y="10"/>
                        <a:pt x="81" y="10"/>
                      </a:cubicBezTo>
                      <a:cubicBezTo>
                        <a:pt x="80" y="9"/>
                        <a:pt x="77" y="9"/>
                        <a:pt x="76" y="9"/>
                      </a:cubicBezTo>
                      <a:cubicBezTo>
                        <a:pt x="75" y="10"/>
                        <a:pt x="76" y="11"/>
                        <a:pt x="76" y="12"/>
                      </a:cubicBezTo>
                      <a:cubicBezTo>
                        <a:pt x="75" y="13"/>
                        <a:pt x="74" y="14"/>
                        <a:pt x="74" y="15"/>
                      </a:cubicBezTo>
                      <a:cubicBezTo>
                        <a:pt x="73" y="16"/>
                        <a:pt x="72" y="17"/>
                        <a:pt x="71" y="18"/>
                      </a:cubicBezTo>
                      <a:cubicBezTo>
                        <a:pt x="70" y="18"/>
                        <a:pt x="69" y="19"/>
                        <a:pt x="68" y="19"/>
                      </a:cubicBezTo>
                      <a:cubicBezTo>
                        <a:pt x="69" y="16"/>
                        <a:pt x="75" y="12"/>
                        <a:pt x="71" y="10"/>
                      </a:cubicBezTo>
                      <a:cubicBezTo>
                        <a:pt x="70" y="9"/>
                        <a:pt x="69" y="9"/>
                        <a:pt x="69" y="8"/>
                      </a:cubicBezTo>
                      <a:cubicBezTo>
                        <a:pt x="67" y="8"/>
                        <a:pt x="68" y="8"/>
                        <a:pt x="67" y="9"/>
                      </a:cubicBezTo>
                      <a:cubicBezTo>
                        <a:pt x="67" y="10"/>
                        <a:pt x="68" y="13"/>
                        <a:pt x="66" y="13"/>
                      </a:cubicBezTo>
                      <a:cubicBezTo>
                        <a:pt x="66" y="12"/>
                        <a:pt x="65" y="11"/>
                        <a:pt x="65" y="10"/>
                      </a:cubicBezTo>
                      <a:cubicBezTo>
                        <a:pt x="65" y="9"/>
                        <a:pt x="66" y="7"/>
                        <a:pt x="65" y="6"/>
                      </a:cubicBezTo>
                      <a:cubicBezTo>
                        <a:pt x="64" y="6"/>
                        <a:pt x="63" y="6"/>
                        <a:pt x="63" y="6"/>
                      </a:cubicBezTo>
                      <a:cubicBezTo>
                        <a:pt x="62" y="6"/>
                        <a:pt x="61" y="5"/>
                        <a:pt x="60" y="5"/>
                      </a:cubicBezTo>
                      <a:cubicBezTo>
                        <a:pt x="57" y="4"/>
                        <a:pt x="57" y="6"/>
                        <a:pt x="57" y="8"/>
                      </a:cubicBezTo>
                      <a:cubicBezTo>
                        <a:pt x="57" y="9"/>
                        <a:pt x="58" y="12"/>
                        <a:pt x="56" y="13"/>
                      </a:cubicBezTo>
                      <a:cubicBezTo>
                        <a:pt x="55" y="14"/>
                        <a:pt x="53" y="14"/>
                        <a:pt x="54" y="15"/>
                      </a:cubicBezTo>
                      <a:cubicBezTo>
                        <a:pt x="54" y="17"/>
                        <a:pt x="55" y="17"/>
                        <a:pt x="56" y="18"/>
                      </a:cubicBezTo>
                      <a:cubicBezTo>
                        <a:pt x="57" y="18"/>
                        <a:pt x="58" y="19"/>
                        <a:pt x="57" y="19"/>
                      </a:cubicBezTo>
                      <a:cubicBezTo>
                        <a:pt x="57" y="20"/>
                        <a:pt x="56" y="20"/>
                        <a:pt x="55" y="20"/>
                      </a:cubicBezTo>
                      <a:cubicBezTo>
                        <a:pt x="55" y="20"/>
                        <a:pt x="54" y="20"/>
                        <a:pt x="54" y="20"/>
                      </a:cubicBezTo>
                      <a:cubicBezTo>
                        <a:pt x="53" y="21"/>
                        <a:pt x="54" y="22"/>
                        <a:pt x="55" y="22"/>
                      </a:cubicBezTo>
                      <a:cubicBezTo>
                        <a:pt x="55" y="22"/>
                        <a:pt x="57" y="23"/>
                        <a:pt x="56" y="24"/>
                      </a:cubicBezTo>
                      <a:cubicBezTo>
                        <a:pt x="55" y="25"/>
                        <a:pt x="54" y="24"/>
                        <a:pt x="53" y="23"/>
                      </a:cubicBezTo>
                      <a:cubicBezTo>
                        <a:pt x="51" y="23"/>
                        <a:pt x="51" y="25"/>
                        <a:pt x="51" y="26"/>
                      </a:cubicBezTo>
                      <a:cubicBezTo>
                        <a:pt x="51" y="28"/>
                        <a:pt x="51" y="29"/>
                        <a:pt x="52" y="31"/>
                      </a:cubicBezTo>
                      <a:cubicBezTo>
                        <a:pt x="53" y="32"/>
                        <a:pt x="53" y="34"/>
                        <a:pt x="55" y="34"/>
                      </a:cubicBezTo>
                      <a:cubicBezTo>
                        <a:pt x="56" y="35"/>
                        <a:pt x="58" y="34"/>
                        <a:pt x="60" y="35"/>
                      </a:cubicBezTo>
                      <a:cubicBezTo>
                        <a:pt x="61" y="35"/>
                        <a:pt x="61" y="36"/>
                        <a:pt x="60" y="37"/>
                      </a:cubicBezTo>
                      <a:cubicBezTo>
                        <a:pt x="59" y="38"/>
                        <a:pt x="59" y="38"/>
                        <a:pt x="58" y="38"/>
                      </a:cubicBezTo>
                      <a:cubicBezTo>
                        <a:pt x="57" y="37"/>
                        <a:pt x="57" y="37"/>
                        <a:pt x="56" y="36"/>
                      </a:cubicBezTo>
                      <a:cubicBezTo>
                        <a:pt x="55" y="36"/>
                        <a:pt x="54" y="37"/>
                        <a:pt x="54" y="36"/>
                      </a:cubicBezTo>
                      <a:cubicBezTo>
                        <a:pt x="53" y="36"/>
                        <a:pt x="53" y="35"/>
                        <a:pt x="52" y="35"/>
                      </a:cubicBezTo>
                      <a:cubicBezTo>
                        <a:pt x="51" y="34"/>
                        <a:pt x="51" y="35"/>
                        <a:pt x="50" y="35"/>
                      </a:cubicBezTo>
                      <a:cubicBezTo>
                        <a:pt x="49" y="36"/>
                        <a:pt x="49" y="35"/>
                        <a:pt x="48" y="35"/>
                      </a:cubicBezTo>
                      <a:cubicBezTo>
                        <a:pt x="46" y="35"/>
                        <a:pt x="45" y="38"/>
                        <a:pt x="43" y="36"/>
                      </a:cubicBezTo>
                      <a:cubicBezTo>
                        <a:pt x="42" y="35"/>
                        <a:pt x="40" y="35"/>
                        <a:pt x="41" y="37"/>
                      </a:cubicBezTo>
                      <a:cubicBezTo>
                        <a:pt x="42" y="38"/>
                        <a:pt x="42" y="39"/>
                        <a:pt x="43" y="40"/>
                      </a:cubicBezTo>
                      <a:cubicBezTo>
                        <a:pt x="43" y="40"/>
                        <a:pt x="43" y="41"/>
                        <a:pt x="43" y="42"/>
                      </a:cubicBezTo>
                      <a:cubicBezTo>
                        <a:pt x="44" y="42"/>
                        <a:pt x="44" y="42"/>
                        <a:pt x="45" y="43"/>
                      </a:cubicBezTo>
                      <a:cubicBezTo>
                        <a:pt x="45" y="43"/>
                        <a:pt x="45" y="44"/>
                        <a:pt x="45" y="44"/>
                      </a:cubicBezTo>
                      <a:cubicBezTo>
                        <a:pt x="46" y="44"/>
                        <a:pt x="46" y="44"/>
                        <a:pt x="46" y="45"/>
                      </a:cubicBezTo>
                      <a:cubicBezTo>
                        <a:pt x="47" y="45"/>
                        <a:pt x="46" y="46"/>
                        <a:pt x="46" y="46"/>
                      </a:cubicBezTo>
                      <a:cubicBezTo>
                        <a:pt x="46" y="48"/>
                        <a:pt x="46" y="49"/>
                        <a:pt x="45" y="50"/>
                      </a:cubicBezTo>
                      <a:cubicBezTo>
                        <a:pt x="45" y="50"/>
                        <a:pt x="43" y="51"/>
                        <a:pt x="43" y="51"/>
                      </a:cubicBezTo>
                      <a:cubicBezTo>
                        <a:pt x="42" y="51"/>
                        <a:pt x="42" y="50"/>
                        <a:pt x="42" y="49"/>
                      </a:cubicBezTo>
                      <a:cubicBezTo>
                        <a:pt x="41" y="49"/>
                        <a:pt x="40" y="49"/>
                        <a:pt x="39" y="49"/>
                      </a:cubicBezTo>
                      <a:cubicBezTo>
                        <a:pt x="37" y="48"/>
                        <a:pt x="38" y="50"/>
                        <a:pt x="39" y="51"/>
                      </a:cubicBezTo>
                      <a:cubicBezTo>
                        <a:pt x="39" y="52"/>
                        <a:pt x="40" y="53"/>
                        <a:pt x="40" y="54"/>
                      </a:cubicBezTo>
                      <a:cubicBezTo>
                        <a:pt x="40" y="55"/>
                        <a:pt x="40" y="56"/>
                        <a:pt x="41" y="55"/>
                      </a:cubicBezTo>
                      <a:cubicBezTo>
                        <a:pt x="41" y="55"/>
                        <a:pt x="41" y="54"/>
                        <a:pt x="42" y="54"/>
                      </a:cubicBezTo>
                      <a:cubicBezTo>
                        <a:pt x="42" y="53"/>
                        <a:pt x="43" y="55"/>
                        <a:pt x="43" y="56"/>
                      </a:cubicBezTo>
                      <a:cubicBezTo>
                        <a:pt x="44" y="57"/>
                        <a:pt x="45" y="57"/>
                        <a:pt x="45" y="58"/>
                      </a:cubicBezTo>
                      <a:cubicBezTo>
                        <a:pt x="46" y="59"/>
                        <a:pt x="46" y="59"/>
                        <a:pt x="47" y="59"/>
                      </a:cubicBezTo>
                      <a:cubicBezTo>
                        <a:pt x="48" y="60"/>
                        <a:pt x="49" y="60"/>
                        <a:pt x="49" y="61"/>
                      </a:cubicBezTo>
                      <a:cubicBezTo>
                        <a:pt x="49" y="62"/>
                        <a:pt x="49" y="63"/>
                        <a:pt x="49" y="63"/>
                      </a:cubicBezTo>
                      <a:cubicBezTo>
                        <a:pt x="49" y="64"/>
                        <a:pt x="50" y="64"/>
                        <a:pt x="51" y="65"/>
                      </a:cubicBezTo>
                      <a:cubicBezTo>
                        <a:pt x="52" y="66"/>
                        <a:pt x="53" y="67"/>
                        <a:pt x="53" y="69"/>
                      </a:cubicBezTo>
                      <a:cubicBezTo>
                        <a:pt x="51" y="67"/>
                        <a:pt x="49" y="66"/>
                        <a:pt x="47" y="65"/>
                      </a:cubicBezTo>
                      <a:cubicBezTo>
                        <a:pt x="47" y="64"/>
                        <a:pt x="46" y="63"/>
                        <a:pt x="45" y="64"/>
                      </a:cubicBezTo>
                      <a:cubicBezTo>
                        <a:pt x="45" y="64"/>
                        <a:pt x="44" y="64"/>
                        <a:pt x="44" y="64"/>
                      </a:cubicBezTo>
                      <a:cubicBezTo>
                        <a:pt x="43" y="64"/>
                        <a:pt x="43" y="63"/>
                        <a:pt x="42" y="62"/>
                      </a:cubicBezTo>
                      <a:cubicBezTo>
                        <a:pt x="42" y="62"/>
                        <a:pt x="41" y="62"/>
                        <a:pt x="41" y="63"/>
                      </a:cubicBezTo>
                      <a:cubicBezTo>
                        <a:pt x="41" y="64"/>
                        <a:pt x="43" y="65"/>
                        <a:pt x="44" y="65"/>
                      </a:cubicBezTo>
                      <a:cubicBezTo>
                        <a:pt x="45" y="66"/>
                        <a:pt x="47" y="67"/>
                        <a:pt x="46" y="69"/>
                      </a:cubicBezTo>
                      <a:cubicBezTo>
                        <a:pt x="45" y="69"/>
                        <a:pt x="44" y="67"/>
                        <a:pt x="43" y="66"/>
                      </a:cubicBezTo>
                      <a:cubicBezTo>
                        <a:pt x="42" y="66"/>
                        <a:pt x="41" y="65"/>
                        <a:pt x="40" y="65"/>
                      </a:cubicBezTo>
                      <a:cubicBezTo>
                        <a:pt x="40" y="64"/>
                        <a:pt x="39" y="64"/>
                        <a:pt x="38" y="65"/>
                      </a:cubicBezTo>
                      <a:cubicBezTo>
                        <a:pt x="38" y="65"/>
                        <a:pt x="38" y="66"/>
                        <a:pt x="37" y="65"/>
                      </a:cubicBezTo>
                      <a:cubicBezTo>
                        <a:pt x="36" y="66"/>
                        <a:pt x="37" y="66"/>
                        <a:pt x="37" y="67"/>
                      </a:cubicBezTo>
                      <a:cubicBezTo>
                        <a:pt x="37" y="68"/>
                        <a:pt x="37" y="68"/>
                        <a:pt x="36" y="68"/>
                      </a:cubicBezTo>
                      <a:cubicBezTo>
                        <a:pt x="34" y="68"/>
                        <a:pt x="35" y="66"/>
                        <a:pt x="34" y="65"/>
                      </a:cubicBezTo>
                      <a:cubicBezTo>
                        <a:pt x="34" y="64"/>
                        <a:pt x="31" y="63"/>
                        <a:pt x="30" y="64"/>
                      </a:cubicBezTo>
                      <a:cubicBezTo>
                        <a:pt x="29" y="64"/>
                        <a:pt x="29" y="66"/>
                        <a:pt x="30" y="67"/>
                      </a:cubicBezTo>
                      <a:cubicBezTo>
                        <a:pt x="30" y="67"/>
                        <a:pt x="30" y="68"/>
                        <a:pt x="30" y="68"/>
                      </a:cubicBezTo>
                      <a:cubicBezTo>
                        <a:pt x="30" y="69"/>
                        <a:pt x="31" y="69"/>
                        <a:pt x="31" y="69"/>
                      </a:cubicBezTo>
                      <a:cubicBezTo>
                        <a:pt x="32" y="70"/>
                        <a:pt x="32" y="71"/>
                        <a:pt x="32" y="71"/>
                      </a:cubicBezTo>
                      <a:cubicBezTo>
                        <a:pt x="32" y="72"/>
                        <a:pt x="30" y="75"/>
                        <a:pt x="29" y="75"/>
                      </a:cubicBezTo>
                      <a:cubicBezTo>
                        <a:pt x="29" y="75"/>
                        <a:pt x="29" y="74"/>
                        <a:pt x="29" y="74"/>
                      </a:cubicBezTo>
                      <a:cubicBezTo>
                        <a:pt x="29" y="73"/>
                        <a:pt x="28" y="72"/>
                        <a:pt x="28" y="72"/>
                      </a:cubicBezTo>
                      <a:cubicBezTo>
                        <a:pt x="28" y="71"/>
                        <a:pt x="28" y="70"/>
                        <a:pt x="28" y="68"/>
                      </a:cubicBezTo>
                      <a:cubicBezTo>
                        <a:pt x="28" y="67"/>
                        <a:pt x="26" y="67"/>
                        <a:pt x="25" y="67"/>
                      </a:cubicBezTo>
                      <a:cubicBezTo>
                        <a:pt x="23" y="67"/>
                        <a:pt x="22" y="68"/>
                        <a:pt x="22" y="70"/>
                      </a:cubicBezTo>
                      <a:cubicBezTo>
                        <a:pt x="22" y="70"/>
                        <a:pt x="22" y="71"/>
                        <a:pt x="22" y="72"/>
                      </a:cubicBezTo>
                      <a:cubicBezTo>
                        <a:pt x="22" y="73"/>
                        <a:pt x="22" y="73"/>
                        <a:pt x="22" y="75"/>
                      </a:cubicBezTo>
                      <a:cubicBezTo>
                        <a:pt x="22" y="76"/>
                        <a:pt x="23" y="78"/>
                        <a:pt x="24" y="78"/>
                      </a:cubicBezTo>
                      <a:cubicBezTo>
                        <a:pt x="25" y="78"/>
                        <a:pt x="26" y="78"/>
                        <a:pt x="27" y="79"/>
                      </a:cubicBezTo>
                      <a:cubicBezTo>
                        <a:pt x="27" y="79"/>
                        <a:pt x="28" y="80"/>
                        <a:pt x="28" y="81"/>
                      </a:cubicBezTo>
                      <a:cubicBezTo>
                        <a:pt x="27" y="82"/>
                        <a:pt x="26" y="81"/>
                        <a:pt x="24" y="81"/>
                      </a:cubicBezTo>
                      <a:cubicBezTo>
                        <a:pt x="23" y="81"/>
                        <a:pt x="22" y="82"/>
                        <a:pt x="22" y="83"/>
                      </a:cubicBezTo>
                      <a:cubicBezTo>
                        <a:pt x="22" y="84"/>
                        <a:pt x="22" y="85"/>
                        <a:pt x="22" y="85"/>
                      </a:cubicBezTo>
                      <a:cubicBezTo>
                        <a:pt x="22" y="86"/>
                        <a:pt x="22" y="86"/>
                        <a:pt x="23" y="86"/>
                      </a:cubicBezTo>
                      <a:cubicBezTo>
                        <a:pt x="25" y="87"/>
                        <a:pt x="24" y="89"/>
                        <a:pt x="25" y="90"/>
                      </a:cubicBezTo>
                      <a:cubicBezTo>
                        <a:pt x="25" y="90"/>
                        <a:pt x="26" y="90"/>
                        <a:pt x="26" y="90"/>
                      </a:cubicBezTo>
                      <a:cubicBezTo>
                        <a:pt x="27" y="91"/>
                        <a:pt x="27" y="92"/>
                        <a:pt x="27" y="93"/>
                      </a:cubicBezTo>
                      <a:cubicBezTo>
                        <a:pt x="27" y="92"/>
                        <a:pt x="29" y="94"/>
                        <a:pt x="29" y="94"/>
                      </a:cubicBezTo>
                      <a:cubicBezTo>
                        <a:pt x="30" y="94"/>
                        <a:pt x="30" y="93"/>
                        <a:pt x="31" y="92"/>
                      </a:cubicBezTo>
                      <a:cubicBezTo>
                        <a:pt x="31" y="92"/>
                        <a:pt x="33" y="93"/>
                        <a:pt x="33" y="93"/>
                      </a:cubicBezTo>
                      <a:cubicBezTo>
                        <a:pt x="34" y="93"/>
                        <a:pt x="35" y="94"/>
                        <a:pt x="35" y="95"/>
                      </a:cubicBezTo>
                      <a:cubicBezTo>
                        <a:pt x="34" y="95"/>
                        <a:pt x="32" y="95"/>
                        <a:pt x="31" y="95"/>
                      </a:cubicBezTo>
                      <a:cubicBezTo>
                        <a:pt x="31" y="95"/>
                        <a:pt x="30" y="95"/>
                        <a:pt x="29" y="96"/>
                      </a:cubicBezTo>
                      <a:cubicBezTo>
                        <a:pt x="29" y="96"/>
                        <a:pt x="29" y="97"/>
                        <a:pt x="28" y="97"/>
                      </a:cubicBezTo>
                      <a:cubicBezTo>
                        <a:pt x="27" y="97"/>
                        <a:pt x="26" y="95"/>
                        <a:pt x="26" y="94"/>
                      </a:cubicBezTo>
                      <a:cubicBezTo>
                        <a:pt x="25" y="94"/>
                        <a:pt x="24" y="93"/>
                        <a:pt x="24" y="93"/>
                      </a:cubicBezTo>
                      <a:cubicBezTo>
                        <a:pt x="23" y="92"/>
                        <a:pt x="23" y="92"/>
                        <a:pt x="22" y="92"/>
                      </a:cubicBezTo>
                      <a:cubicBezTo>
                        <a:pt x="20" y="91"/>
                        <a:pt x="20" y="94"/>
                        <a:pt x="20" y="95"/>
                      </a:cubicBezTo>
                      <a:cubicBezTo>
                        <a:pt x="19" y="97"/>
                        <a:pt x="19" y="99"/>
                        <a:pt x="19" y="100"/>
                      </a:cubicBezTo>
                      <a:cubicBezTo>
                        <a:pt x="19" y="101"/>
                        <a:pt x="20" y="101"/>
                        <a:pt x="20" y="102"/>
                      </a:cubicBezTo>
                      <a:cubicBezTo>
                        <a:pt x="21" y="103"/>
                        <a:pt x="21" y="103"/>
                        <a:pt x="21" y="105"/>
                      </a:cubicBezTo>
                      <a:cubicBezTo>
                        <a:pt x="21" y="105"/>
                        <a:pt x="21" y="106"/>
                        <a:pt x="21" y="106"/>
                      </a:cubicBezTo>
                      <a:cubicBezTo>
                        <a:pt x="21" y="108"/>
                        <a:pt x="21" y="110"/>
                        <a:pt x="23" y="110"/>
                      </a:cubicBezTo>
                      <a:cubicBezTo>
                        <a:pt x="24" y="111"/>
                        <a:pt x="26" y="108"/>
                        <a:pt x="27" y="107"/>
                      </a:cubicBezTo>
                      <a:cubicBezTo>
                        <a:pt x="28" y="107"/>
                        <a:pt x="29" y="106"/>
                        <a:pt x="30" y="106"/>
                      </a:cubicBezTo>
                      <a:cubicBezTo>
                        <a:pt x="30" y="105"/>
                        <a:pt x="30" y="105"/>
                        <a:pt x="31" y="106"/>
                      </a:cubicBezTo>
                      <a:cubicBezTo>
                        <a:pt x="31" y="106"/>
                        <a:pt x="30" y="108"/>
                        <a:pt x="31" y="109"/>
                      </a:cubicBezTo>
                      <a:cubicBezTo>
                        <a:pt x="32" y="109"/>
                        <a:pt x="32" y="109"/>
                        <a:pt x="33" y="108"/>
                      </a:cubicBezTo>
                      <a:cubicBezTo>
                        <a:pt x="34" y="108"/>
                        <a:pt x="34" y="107"/>
                        <a:pt x="34" y="106"/>
                      </a:cubicBezTo>
                      <a:cubicBezTo>
                        <a:pt x="35" y="105"/>
                        <a:pt x="36" y="105"/>
                        <a:pt x="37" y="107"/>
                      </a:cubicBezTo>
                      <a:cubicBezTo>
                        <a:pt x="37" y="109"/>
                        <a:pt x="35" y="109"/>
                        <a:pt x="34" y="110"/>
                      </a:cubicBezTo>
                      <a:cubicBezTo>
                        <a:pt x="33" y="110"/>
                        <a:pt x="31" y="110"/>
                        <a:pt x="29" y="110"/>
                      </a:cubicBezTo>
                      <a:cubicBezTo>
                        <a:pt x="28" y="111"/>
                        <a:pt x="27" y="112"/>
                        <a:pt x="26" y="113"/>
                      </a:cubicBezTo>
                      <a:cubicBezTo>
                        <a:pt x="25" y="114"/>
                        <a:pt x="26" y="114"/>
                        <a:pt x="28" y="114"/>
                      </a:cubicBezTo>
                      <a:cubicBezTo>
                        <a:pt x="29" y="115"/>
                        <a:pt x="30" y="115"/>
                        <a:pt x="31" y="115"/>
                      </a:cubicBezTo>
                      <a:cubicBezTo>
                        <a:pt x="32" y="115"/>
                        <a:pt x="33" y="114"/>
                        <a:pt x="34" y="114"/>
                      </a:cubicBezTo>
                      <a:cubicBezTo>
                        <a:pt x="34" y="114"/>
                        <a:pt x="35" y="113"/>
                        <a:pt x="36" y="113"/>
                      </a:cubicBezTo>
                      <a:cubicBezTo>
                        <a:pt x="37" y="113"/>
                        <a:pt x="36" y="115"/>
                        <a:pt x="36" y="116"/>
                      </a:cubicBezTo>
                      <a:cubicBezTo>
                        <a:pt x="35" y="117"/>
                        <a:pt x="36" y="118"/>
                        <a:pt x="37" y="118"/>
                      </a:cubicBezTo>
                      <a:cubicBezTo>
                        <a:pt x="38" y="119"/>
                        <a:pt x="39" y="120"/>
                        <a:pt x="38" y="120"/>
                      </a:cubicBezTo>
                      <a:cubicBezTo>
                        <a:pt x="37" y="120"/>
                        <a:pt x="36" y="119"/>
                        <a:pt x="36" y="119"/>
                      </a:cubicBezTo>
                      <a:cubicBezTo>
                        <a:pt x="35" y="119"/>
                        <a:pt x="34" y="118"/>
                        <a:pt x="33" y="118"/>
                      </a:cubicBezTo>
                      <a:cubicBezTo>
                        <a:pt x="32" y="117"/>
                        <a:pt x="32" y="117"/>
                        <a:pt x="31" y="118"/>
                      </a:cubicBezTo>
                      <a:cubicBezTo>
                        <a:pt x="30" y="118"/>
                        <a:pt x="29" y="119"/>
                        <a:pt x="29" y="120"/>
                      </a:cubicBezTo>
                      <a:cubicBezTo>
                        <a:pt x="29" y="121"/>
                        <a:pt x="30" y="121"/>
                        <a:pt x="29" y="122"/>
                      </a:cubicBezTo>
                      <a:cubicBezTo>
                        <a:pt x="28" y="123"/>
                        <a:pt x="27" y="124"/>
                        <a:pt x="27" y="125"/>
                      </a:cubicBezTo>
                      <a:cubicBezTo>
                        <a:pt x="27" y="127"/>
                        <a:pt x="28" y="126"/>
                        <a:pt x="29" y="127"/>
                      </a:cubicBezTo>
                      <a:cubicBezTo>
                        <a:pt x="31" y="127"/>
                        <a:pt x="31" y="127"/>
                        <a:pt x="32" y="128"/>
                      </a:cubicBezTo>
                      <a:cubicBezTo>
                        <a:pt x="33" y="130"/>
                        <a:pt x="34" y="129"/>
                        <a:pt x="36" y="129"/>
                      </a:cubicBezTo>
                      <a:cubicBezTo>
                        <a:pt x="36" y="129"/>
                        <a:pt x="38" y="130"/>
                        <a:pt x="38" y="131"/>
                      </a:cubicBezTo>
                      <a:cubicBezTo>
                        <a:pt x="37" y="131"/>
                        <a:pt x="35" y="131"/>
                        <a:pt x="34" y="131"/>
                      </a:cubicBezTo>
                      <a:cubicBezTo>
                        <a:pt x="33" y="130"/>
                        <a:pt x="32" y="129"/>
                        <a:pt x="31" y="129"/>
                      </a:cubicBezTo>
                      <a:cubicBezTo>
                        <a:pt x="27" y="128"/>
                        <a:pt x="22" y="131"/>
                        <a:pt x="22" y="134"/>
                      </a:cubicBezTo>
                      <a:cubicBezTo>
                        <a:pt x="23" y="134"/>
                        <a:pt x="24" y="135"/>
                        <a:pt x="25" y="135"/>
                      </a:cubicBezTo>
                      <a:cubicBezTo>
                        <a:pt x="25" y="135"/>
                        <a:pt x="27" y="135"/>
                        <a:pt x="27" y="135"/>
                      </a:cubicBezTo>
                      <a:cubicBezTo>
                        <a:pt x="28" y="136"/>
                        <a:pt x="27" y="137"/>
                        <a:pt x="27" y="138"/>
                      </a:cubicBezTo>
                      <a:cubicBezTo>
                        <a:pt x="28" y="140"/>
                        <a:pt x="32" y="138"/>
                        <a:pt x="33" y="140"/>
                      </a:cubicBezTo>
                      <a:cubicBezTo>
                        <a:pt x="32" y="140"/>
                        <a:pt x="31" y="140"/>
                        <a:pt x="30" y="140"/>
                      </a:cubicBezTo>
                      <a:cubicBezTo>
                        <a:pt x="28" y="141"/>
                        <a:pt x="27" y="141"/>
                        <a:pt x="26" y="140"/>
                      </a:cubicBezTo>
                      <a:cubicBezTo>
                        <a:pt x="25" y="138"/>
                        <a:pt x="24" y="138"/>
                        <a:pt x="22" y="138"/>
                      </a:cubicBezTo>
                      <a:cubicBezTo>
                        <a:pt x="20" y="138"/>
                        <a:pt x="19" y="141"/>
                        <a:pt x="19" y="143"/>
                      </a:cubicBezTo>
                      <a:cubicBezTo>
                        <a:pt x="18" y="144"/>
                        <a:pt x="19" y="144"/>
                        <a:pt x="18" y="145"/>
                      </a:cubicBezTo>
                      <a:cubicBezTo>
                        <a:pt x="18" y="145"/>
                        <a:pt x="18" y="145"/>
                        <a:pt x="17" y="146"/>
                      </a:cubicBezTo>
                      <a:cubicBezTo>
                        <a:pt x="17" y="148"/>
                        <a:pt x="19" y="148"/>
                        <a:pt x="21" y="147"/>
                      </a:cubicBezTo>
                      <a:cubicBezTo>
                        <a:pt x="22" y="147"/>
                        <a:pt x="22" y="147"/>
                        <a:pt x="22" y="149"/>
                      </a:cubicBezTo>
                      <a:cubicBezTo>
                        <a:pt x="23" y="150"/>
                        <a:pt x="23" y="151"/>
                        <a:pt x="25" y="150"/>
                      </a:cubicBezTo>
                      <a:cubicBezTo>
                        <a:pt x="25" y="150"/>
                        <a:pt x="26" y="149"/>
                        <a:pt x="27" y="149"/>
                      </a:cubicBezTo>
                      <a:cubicBezTo>
                        <a:pt x="27" y="151"/>
                        <a:pt x="23" y="151"/>
                        <a:pt x="22" y="151"/>
                      </a:cubicBezTo>
                      <a:cubicBezTo>
                        <a:pt x="21" y="151"/>
                        <a:pt x="21" y="151"/>
                        <a:pt x="20" y="152"/>
                      </a:cubicBezTo>
                      <a:cubicBezTo>
                        <a:pt x="19" y="152"/>
                        <a:pt x="17" y="153"/>
                        <a:pt x="19" y="154"/>
                      </a:cubicBezTo>
                      <a:cubicBezTo>
                        <a:pt x="19" y="155"/>
                        <a:pt x="22" y="155"/>
                        <a:pt x="22" y="157"/>
                      </a:cubicBezTo>
                      <a:cubicBezTo>
                        <a:pt x="21" y="157"/>
                        <a:pt x="20" y="156"/>
                        <a:pt x="20" y="157"/>
                      </a:cubicBezTo>
                      <a:cubicBezTo>
                        <a:pt x="19" y="157"/>
                        <a:pt x="20" y="158"/>
                        <a:pt x="19" y="158"/>
                      </a:cubicBezTo>
                      <a:cubicBezTo>
                        <a:pt x="17" y="160"/>
                        <a:pt x="16" y="157"/>
                        <a:pt x="15" y="156"/>
                      </a:cubicBezTo>
                      <a:cubicBezTo>
                        <a:pt x="14" y="156"/>
                        <a:pt x="13" y="156"/>
                        <a:pt x="12" y="157"/>
                      </a:cubicBezTo>
                      <a:cubicBezTo>
                        <a:pt x="11" y="157"/>
                        <a:pt x="10" y="157"/>
                        <a:pt x="9" y="157"/>
                      </a:cubicBezTo>
                      <a:cubicBezTo>
                        <a:pt x="7" y="158"/>
                        <a:pt x="0" y="159"/>
                        <a:pt x="1" y="163"/>
                      </a:cubicBezTo>
                      <a:cubicBezTo>
                        <a:pt x="2" y="164"/>
                        <a:pt x="3" y="164"/>
                        <a:pt x="5" y="164"/>
                      </a:cubicBezTo>
                      <a:cubicBezTo>
                        <a:pt x="5" y="164"/>
                        <a:pt x="6" y="163"/>
                        <a:pt x="7" y="163"/>
                      </a:cubicBezTo>
                      <a:cubicBezTo>
                        <a:pt x="8" y="163"/>
                        <a:pt x="8" y="164"/>
                        <a:pt x="9" y="164"/>
                      </a:cubicBezTo>
                      <a:cubicBezTo>
                        <a:pt x="10" y="165"/>
                        <a:pt x="12" y="164"/>
                        <a:pt x="13" y="165"/>
                      </a:cubicBezTo>
                      <a:cubicBezTo>
                        <a:pt x="15" y="165"/>
                        <a:pt x="16" y="165"/>
                        <a:pt x="17" y="166"/>
                      </a:cubicBezTo>
                      <a:cubicBezTo>
                        <a:pt x="18" y="166"/>
                        <a:pt x="18" y="166"/>
                        <a:pt x="19" y="166"/>
                      </a:cubicBezTo>
                      <a:cubicBezTo>
                        <a:pt x="20" y="164"/>
                        <a:pt x="20" y="163"/>
                        <a:pt x="22" y="162"/>
                      </a:cubicBezTo>
                      <a:cubicBezTo>
                        <a:pt x="23" y="162"/>
                        <a:pt x="24" y="163"/>
                        <a:pt x="25" y="163"/>
                      </a:cubicBezTo>
                      <a:cubicBezTo>
                        <a:pt x="27" y="163"/>
                        <a:pt x="29" y="163"/>
                        <a:pt x="30" y="165"/>
                      </a:cubicBezTo>
                      <a:cubicBezTo>
                        <a:pt x="29" y="165"/>
                        <a:pt x="26" y="164"/>
                        <a:pt x="25" y="163"/>
                      </a:cubicBezTo>
                      <a:cubicBezTo>
                        <a:pt x="23" y="163"/>
                        <a:pt x="22" y="163"/>
                        <a:pt x="21" y="165"/>
                      </a:cubicBezTo>
                      <a:cubicBezTo>
                        <a:pt x="20" y="166"/>
                        <a:pt x="20" y="167"/>
                        <a:pt x="20" y="168"/>
                      </a:cubicBezTo>
                      <a:cubicBezTo>
                        <a:pt x="19" y="170"/>
                        <a:pt x="17" y="168"/>
                        <a:pt x="16" y="167"/>
                      </a:cubicBezTo>
                      <a:cubicBezTo>
                        <a:pt x="15" y="166"/>
                        <a:pt x="10" y="166"/>
                        <a:pt x="11" y="169"/>
                      </a:cubicBezTo>
                      <a:cubicBezTo>
                        <a:pt x="12" y="170"/>
                        <a:pt x="13" y="171"/>
                        <a:pt x="14" y="172"/>
                      </a:cubicBezTo>
                      <a:cubicBezTo>
                        <a:pt x="15" y="173"/>
                        <a:pt x="15" y="173"/>
                        <a:pt x="16" y="173"/>
                      </a:cubicBezTo>
                      <a:cubicBezTo>
                        <a:pt x="17" y="174"/>
                        <a:pt x="17" y="174"/>
                        <a:pt x="18" y="174"/>
                      </a:cubicBezTo>
                      <a:cubicBezTo>
                        <a:pt x="18" y="175"/>
                        <a:pt x="19" y="175"/>
                        <a:pt x="20" y="175"/>
                      </a:cubicBezTo>
                      <a:cubicBezTo>
                        <a:pt x="20" y="175"/>
                        <a:pt x="21" y="175"/>
                        <a:pt x="21" y="175"/>
                      </a:cubicBezTo>
                      <a:cubicBezTo>
                        <a:pt x="22" y="175"/>
                        <a:pt x="23" y="174"/>
                        <a:pt x="23" y="175"/>
                      </a:cubicBezTo>
                      <a:cubicBezTo>
                        <a:pt x="24" y="175"/>
                        <a:pt x="23" y="176"/>
                        <a:pt x="23" y="177"/>
                      </a:cubicBezTo>
                      <a:cubicBezTo>
                        <a:pt x="23" y="178"/>
                        <a:pt x="24" y="178"/>
                        <a:pt x="25" y="179"/>
                      </a:cubicBezTo>
                      <a:cubicBezTo>
                        <a:pt x="27" y="179"/>
                        <a:pt x="28" y="179"/>
                        <a:pt x="29" y="178"/>
                      </a:cubicBezTo>
                      <a:cubicBezTo>
                        <a:pt x="30" y="178"/>
                        <a:pt x="30" y="178"/>
                        <a:pt x="31" y="177"/>
                      </a:cubicBezTo>
                      <a:cubicBezTo>
                        <a:pt x="31" y="176"/>
                        <a:pt x="31" y="176"/>
                        <a:pt x="31" y="175"/>
                      </a:cubicBezTo>
                      <a:cubicBezTo>
                        <a:pt x="32" y="174"/>
                        <a:pt x="33" y="174"/>
                        <a:pt x="34" y="173"/>
                      </a:cubicBezTo>
                      <a:cubicBezTo>
                        <a:pt x="35" y="172"/>
                        <a:pt x="36" y="171"/>
                        <a:pt x="36" y="170"/>
                      </a:cubicBezTo>
                      <a:cubicBezTo>
                        <a:pt x="37" y="168"/>
                        <a:pt x="38" y="169"/>
                        <a:pt x="39" y="168"/>
                      </a:cubicBezTo>
                      <a:cubicBezTo>
                        <a:pt x="40" y="168"/>
                        <a:pt x="40" y="166"/>
                        <a:pt x="41" y="166"/>
                      </a:cubicBezTo>
                      <a:cubicBezTo>
                        <a:pt x="42" y="164"/>
                        <a:pt x="43" y="164"/>
                        <a:pt x="44" y="163"/>
                      </a:cubicBezTo>
                      <a:cubicBezTo>
                        <a:pt x="45" y="162"/>
                        <a:pt x="45" y="160"/>
                        <a:pt x="46" y="159"/>
                      </a:cubicBezTo>
                      <a:cubicBezTo>
                        <a:pt x="46" y="157"/>
                        <a:pt x="48" y="157"/>
                        <a:pt x="49" y="156"/>
                      </a:cubicBezTo>
                      <a:cubicBezTo>
                        <a:pt x="50" y="156"/>
                        <a:pt x="51" y="155"/>
                        <a:pt x="52" y="155"/>
                      </a:cubicBezTo>
                      <a:cubicBezTo>
                        <a:pt x="52" y="156"/>
                        <a:pt x="50" y="158"/>
                        <a:pt x="48" y="159"/>
                      </a:cubicBezTo>
                      <a:cubicBezTo>
                        <a:pt x="48" y="160"/>
                        <a:pt x="46" y="162"/>
                        <a:pt x="46" y="163"/>
                      </a:cubicBezTo>
                      <a:cubicBezTo>
                        <a:pt x="47" y="163"/>
                        <a:pt x="48" y="164"/>
                        <a:pt x="48" y="164"/>
                      </a:cubicBezTo>
                      <a:cubicBezTo>
                        <a:pt x="49" y="164"/>
                        <a:pt x="50" y="163"/>
                        <a:pt x="51" y="163"/>
                      </a:cubicBezTo>
                      <a:cubicBezTo>
                        <a:pt x="52" y="163"/>
                        <a:pt x="53" y="163"/>
                        <a:pt x="54" y="163"/>
                      </a:cubicBezTo>
                      <a:cubicBezTo>
                        <a:pt x="55" y="163"/>
                        <a:pt x="57" y="162"/>
                        <a:pt x="58" y="163"/>
                      </a:cubicBezTo>
                      <a:cubicBezTo>
                        <a:pt x="57" y="164"/>
                        <a:pt x="55" y="163"/>
                        <a:pt x="54" y="164"/>
                      </a:cubicBezTo>
                      <a:cubicBezTo>
                        <a:pt x="53" y="164"/>
                        <a:pt x="53" y="165"/>
                        <a:pt x="52" y="165"/>
                      </a:cubicBezTo>
                      <a:cubicBezTo>
                        <a:pt x="51" y="165"/>
                        <a:pt x="49" y="164"/>
                        <a:pt x="48" y="165"/>
                      </a:cubicBezTo>
                      <a:cubicBezTo>
                        <a:pt x="46" y="165"/>
                        <a:pt x="45" y="167"/>
                        <a:pt x="44" y="168"/>
                      </a:cubicBezTo>
                      <a:cubicBezTo>
                        <a:pt x="42" y="169"/>
                        <a:pt x="42" y="170"/>
                        <a:pt x="41" y="171"/>
                      </a:cubicBezTo>
                      <a:cubicBezTo>
                        <a:pt x="41" y="172"/>
                        <a:pt x="39" y="173"/>
                        <a:pt x="39" y="175"/>
                      </a:cubicBezTo>
                      <a:cubicBezTo>
                        <a:pt x="39" y="176"/>
                        <a:pt x="40" y="177"/>
                        <a:pt x="41" y="176"/>
                      </a:cubicBezTo>
                      <a:cubicBezTo>
                        <a:pt x="42" y="176"/>
                        <a:pt x="44" y="174"/>
                        <a:pt x="45" y="175"/>
                      </a:cubicBezTo>
                      <a:cubicBezTo>
                        <a:pt x="46" y="175"/>
                        <a:pt x="43" y="177"/>
                        <a:pt x="42" y="177"/>
                      </a:cubicBezTo>
                      <a:cubicBezTo>
                        <a:pt x="41" y="178"/>
                        <a:pt x="40" y="178"/>
                        <a:pt x="39" y="177"/>
                      </a:cubicBezTo>
                      <a:cubicBezTo>
                        <a:pt x="38" y="177"/>
                        <a:pt x="38" y="177"/>
                        <a:pt x="37" y="178"/>
                      </a:cubicBezTo>
                      <a:cubicBezTo>
                        <a:pt x="36" y="179"/>
                        <a:pt x="36" y="180"/>
                        <a:pt x="37" y="180"/>
                      </a:cubicBezTo>
                      <a:cubicBezTo>
                        <a:pt x="39" y="180"/>
                        <a:pt x="39" y="180"/>
                        <a:pt x="39" y="182"/>
                      </a:cubicBezTo>
                      <a:cubicBezTo>
                        <a:pt x="40" y="182"/>
                        <a:pt x="41" y="182"/>
                        <a:pt x="42" y="182"/>
                      </a:cubicBezTo>
                      <a:cubicBezTo>
                        <a:pt x="42" y="182"/>
                        <a:pt x="43" y="182"/>
                        <a:pt x="44" y="182"/>
                      </a:cubicBezTo>
                      <a:cubicBezTo>
                        <a:pt x="44" y="182"/>
                        <a:pt x="45" y="183"/>
                        <a:pt x="45" y="183"/>
                      </a:cubicBezTo>
                      <a:cubicBezTo>
                        <a:pt x="46" y="183"/>
                        <a:pt x="47" y="183"/>
                        <a:pt x="48" y="182"/>
                      </a:cubicBezTo>
                      <a:cubicBezTo>
                        <a:pt x="48" y="182"/>
                        <a:pt x="49" y="181"/>
                        <a:pt x="49" y="180"/>
                      </a:cubicBezTo>
                      <a:cubicBezTo>
                        <a:pt x="50" y="179"/>
                        <a:pt x="51" y="179"/>
                        <a:pt x="52" y="178"/>
                      </a:cubicBezTo>
                      <a:cubicBezTo>
                        <a:pt x="52" y="178"/>
                        <a:pt x="53" y="176"/>
                        <a:pt x="53" y="176"/>
                      </a:cubicBezTo>
                      <a:cubicBezTo>
                        <a:pt x="53" y="176"/>
                        <a:pt x="53" y="176"/>
                        <a:pt x="53" y="176"/>
                      </a:cubicBezTo>
                      <a:cubicBezTo>
                        <a:pt x="53" y="176"/>
                        <a:pt x="53" y="176"/>
                        <a:pt x="53" y="176"/>
                      </a:cubicBezTo>
                      <a:cubicBezTo>
                        <a:pt x="53" y="176"/>
                        <a:pt x="53" y="176"/>
                        <a:pt x="53" y="177"/>
                      </a:cubicBezTo>
                      <a:cubicBezTo>
                        <a:pt x="53" y="177"/>
                        <a:pt x="54" y="177"/>
                        <a:pt x="54" y="177"/>
                      </a:cubicBezTo>
                      <a:cubicBezTo>
                        <a:pt x="53" y="177"/>
                        <a:pt x="53" y="177"/>
                        <a:pt x="53" y="177"/>
                      </a:cubicBezTo>
                      <a:cubicBezTo>
                        <a:pt x="53" y="177"/>
                        <a:pt x="53" y="177"/>
                        <a:pt x="53" y="178"/>
                      </a:cubicBezTo>
                      <a:cubicBezTo>
                        <a:pt x="52" y="179"/>
                        <a:pt x="52" y="179"/>
                        <a:pt x="51" y="180"/>
                      </a:cubicBezTo>
                      <a:cubicBezTo>
                        <a:pt x="50" y="182"/>
                        <a:pt x="50" y="183"/>
                        <a:pt x="48" y="184"/>
                      </a:cubicBezTo>
                      <a:cubicBezTo>
                        <a:pt x="47" y="184"/>
                        <a:pt x="46" y="184"/>
                        <a:pt x="44" y="184"/>
                      </a:cubicBezTo>
                      <a:cubicBezTo>
                        <a:pt x="43" y="184"/>
                        <a:pt x="42" y="184"/>
                        <a:pt x="40" y="184"/>
                      </a:cubicBezTo>
                      <a:cubicBezTo>
                        <a:pt x="39" y="184"/>
                        <a:pt x="37" y="184"/>
                        <a:pt x="36" y="185"/>
                      </a:cubicBezTo>
                      <a:cubicBezTo>
                        <a:pt x="36" y="185"/>
                        <a:pt x="36" y="186"/>
                        <a:pt x="36" y="186"/>
                      </a:cubicBezTo>
                      <a:cubicBezTo>
                        <a:pt x="35" y="187"/>
                        <a:pt x="34" y="187"/>
                        <a:pt x="34" y="188"/>
                      </a:cubicBezTo>
                      <a:cubicBezTo>
                        <a:pt x="33" y="188"/>
                        <a:pt x="31" y="189"/>
                        <a:pt x="32" y="190"/>
                      </a:cubicBezTo>
                      <a:cubicBezTo>
                        <a:pt x="32" y="191"/>
                        <a:pt x="36" y="190"/>
                        <a:pt x="35" y="192"/>
                      </a:cubicBezTo>
                      <a:cubicBezTo>
                        <a:pt x="34" y="192"/>
                        <a:pt x="33" y="191"/>
                        <a:pt x="32" y="192"/>
                      </a:cubicBezTo>
                      <a:cubicBezTo>
                        <a:pt x="31" y="192"/>
                        <a:pt x="32" y="193"/>
                        <a:pt x="31" y="193"/>
                      </a:cubicBezTo>
                      <a:cubicBezTo>
                        <a:pt x="31" y="195"/>
                        <a:pt x="30" y="195"/>
                        <a:pt x="30" y="196"/>
                      </a:cubicBezTo>
                      <a:cubicBezTo>
                        <a:pt x="29" y="196"/>
                        <a:pt x="29" y="195"/>
                        <a:pt x="29" y="195"/>
                      </a:cubicBezTo>
                      <a:cubicBezTo>
                        <a:pt x="28" y="195"/>
                        <a:pt x="28" y="196"/>
                        <a:pt x="28" y="197"/>
                      </a:cubicBezTo>
                      <a:cubicBezTo>
                        <a:pt x="29" y="198"/>
                        <a:pt x="29" y="198"/>
                        <a:pt x="28" y="199"/>
                      </a:cubicBezTo>
                      <a:cubicBezTo>
                        <a:pt x="28" y="199"/>
                        <a:pt x="27" y="200"/>
                        <a:pt x="28" y="201"/>
                      </a:cubicBezTo>
                      <a:cubicBezTo>
                        <a:pt x="28" y="201"/>
                        <a:pt x="29" y="201"/>
                        <a:pt x="29" y="201"/>
                      </a:cubicBezTo>
                      <a:cubicBezTo>
                        <a:pt x="30" y="200"/>
                        <a:pt x="30" y="200"/>
                        <a:pt x="31" y="200"/>
                      </a:cubicBezTo>
                      <a:cubicBezTo>
                        <a:pt x="31" y="200"/>
                        <a:pt x="33" y="199"/>
                        <a:pt x="33" y="200"/>
                      </a:cubicBezTo>
                      <a:cubicBezTo>
                        <a:pt x="33" y="200"/>
                        <a:pt x="33" y="201"/>
                        <a:pt x="33" y="201"/>
                      </a:cubicBezTo>
                      <a:cubicBezTo>
                        <a:pt x="33" y="202"/>
                        <a:pt x="33" y="201"/>
                        <a:pt x="32" y="202"/>
                      </a:cubicBezTo>
                      <a:cubicBezTo>
                        <a:pt x="32" y="203"/>
                        <a:pt x="32" y="204"/>
                        <a:pt x="31" y="205"/>
                      </a:cubicBezTo>
                      <a:cubicBezTo>
                        <a:pt x="31" y="205"/>
                        <a:pt x="30" y="205"/>
                        <a:pt x="30" y="206"/>
                      </a:cubicBezTo>
                      <a:cubicBezTo>
                        <a:pt x="30" y="206"/>
                        <a:pt x="30" y="207"/>
                        <a:pt x="30" y="207"/>
                      </a:cubicBezTo>
                      <a:cubicBezTo>
                        <a:pt x="31" y="207"/>
                        <a:pt x="31" y="206"/>
                        <a:pt x="32" y="206"/>
                      </a:cubicBezTo>
                      <a:cubicBezTo>
                        <a:pt x="33" y="206"/>
                        <a:pt x="34" y="206"/>
                        <a:pt x="33" y="207"/>
                      </a:cubicBezTo>
                      <a:cubicBezTo>
                        <a:pt x="33" y="208"/>
                        <a:pt x="32" y="208"/>
                        <a:pt x="32" y="208"/>
                      </a:cubicBezTo>
                      <a:cubicBezTo>
                        <a:pt x="32" y="209"/>
                        <a:pt x="31" y="209"/>
                        <a:pt x="31" y="210"/>
                      </a:cubicBezTo>
                      <a:cubicBezTo>
                        <a:pt x="31" y="211"/>
                        <a:pt x="31" y="212"/>
                        <a:pt x="31" y="213"/>
                      </a:cubicBezTo>
                      <a:cubicBezTo>
                        <a:pt x="30" y="213"/>
                        <a:pt x="29" y="213"/>
                        <a:pt x="28" y="215"/>
                      </a:cubicBezTo>
                      <a:cubicBezTo>
                        <a:pt x="28" y="215"/>
                        <a:pt x="28" y="216"/>
                        <a:pt x="28" y="216"/>
                      </a:cubicBezTo>
                      <a:cubicBezTo>
                        <a:pt x="27" y="217"/>
                        <a:pt x="27" y="217"/>
                        <a:pt x="27" y="218"/>
                      </a:cubicBezTo>
                      <a:cubicBezTo>
                        <a:pt x="27" y="219"/>
                        <a:pt x="27" y="219"/>
                        <a:pt x="26" y="220"/>
                      </a:cubicBezTo>
                      <a:cubicBezTo>
                        <a:pt x="26" y="220"/>
                        <a:pt x="25" y="221"/>
                        <a:pt x="25" y="222"/>
                      </a:cubicBezTo>
                      <a:cubicBezTo>
                        <a:pt x="24" y="222"/>
                        <a:pt x="25" y="223"/>
                        <a:pt x="24" y="223"/>
                      </a:cubicBezTo>
                      <a:cubicBezTo>
                        <a:pt x="26" y="224"/>
                        <a:pt x="26" y="222"/>
                        <a:pt x="26" y="221"/>
                      </a:cubicBezTo>
                      <a:cubicBezTo>
                        <a:pt x="27" y="221"/>
                        <a:pt x="28" y="220"/>
                        <a:pt x="28" y="219"/>
                      </a:cubicBezTo>
                      <a:cubicBezTo>
                        <a:pt x="29" y="219"/>
                        <a:pt x="30" y="219"/>
                        <a:pt x="30" y="220"/>
                      </a:cubicBezTo>
                      <a:cubicBezTo>
                        <a:pt x="29" y="222"/>
                        <a:pt x="28" y="222"/>
                        <a:pt x="27" y="223"/>
                      </a:cubicBezTo>
                      <a:cubicBezTo>
                        <a:pt x="27" y="223"/>
                        <a:pt x="27" y="224"/>
                        <a:pt x="26" y="225"/>
                      </a:cubicBezTo>
                      <a:cubicBezTo>
                        <a:pt x="26" y="226"/>
                        <a:pt x="25" y="227"/>
                        <a:pt x="25" y="228"/>
                      </a:cubicBezTo>
                      <a:cubicBezTo>
                        <a:pt x="25" y="231"/>
                        <a:pt x="28" y="228"/>
                        <a:pt x="29" y="228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9" y="230"/>
                        <a:pt x="27" y="230"/>
                        <a:pt x="26" y="232"/>
                      </a:cubicBezTo>
                      <a:cubicBezTo>
                        <a:pt x="26" y="233"/>
                        <a:pt x="24" y="236"/>
                        <a:pt x="26" y="237"/>
                      </a:cubicBezTo>
                      <a:cubicBezTo>
                        <a:pt x="26" y="237"/>
                        <a:pt x="27" y="238"/>
                        <a:pt x="27" y="238"/>
                      </a:cubicBezTo>
                      <a:cubicBezTo>
                        <a:pt x="28" y="239"/>
                        <a:pt x="28" y="240"/>
                        <a:pt x="29" y="239"/>
                      </a:cubicBezTo>
                      <a:cubicBezTo>
                        <a:pt x="31" y="238"/>
                        <a:pt x="32" y="236"/>
                        <a:pt x="35" y="235"/>
                      </a:cubicBezTo>
                      <a:cubicBezTo>
                        <a:pt x="34" y="236"/>
                        <a:pt x="33" y="237"/>
                        <a:pt x="33" y="237"/>
                      </a:cubicBezTo>
                      <a:cubicBezTo>
                        <a:pt x="32" y="239"/>
                        <a:pt x="31" y="240"/>
                        <a:pt x="30" y="241"/>
                      </a:cubicBezTo>
                      <a:cubicBezTo>
                        <a:pt x="29" y="242"/>
                        <a:pt x="28" y="244"/>
                        <a:pt x="27" y="245"/>
                      </a:cubicBezTo>
                      <a:cubicBezTo>
                        <a:pt x="27" y="246"/>
                        <a:pt x="26" y="247"/>
                        <a:pt x="26" y="247"/>
                      </a:cubicBezTo>
                      <a:cubicBezTo>
                        <a:pt x="26" y="248"/>
                        <a:pt x="25" y="249"/>
                        <a:pt x="25" y="249"/>
                      </a:cubicBezTo>
                      <a:cubicBezTo>
                        <a:pt x="24" y="251"/>
                        <a:pt x="25" y="252"/>
                        <a:pt x="24" y="254"/>
                      </a:cubicBezTo>
                      <a:cubicBezTo>
                        <a:pt x="24" y="255"/>
                        <a:pt x="23" y="256"/>
                        <a:pt x="23" y="257"/>
                      </a:cubicBezTo>
                      <a:cubicBezTo>
                        <a:pt x="23" y="258"/>
                        <a:pt x="23" y="260"/>
                        <a:pt x="23" y="261"/>
                      </a:cubicBezTo>
                      <a:cubicBezTo>
                        <a:pt x="23" y="262"/>
                        <a:pt x="23" y="263"/>
                        <a:pt x="23" y="264"/>
                      </a:cubicBezTo>
                      <a:cubicBezTo>
                        <a:pt x="23" y="266"/>
                        <a:pt x="23" y="267"/>
                        <a:pt x="22" y="268"/>
                      </a:cubicBezTo>
                      <a:cubicBezTo>
                        <a:pt x="21" y="269"/>
                        <a:pt x="20" y="270"/>
                        <a:pt x="20" y="271"/>
                      </a:cubicBezTo>
                      <a:cubicBezTo>
                        <a:pt x="19" y="272"/>
                        <a:pt x="19" y="273"/>
                        <a:pt x="19" y="274"/>
                      </a:cubicBezTo>
                      <a:cubicBezTo>
                        <a:pt x="19" y="275"/>
                        <a:pt x="19" y="276"/>
                        <a:pt x="19" y="277"/>
                      </a:cubicBezTo>
                      <a:cubicBezTo>
                        <a:pt x="19" y="278"/>
                        <a:pt x="20" y="278"/>
                        <a:pt x="21" y="279"/>
                      </a:cubicBezTo>
                      <a:cubicBezTo>
                        <a:pt x="23" y="279"/>
                        <a:pt x="24" y="279"/>
                        <a:pt x="25" y="278"/>
                      </a:cubicBezTo>
                      <a:cubicBezTo>
                        <a:pt x="25" y="278"/>
                        <a:pt x="26" y="278"/>
                        <a:pt x="27" y="278"/>
                      </a:cubicBezTo>
                      <a:cubicBezTo>
                        <a:pt x="28" y="278"/>
                        <a:pt x="29" y="277"/>
                        <a:pt x="30" y="276"/>
                      </a:cubicBezTo>
                      <a:cubicBezTo>
                        <a:pt x="31" y="276"/>
                        <a:pt x="31" y="275"/>
                        <a:pt x="31" y="274"/>
                      </a:cubicBezTo>
                      <a:cubicBezTo>
                        <a:pt x="32" y="273"/>
                        <a:pt x="32" y="273"/>
                        <a:pt x="32" y="272"/>
                      </a:cubicBezTo>
                      <a:cubicBezTo>
                        <a:pt x="32" y="270"/>
                        <a:pt x="30" y="270"/>
                        <a:pt x="30" y="269"/>
                      </a:cubicBezTo>
                      <a:cubicBezTo>
                        <a:pt x="30" y="268"/>
                        <a:pt x="31" y="268"/>
                        <a:pt x="31" y="268"/>
                      </a:cubicBezTo>
                      <a:cubicBezTo>
                        <a:pt x="31" y="267"/>
                        <a:pt x="31" y="267"/>
                        <a:pt x="31" y="266"/>
                      </a:cubicBezTo>
                      <a:cubicBezTo>
                        <a:pt x="31" y="265"/>
                        <a:pt x="32" y="264"/>
                        <a:pt x="33" y="263"/>
                      </a:cubicBezTo>
                      <a:cubicBezTo>
                        <a:pt x="33" y="262"/>
                        <a:pt x="33" y="261"/>
                        <a:pt x="33" y="260"/>
                      </a:cubicBezTo>
                      <a:cubicBezTo>
                        <a:pt x="34" y="258"/>
                        <a:pt x="35" y="257"/>
                        <a:pt x="35" y="256"/>
                      </a:cubicBezTo>
                      <a:cubicBezTo>
                        <a:pt x="35" y="254"/>
                        <a:pt x="34" y="253"/>
                        <a:pt x="34" y="252"/>
                      </a:cubicBezTo>
                      <a:cubicBezTo>
                        <a:pt x="34" y="251"/>
                        <a:pt x="35" y="250"/>
                        <a:pt x="35" y="248"/>
                      </a:cubicBezTo>
                      <a:cubicBezTo>
                        <a:pt x="35" y="247"/>
                        <a:pt x="35" y="245"/>
                        <a:pt x="36" y="244"/>
                      </a:cubicBezTo>
                      <a:cubicBezTo>
                        <a:pt x="37" y="244"/>
                        <a:pt x="38" y="243"/>
                        <a:pt x="39" y="242"/>
                      </a:cubicBezTo>
                      <a:cubicBezTo>
                        <a:pt x="40" y="241"/>
                        <a:pt x="41" y="241"/>
                        <a:pt x="42" y="240"/>
                      </a:cubicBezTo>
                      <a:cubicBezTo>
                        <a:pt x="42" y="240"/>
                        <a:pt x="42" y="238"/>
                        <a:pt x="41" y="238"/>
                      </a:cubicBezTo>
                      <a:cubicBezTo>
                        <a:pt x="41" y="237"/>
                        <a:pt x="41" y="238"/>
                        <a:pt x="41" y="237"/>
                      </a:cubicBezTo>
                      <a:cubicBezTo>
                        <a:pt x="41" y="237"/>
                        <a:pt x="41" y="237"/>
                        <a:pt x="41" y="236"/>
                      </a:cubicBezTo>
                      <a:cubicBezTo>
                        <a:pt x="41" y="236"/>
                        <a:pt x="41" y="235"/>
                        <a:pt x="40" y="235"/>
                      </a:cubicBezTo>
                      <a:cubicBezTo>
                        <a:pt x="40" y="234"/>
                        <a:pt x="39" y="234"/>
                        <a:pt x="39" y="233"/>
                      </a:cubicBezTo>
                      <a:cubicBezTo>
                        <a:pt x="39" y="233"/>
                        <a:pt x="39" y="232"/>
                        <a:pt x="38" y="232"/>
                      </a:cubicBezTo>
                      <a:cubicBezTo>
                        <a:pt x="38" y="231"/>
                        <a:pt x="38" y="231"/>
                        <a:pt x="38" y="230"/>
                      </a:cubicBezTo>
                      <a:cubicBezTo>
                        <a:pt x="38" y="229"/>
                        <a:pt x="38" y="230"/>
                        <a:pt x="37" y="229"/>
                      </a:cubicBezTo>
                      <a:cubicBezTo>
                        <a:pt x="37" y="228"/>
                        <a:pt x="37" y="228"/>
                        <a:pt x="37" y="228"/>
                      </a:cubicBezTo>
                      <a:cubicBezTo>
                        <a:pt x="37" y="227"/>
                        <a:pt x="37" y="226"/>
                        <a:pt x="37" y="226"/>
                      </a:cubicBezTo>
                      <a:cubicBezTo>
                        <a:pt x="37" y="225"/>
                        <a:pt x="36" y="225"/>
                        <a:pt x="36" y="225"/>
                      </a:cubicBezTo>
                      <a:cubicBezTo>
                        <a:pt x="36" y="224"/>
                        <a:pt x="36" y="223"/>
                        <a:pt x="36" y="223"/>
                      </a:cubicBezTo>
                      <a:cubicBezTo>
                        <a:pt x="36" y="222"/>
                        <a:pt x="36" y="220"/>
                        <a:pt x="37" y="219"/>
                      </a:cubicBezTo>
                      <a:cubicBezTo>
                        <a:pt x="37" y="220"/>
                        <a:pt x="37" y="220"/>
                        <a:pt x="38" y="220"/>
                      </a:cubicBezTo>
                      <a:cubicBezTo>
                        <a:pt x="38" y="221"/>
                        <a:pt x="39" y="220"/>
                        <a:pt x="40" y="220"/>
                      </a:cubicBezTo>
                      <a:cubicBezTo>
                        <a:pt x="41" y="219"/>
                        <a:pt x="41" y="217"/>
                        <a:pt x="42" y="216"/>
                      </a:cubicBezTo>
                      <a:cubicBezTo>
                        <a:pt x="43" y="215"/>
                        <a:pt x="43" y="215"/>
                        <a:pt x="44" y="214"/>
                      </a:cubicBezTo>
                      <a:cubicBezTo>
                        <a:pt x="45" y="213"/>
                        <a:pt x="46" y="212"/>
                        <a:pt x="46" y="211"/>
                      </a:cubicBezTo>
                      <a:cubicBezTo>
                        <a:pt x="47" y="210"/>
                        <a:pt x="47" y="209"/>
                        <a:pt x="48" y="209"/>
                      </a:cubicBezTo>
                      <a:cubicBezTo>
                        <a:pt x="49" y="209"/>
                        <a:pt x="50" y="208"/>
                        <a:pt x="51" y="207"/>
                      </a:cubicBezTo>
                      <a:cubicBezTo>
                        <a:pt x="51" y="207"/>
                        <a:pt x="51" y="206"/>
                        <a:pt x="51" y="206"/>
                      </a:cubicBezTo>
                      <a:cubicBezTo>
                        <a:pt x="52" y="205"/>
                        <a:pt x="53" y="204"/>
                        <a:pt x="53" y="203"/>
                      </a:cubicBezTo>
                      <a:cubicBezTo>
                        <a:pt x="54" y="203"/>
                        <a:pt x="54" y="202"/>
                        <a:pt x="54" y="202"/>
                      </a:cubicBezTo>
                      <a:cubicBezTo>
                        <a:pt x="55" y="202"/>
                        <a:pt x="55" y="202"/>
                        <a:pt x="56" y="202"/>
                      </a:cubicBezTo>
                      <a:cubicBezTo>
                        <a:pt x="57" y="201"/>
                        <a:pt x="58" y="199"/>
                        <a:pt x="60" y="199"/>
                      </a:cubicBezTo>
                      <a:cubicBezTo>
                        <a:pt x="59" y="200"/>
                        <a:pt x="58" y="202"/>
                        <a:pt x="57" y="203"/>
                      </a:cubicBezTo>
                      <a:cubicBezTo>
                        <a:pt x="56" y="204"/>
                        <a:pt x="53" y="204"/>
                        <a:pt x="53" y="206"/>
                      </a:cubicBezTo>
                      <a:cubicBezTo>
                        <a:pt x="53" y="208"/>
                        <a:pt x="51" y="209"/>
                        <a:pt x="50" y="210"/>
                      </a:cubicBezTo>
                      <a:cubicBezTo>
                        <a:pt x="49" y="211"/>
                        <a:pt x="48" y="211"/>
                        <a:pt x="47" y="212"/>
                      </a:cubicBezTo>
                      <a:cubicBezTo>
                        <a:pt x="47" y="212"/>
                        <a:pt x="47" y="213"/>
                        <a:pt x="46" y="214"/>
                      </a:cubicBezTo>
                      <a:cubicBezTo>
                        <a:pt x="46" y="214"/>
                        <a:pt x="46" y="214"/>
                        <a:pt x="45" y="215"/>
                      </a:cubicBezTo>
                      <a:cubicBezTo>
                        <a:pt x="45" y="215"/>
                        <a:pt x="45" y="216"/>
                        <a:pt x="45" y="216"/>
                      </a:cubicBezTo>
                      <a:cubicBezTo>
                        <a:pt x="44" y="218"/>
                        <a:pt x="44" y="218"/>
                        <a:pt x="43" y="219"/>
                      </a:cubicBezTo>
                      <a:cubicBezTo>
                        <a:pt x="42" y="221"/>
                        <a:pt x="41" y="222"/>
                        <a:pt x="41" y="223"/>
                      </a:cubicBezTo>
                      <a:cubicBezTo>
                        <a:pt x="41" y="225"/>
                        <a:pt x="41" y="227"/>
                        <a:pt x="41" y="228"/>
                      </a:cubicBezTo>
                      <a:cubicBezTo>
                        <a:pt x="41" y="229"/>
                        <a:pt x="42" y="230"/>
                        <a:pt x="42" y="230"/>
                      </a:cubicBezTo>
                      <a:cubicBezTo>
                        <a:pt x="42" y="231"/>
                        <a:pt x="42" y="232"/>
                        <a:pt x="43" y="232"/>
                      </a:cubicBezTo>
                      <a:cubicBezTo>
                        <a:pt x="43" y="233"/>
                        <a:pt x="45" y="235"/>
                        <a:pt x="46" y="234"/>
                      </a:cubicBezTo>
                      <a:cubicBezTo>
                        <a:pt x="47" y="234"/>
                        <a:pt x="46" y="232"/>
                        <a:pt x="45" y="231"/>
                      </a:cubicBezTo>
                      <a:cubicBezTo>
                        <a:pt x="45" y="230"/>
                        <a:pt x="47" y="229"/>
                        <a:pt x="47" y="227"/>
                      </a:cubicBezTo>
                      <a:cubicBezTo>
                        <a:pt x="47" y="226"/>
                        <a:pt x="47" y="224"/>
                        <a:pt x="48" y="224"/>
                      </a:cubicBezTo>
                      <a:cubicBezTo>
                        <a:pt x="49" y="226"/>
                        <a:pt x="49" y="227"/>
                        <a:pt x="50" y="228"/>
                      </a:cubicBezTo>
                      <a:cubicBezTo>
                        <a:pt x="51" y="229"/>
                        <a:pt x="52" y="229"/>
                        <a:pt x="53" y="228"/>
                      </a:cubicBezTo>
                      <a:cubicBezTo>
                        <a:pt x="53" y="228"/>
                        <a:pt x="52" y="226"/>
                        <a:pt x="52" y="225"/>
                      </a:cubicBezTo>
                      <a:cubicBezTo>
                        <a:pt x="52" y="224"/>
                        <a:pt x="51" y="222"/>
                        <a:pt x="52" y="221"/>
                      </a:cubicBezTo>
                      <a:cubicBezTo>
                        <a:pt x="53" y="222"/>
                        <a:pt x="53" y="224"/>
                        <a:pt x="53" y="225"/>
                      </a:cubicBezTo>
                      <a:cubicBezTo>
                        <a:pt x="54" y="226"/>
                        <a:pt x="54" y="227"/>
                        <a:pt x="54" y="228"/>
                      </a:cubicBezTo>
                      <a:cubicBezTo>
                        <a:pt x="54" y="229"/>
                        <a:pt x="54" y="230"/>
                        <a:pt x="55" y="231"/>
                      </a:cubicBezTo>
                      <a:cubicBezTo>
                        <a:pt x="55" y="232"/>
                        <a:pt x="58" y="233"/>
                        <a:pt x="59" y="232"/>
                      </a:cubicBezTo>
                      <a:cubicBezTo>
                        <a:pt x="59" y="231"/>
                        <a:pt x="59" y="230"/>
                        <a:pt x="59" y="229"/>
                      </a:cubicBezTo>
                      <a:cubicBezTo>
                        <a:pt x="59" y="228"/>
                        <a:pt x="60" y="227"/>
                        <a:pt x="60" y="227"/>
                      </a:cubicBezTo>
                      <a:cubicBezTo>
                        <a:pt x="60" y="225"/>
                        <a:pt x="60" y="225"/>
                        <a:pt x="60" y="224"/>
                      </a:cubicBezTo>
                      <a:cubicBezTo>
                        <a:pt x="59" y="222"/>
                        <a:pt x="60" y="222"/>
                        <a:pt x="61" y="222"/>
                      </a:cubicBezTo>
                      <a:cubicBezTo>
                        <a:pt x="61" y="221"/>
                        <a:pt x="61" y="220"/>
                        <a:pt x="61" y="219"/>
                      </a:cubicBezTo>
                      <a:cubicBezTo>
                        <a:pt x="61" y="217"/>
                        <a:pt x="61" y="217"/>
                        <a:pt x="61" y="216"/>
                      </a:cubicBezTo>
                      <a:cubicBezTo>
                        <a:pt x="62" y="214"/>
                        <a:pt x="61" y="212"/>
                        <a:pt x="61" y="210"/>
                      </a:cubicBezTo>
                      <a:cubicBezTo>
                        <a:pt x="61" y="210"/>
                        <a:pt x="60" y="207"/>
                        <a:pt x="62" y="207"/>
                      </a:cubicBezTo>
                      <a:cubicBezTo>
                        <a:pt x="63" y="208"/>
                        <a:pt x="62" y="210"/>
                        <a:pt x="64" y="210"/>
                      </a:cubicBezTo>
                      <a:cubicBezTo>
                        <a:pt x="64" y="210"/>
                        <a:pt x="65" y="209"/>
                        <a:pt x="65" y="208"/>
                      </a:cubicBezTo>
                      <a:cubicBezTo>
                        <a:pt x="66" y="207"/>
                        <a:pt x="66" y="206"/>
                        <a:pt x="67" y="205"/>
                      </a:cubicBezTo>
                      <a:cubicBezTo>
                        <a:pt x="67" y="206"/>
                        <a:pt x="67" y="207"/>
                        <a:pt x="67" y="207"/>
                      </a:cubicBezTo>
                      <a:cubicBezTo>
                        <a:pt x="66" y="208"/>
                        <a:pt x="66" y="209"/>
                        <a:pt x="65" y="210"/>
                      </a:cubicBezTo>
                      <a:cubicBezTo>
                        <a:pt x="65" y="211"/>
                        <a:pt x="64" y="211"/>
                        <a:pt x="64" y="212"/>
                      </a:cubicBezTo>
                      <a:cubicBezTo>
                        <a:pt x="64" y="213"/>
                        <a:pt x="63" y="214"/>
                        <a:pt x="63" y="215"/>
                      </a:cubicBezTo>
                      <a:cubicBezTo>
                        <a:pt x="63" y="216"/>
                        <a:pt x="63" y="218"/>
                        <a:pt x="63" y="219"/>
                      </a:cubicBezTo>
                      <a:cubicBezTo>
                        <a:pt x="63" y="220"/>
                        <a:pt x="63" y="221"/>
                        <a:pt x="64" y="221"/>
                      </a:cubicBezTo>
                      <a:cubicBezTo>
                        <a:pt x="64" y="222"/>
                        <a:pt x="66" y="223"/>
                        <a:pt x="67" y="222"/>
                      </a:cubicBezTo>
                      <a:cubicBezTo>
                        <a:pt x="67" y="220"/>
                        <a:pt x="64" y="218"/>
                        <a:pt x="65" y="216"/>
                      </a:cubicBezTo>
                      <a:cubicBezTo>
                        <a:pt x="66" y="216"/>
                        <a:pt x="66" y="218"/>
                        <a:pt x="67" y="218"/>
                      </a:cubicBezTo>
                      <a:cubicBezTo>
                        <a:pt x="68" y="219"/>
                        <a:pt x="69" y="221"/>
                        <a:pt x="70" y="222"/>
                      </a:cubicBezTo>
                      <a:cubicBezTo>
                        <a:pt x="71" y="222"/>
                        <a:pt x="71" y="224"/>
                        <a:pt x="72" y="225"/>
                      </a:cubicBezTo>
                      <a:cubicBezTo>
                        <a:pt x="72" y="225"/>
                        <a:pt x="73" y="225"/>
                        <a:pt x="73" y="225"/>
                      </a:cubicBezTo>
                      <a:cubicBezTo>
                        <a:pt x="73" y="225"/>
                        <a:pt x="73" y="225"/>
                        <a:pt x="73" y="225"/>
                      </a:cubicBezTo>
                      <a:cubicBezTo>
                        <a:pt x="74" y="226"/>
                        <a:pt x="74" y="226"/>
                        <a:pt x="74" y="226"/>
                      </a:cubicBezTo>
                      <a:cubicBezTo>
                        <a:pt x="74" y="226"/>
                        <a:pt x="74" y="226"/>
                        <a:pt x="74" y="226"/>
                      </a:cubicBezTo>
                      <a:cubicBezTo>
                        <a:pt x="75" y="226"/>
                        <a:pt x="75" y="226"/>
                        <a:pt x="75" y="226"/>
                      </a:cubicBezTo>
                      <a:cubicBezTo>
                        <a:pt x="75" y="226"/>
                        <a:pt x="75" y="226"/>
                        <a:pt x="76" y="226"/>
                      </a:cubicBezTo>
                      <a:cubicBezTo>
                        <a:pt x="76" y="226"/>
                        <a:pt x="76" y="226"/>
                        <a:pt x="76" y="226"/>
                      </a:cubicBezTo>
                      <a:cubicBezTo>
                        <a:pt x="76" y="226"/>
                        <a:pt x="77" y="227"/>
                        <a:pt x="77" y="227"/>
                      </a:cubicBezTo>
                      <a:cubicBezTo>
                        <a:pt x="77" y="227"/>
                        <a:pt x="77" y="227"/>
                        <a:pt x="77" y="227"/>
                      </a:cubicBezTo>
                      <a:cubicBezTo>
                        <a:pt x="78" y="227"/>
                        <a:pt x="78" y="227"/>
                        <a:pt x="78" y="227"/>
                      </a:cubicBezTo>
                      <a:cubicBezTo>
                        <a:pt x="78" y="227"/>
                        <a:pt x="78" y="227"/>
                        <a:pt x="78" y="227"/>
                      </a:cubicBezTo>
                      <a:cubicBezTo>
                        <a:pt x="79" y="227"/>
                        <a:pt x="79" y="227"/>
                        <a:pt x="79" y="227"/>
                      </a:cubicBezTo>
                      <a:cubicBezTo>
                        <a:pt x="79" y="228"/>
                        <a:pt x="79" y="228"/>
                        <a:pt x="80" y="228"/>
                      </a:cubicBezTo>
                      <a:cubicBezTo>
                        <a:pt x="79" y="228"/>
                        <a:pt x="77" y="228"/>
                        <a:pt x="76" y="228"/>
                      </a:cubicBezTo>
                      <a:cubicBezTo>
                        <a:pt x="75" y="228"/>
                        <a:pt x="73" y="227"/>
                        <a:pt x="72" y="227"/>
                      </a:cubicBezTo>
                      <a:cubicBezTo>
                        <a:pt x="71" y="226"/>
                        <a:pt x="70" y="226"/>
                        <a:pt x="69" y="226"/>
                      </a:cubicBezTo>
                      <a:cubicBezTo>
                        <a:pt x="68" y="226"/>
                        <a:pt x="68" y="226"/>
                        <a:pt x="67" y="226"/>
                      </a:cubicBezTo>
                      <a:cubicBezTo>
                        <a:pt x="66" y="225"/>
                        <a:pt x="64" y="225"/>
                        <a:pt x="63" y="226"/>
                      </a:cubicBezTo>
                      <a:cubicBezTo>
                        <a:pt x="63" y="227"/>
                        <a:pt x="63" y="227"/>
                        <a:pt x="62" y="228"/>
                      </a:cubicBezTo>
                      <a:cubicBezTo>
                        <a:pt x="62" y="228"/>
                        <a:pt x="62" y="229"/>
                        <a:pt x="62" y="229"/>
                      </a:cubicBezTo>
                      <a:cubicBezTo>
                        <a:pt x="62" y="229"/>
                        <a:pt x="62" y="229"/>
                        <a:pt x="62" y="230"/>
                      </a:cubicBezTo>
                      <a:cubicBezTo>
                        <a:pt x="62" y="230"/>
                        <a:pt x="62" y="230"/>
                        <a:pt x="62" y="230"/>
                      </a:cubicBezTo>
                      <a:cubicBezTo>
                        <a:pt x="62" y="230"/>
                        <a:pt x="62" y="231"/>
                        <a:pt x="62" y="231"/>
                      </a:cubicBezTo>
                      <a:cubicBezTo>
                        <a:pt x="62" y="231"/>
                        <a:pt x="62" y="231"/>
                        <a:pt x="62" y="231"/>
                      </a:cubicBezTo>
                      <a:cubicBezTo>
                        <a:pt x="62" y="232"/>
                        <a:pt x="62" y="232"/>
                        <a:pt x="61" y="232"/>
                      </a:cubicBezTo>
                      <a:cubicBezTo>
                        <a:pt x="61" y="233"/>
                        <a:pt x="61" y="233"/>
                        <a:pt x="61" y="233"/>
                      </a:cubicBezTo>
                      <a:cubicBezTo>
                        <a:pt x="61" y="234"/>
                        <a:pt x="61" y="235"/>
                        <a:pt x="61" y="235"/>
                      </a:cubicBezTo>
                      <a:cubicBezTo>
                        <a:pt x="61" y="237"/>
                        <a:pt x="62" y="237"/>
                        <a:pt x="63" y="238"/>
                      </a:cubicBezTo>
                      <a:cubicBezTo>
                        <a:pt x="63" y="239"/>
                        <a:pt x="63" y="240"/>
                        <a:pt x="63" y="240"/>
                      </a:cubicBezTo>
                      <a:cubicBezTo>
                        <a:pt x="62" y="241"/>
                        <a:pt x="62" y="242"/>
                        <a:pt x="62" y="242"/>
                      </a:cubicBezTo>
                      <a:cubicBezTo>
                        <a:pt x="62" y="243"/>
                        <a:pt x="61" y="244"/>
                        <a:pt x="61" y="244"/>
                      </a:cubicBezTo>
                      <a:cubicBezTo>
                        <a:pt x="60" y="245"/>
                        <a:pt x="60" y="246"/>
                        <a:pt x="61" y="247"/>
                      </a:cubicBezTo>
                      <a:cubicBezTo>
                        <a:pt x="62" y="248"/>
                        <a:pt x="63" y="248"/>
                        <a:pt x="64" y="249"/>
                      </a:cubicBezTo>
                      <a:cubicBezTo>
                        <a:pt x="64" y="250"/>
                        <a:pt x="65" y="251"/>
                        <a:pt x="66" y="252"/>
                      </a:cubicBezTo>
                      <a:cubicBezTo>
                        <a:pt x="67" y="252"/>
                        <a:pt x="68" y="252"/>
                        <a:pt x="68" y="253"/>
                      </a:cubicBezTo>
                      <a:cubicBezTo>
                        <a:pt x="70" y="254"/>
                        <a:pt x="72" y="255"/>
                        <a:pt x="72" y="257"/>
                      </a:cubicBezTo>
                      <a:cubicBezTo>
                        <a:pt x="72" y="258"/>
                        <a:pt x="71" y="259"/>
                        <a:pt x="72" y="260"/>
                      </a:cubicBezTo>
                      <a:cubicBezTo>
                        <a:pt x="72" y="260"/>
                        <a:pt x="74" y="261"/>
                        <a:pt x="74" y="262"/>
                      </a:cubicBezTo>
                      <a:cubicBezTo>
                        <a:pt x="74" y="262"/>
                        <a:pt x="74" y="263"/>
                        <a:pt x="74" y="264"/>
                      </a:cubicBezTo>
                      <a:cubicBezTo>
                        <a:pt x="74" y="264"/>
                        <a:pt x="74" y="265"/>
                        <a:pt x="74" y="266"/>
                      </a:cubicBezTo>
                      <a:cubicBezTo>
                        <a:pt x="73" y="267"/>
                        <a:pt x="71" y="268"/>
                        <a:pt x="69" y="269"/>
                      </a:cubicBezTo>
                      <a:cubicBezTo>
                        <a:pt x="68" y="269"/>
                        <a:pt x="68" y="270"/>
                        <a:pt x="68" y="270"/>
                      </a:cubicBezTo>
                      <a:cubicBezTo>
                        <a:pt x="68" y="271"/>
                        <a:pt x="67" y="271"/>
                        <a:pt x="67" y="271"/>
                      </a:cubicBezTo>
                      <a:cubicBezTo>
                        <a:pt x="66" y="272"/>
                        <a:pt x="67" y="272"/>
                        <a:pt x="67" y="273"/>
                      </a:cubicBezTo>
                      <a:cubicBezTo>
                        <a:pt x="66" y="274"/>
                        <a:pt x="66" y="274"/>
                        <a:pt x="65" y="275"/>
                      </a:cubicBezTo>
                      <a:cubicBezTo>
                        <a:pt x="65" y="275"/>
                        <a:pt x="64" y="275"/>
                        <a:pt x="64" y="276"/>
                      </a:cubicBezTo>
                      <a:cubicBezTo>
                        <a:pt x="63" y="277"/>
                        <a:pt x="64" y="278"/>
                        <a:pt x="64" y="279"/>
                      </a:cubicBezTo>
                      <a:cubicBezTo>
                        <a:pt x="64" y="280"/>
                        <a:pt x="63" y="281"/>
                        <a:pt x="63" y="283"/>
                      </a:cubicBezTo>
                      <a:cubicBezTo>
                        <a:pt x="63" y="285"/>
                        <a:pt x="62" y="285"/>
                        <a:pt x="61" y="286"/>
                      </a:cubicBezTo>
                      <a:cubicBezTo>
                        <a:pt x="60" y="287"/>
                        <a:pt x="60" y="288"/>
                        <a:pt x="60" y="288"/>
                      </a:cubicBezTo>
                      <a:cubicBezTo>
                        <a:pt x="59" y="289"/>
                        <a:pt x="59" y="289"/>
                        <a:pt x="58" y="290"/>
                      </a:cubicBezTo>
                      <a:cubicBezTo>
                        <a:pt x="58" y="290"/>
                        <a:pt x="58" y="290"/>
                        <a:pt x="57" y="291"/>
                      </a:cubicBezTo>
                      <a:cubicBezTo>
                        <a:pt x="56" y="292"/>
                        <a:pt x="55" y="292"/>
                        <a:pt x="55" y="294"/>
                      </a:cubicBezTo>
                      <a:cubicBezTo>
                        <a:pt x="55" y="295"/>
                        <a:pt x="55" y="296"/>
                        <a:pt x="55" y="297"/>
                      </a:cubicBezTo>
                      <a:cubicBezTo>
                        <a:pt x="55" y="298"/>
                        <a:pt x="54" y="298"/>
                        <a:pt x="54" y="299"/>
                      </a:cubicBezTo>
                      <a:cubicBezTo>
                        <a:pt x="53" y="300"/>
                        <a:pt x="54" y="302"/>
                        <a:pt x="54" y="303"/>
                      </a:cubicBezTo>
                      <a:cubicBezTo>
                        <a:pt x="54" y="304"/>
                        <a:pt x="54" y="305"/>
                        <a:pt x="55" y="306"/>
                      </a:cubicBezTo>
                      <a:cubicBezTo>
                        <a:pt x="55" y="307"/>
                        <a:pt x="56" y="307"/>
                        <a:pt x="56" y="308"/>
                      </a:cubicBezTo>
                      <a:cubicBezTo>
                        <a:pt x="56" y="310"/>
                        <a:pt x="55" y="312"/>
                        <a:pt x="54" y="310"/>
                      </a:cubicBezTo>
                      <a:cubicBezTo>
                        <a:pt x="53" y="309"/>
                        <a:pt x="53" y="308"/>
                        <a:pt x="53" y="307"/>
                      </a:cubicBezTo>
                      <a:cubicBezTo>
                        <a:pt x="53" y="306"/>
                        <a:pt x="53" y="305"/>
                        <a:pt x="52" y="304"/>
                      </a:cubicBezTo>
                      <a:cubicBezTo>
                        <a:pt x="52" y="304"/>
                        <a:pt x="52" y="303"/>
                        <a:pt x="52" y="303"/>
                      </a:cubicBezTo>
                      <a:cubicBezTo>
                        <a:pt x="52" y="302"/>
                        <a:pt x="50" y="302"/>
                        <a:pt x="49" y="303"/>
                      </a:cubicBezTo>
                      <a:cubicBezTo>
                        <a:pt x="48" y="303"/>
                        <a:pt x="47" y="303"/>
                        <a:pt x="47" y="305"/>
                      </a:cubicBezTo>
                      <a:cubicBezTo>
                        <a:pt x="47" y="306"/>
                        <a:pt x="47" y="307"/>
                        <a:pt x="47" y="308"/>
                      </a:cubicBezTo>
                      <a:cubicBezTo>
                        <a:pt x="47" y="308"/>
                        <a:pt x="47" y="309"/>
                        <a:pt x="47" y="310"/>
                      </a:cubicBezTo>
                      <a:cubicBezTo>
                        <a:pt x="47" y="311"/>
                        <a:pt x="48" y="312"/>
                        <a:pt x="48" y="313"/>
                      </a:cubicBezTo>
                      <a:cubicBezTo>
                        <a:pt x="49" y="314"/>
                        <a:pt x="49" y="316"/>
                        <a:pt x="50" y="317"/>
                      </a:cubicBezTo>
                      <a:cubicBezTo>
                        <a:pt x="51" y="318"/>
                        <a:pt x="52" y="318"/>
                        <a:pt x="52" y="319"/>
                      </a:cubicBezTo>
                      <a:cubicBezTo>
                        <a:pt x="53" y="320"/>
                        <a:pt x="53" y="320"/>
                        <a:pt x="53" y="320"/>
                      </a:cubicBezTo>
                      <a:cubicBezTo>
                        <a:pt x="54" y="321"/>
                        <a:pt x="54" y="321"/>
                        <a:pt x="54" y="322"/>
                      </a:cubicBezTo>
                      <a:cubicBezTo>
                        <a:pt x="54" y="322"/>
                        <a:pt x="55" y="323"/>
                        <a:pt x="56" y="323"/>
                      </a:cubicBezTo>
                      <a:cubicBezTo>
                        <a:pt x="57" y="324"/>
                        <a:pt x="58" y="325"/>
                        <a:pt x="59" y="327"/>
                      </a:cubicBezTo>
                      <a:cubicBezTo>
                        <a:pt x="59" y="328"/>
                        <a:pt x="57" y="329"/>
                        <a:pt x="58" y="331"/>
                      </a:cubicBezTo>
                      <a:cubicBezTo>
                        <a:pt x="59" y="331"/>
                        <a:pt x="60" y="333"/>
                        <a:pt x="60" y="333"/>
                      </a:cubicBezTo>
                      <a:cubicBezTo>
                        <a:pt x="63" y="334"/>
                        <a:pt x="62" y="330"/>
                        <a:pt x="62" y="329"/>
                      </a:cubicBezTo>
                      <a:cubicBezTo>
                        <a:pt x="62" y="328"/>
                        <a:pt x="61" y="327"/>
                        <a:pt x="61" y="326"/>
                      </a:cubicBezTo>
                      <a:cubicBezTo>
                        <a:pt x="60" y="325"/>
                        <a:pt x="59" y="323"/>
                        <a:pt x="59" y="321"/>
                      </a:cubicBezTo>
                      <a:cubicBezTo>
                        <a:pt x="59" y="321"/>
                        <a:pt x="58" y="320"/>
                        <a:pt x="59" y="319"/>
                      </a:cubicBezTo>
                      <a:cubicBezTo>
                        <a:pt x="59" y="319"/>
                        <a:pt x="59" y="319"/>
                        <a:pt x="60" y="318"/>
                      </a:cubicBezTo>
                      <a:cubicBezTo>
                        <a:pt x="61" y="317"/>
                        <a:pt x="61" y="316"/>
                        <a:pt x="63" y="315"/>
                      </a:cubicBezTo>
                      <a:cubicBezTo>
                        <a:pt x="63" y="315"/>
                        <a:pt x="65" y="314"/>
                        <a:pt x="65" y="315"/>
                      </a:cubicBezTo>
                      <a:cubicBezTo>
                        <a:pt x="66" y="316"/>
                        <a:pt x="66" y="317"/>
                        <a:pt x="68" y="318"/>
                      </a:cubicBezTo>
                      <a:cubicBezTo>
                        <a:pt x="68" y="318"/>
                        <a:pt x="69" y="318"/>
                        <a:pt x="69" y="319"/>
                      </a:cubicBezTo>
                      <a:cubicBezTo>
                        <a:pt x="70" y="319"/>
                        <a:pt x="70" y="320"/>
                        <a:pt x="71" y="320"/>
                      </a:cubicBezTo>
                      <a:cubicBezTo>
                        <a:pt x="73" y="321"/>
                        <a:pt x="74" y="321"/>
                        <a:pt x="75" y="322"/>
                      </a:cubicBezTo>
                      <a:cubicBezTo>
                        <a:pt x="76" y="323"/>
                        <a:pt x="76" y="324"/>
                        <a:pt x="77" y="325"/>
                      </a:cubicBezTo>
                      <a:cubicBezTo>
                        <a:pt x="77" y="326"/>
                        <a:pt x="78" y="326"/>
                        <a:pt x="78" y="326"/>
                      </a:cubicBezTo>
                      <a:cubicBezTo>
                        <a:pt x="79" y="327"/>
                        <a:pt x="79" y="327"/>
                        <a:pt x="79" y="328"/>
                      </a:cubicBezTo>
                      <a:cubicBezTo>
                        <a:pt x="80" y="329"/>
                        <a:pt x="82" y="329"/>
                        <a:pt x="83" y="329"/>
                      </a:cubicBezTo>
                      <a:cubicBezTo>
                        <a:pt x="84" y="329"/>
                        <a:pt x="85" y="330"/>
                        <a:pt x="86" y="329"/>
                      </a:cubicBezTo>
                      <a:cubicBezTo>
                        <a:pt x="87" y="328"/>
                        <a:pt x="87" y="327"/>
                        <a:pt x="87" y="326"/>
                      </a:cubicBezTo>
                      <a:cubicBezTo>
                        <a:pt x="86" y="325"/>
                        <a:pt x="87" y="324"/>
                        <a:pt x="87" y="323"/>
                      </a:cubicBezTo>
                      <a:cubicBezTo>
                        <a:pt x="87" y="323"/>
                        <a:pt x="86" y="323"/>
                        <a:pt x="86" y="322"/>
                      </a:cubicBezTo>
                      <a:cubicBezTo>
                        <a:pt x="86" y="321"/>
                        <a:pt x="87" y="321"/>
                        <a:pt x="87" y="320"/>
                      </a:cubicBezTo>
                      <a:cubicBezTo>
                        <a:pt x="87" y="319"/>
                        <a:pt x="86" y="319"/>
                        <a:pt x="86" y="318"/>
                      </a:cubicBezTo>
                      <a:cubicBezTo>
                        <a:pt x="84" y="317"/>
                        <a:pt x="84" y="316"/>
                        <a:pt x="84" y="315"/>
                      </a:cubicBezTo>
                      <a:cubicBezTo>
                        <a:pt x="84" y="315"/>
                        <a:pt x="83" y="314"/>
                        <a:pt x="83" y="314"/>
                      </a:cubicBezTo>
                      <a:cubicBezTo>
                        <a:pt x="83" y="313"/>
                        <a:pt x="84" y="312"/>
                        <a:pt x="85" y="312"/>
                      </a:cubicBezTo>
                      <a:cubicBezTo>
                        <a:pt x="85" y="312"/>
                        <a:pt x="85" y="313"/>
                        <a:pt x="85" y="313"/>
                      </a:cubicBezTo>
                      <a:cubicBezTo>
                        <a:pt x="86" y="314"/>
                        <a:pt x="86" y="314"/>
                        <a:pt x="86" y="314"/>
                      </a:cubicBezTo>
                      <a:cubicBezTo>
                        <a:pt x="87" y="315"/>
                        <a:pt x="87" y="315"/>
                        <a:pt x="87" y="315"/>
                      </a:cubicBezTo>
                      <a:cubicBezTo>
                        <a:pt x="88" y="316"/>
                        <a:pt x="88" y="316"/>
                        <a:pt x="89" y="316"/>
                      </a:cubicBezTo>
                      <a:cubicBezTo>
                        <a:pt x="90" y="317"/>
                        <a:pt x="91" y="317"/>
                        <a:pt x="92" y="316"/>
                      </a:cubicBezTo>
                      <a:cubicBezTo>
                        <a:pt x="92" y="316"/>
                        <a:pt x="92" y="315"/>
                        <a:pt x="93" y="315"/>
                      </a:cubicBezTo>
                      <a:cubicBezTo>
                        <a:pt x="93" y="315"/>
                        <a:pt x="93" y="316"/>
                        <a:pt x="93" y="316"/>
                      </a:cubicBezTo>
                      <a:cubicBezTo>
                        <a:pt x="94" y="317"/>
                        <a:pt x="93" y="318"/>
                        <a:pt x="93" y="319"/>
                      </a:cubicBezTo>
                      <a:cubicBezTo>
                        <a:pt x="94" y="320"/>
                        <a:pt x="95" y="320"/>
                        <a:pt x="95" y="321"/>
                      </a:cubicBezTo>
                      <a:cubicBezTo>
                        <a:pt x="96" y="321"/>
                        <a:pt x="97" y="322"/>
                        <a:pt x="98" y="322"/>
                      </a:cubicBezTo>
                      <a:cubicBezTo>
                        <a:pt x="99" y="322"/>
                        <a:pt x="99" y="321"/>
                        <a:pt x="99" y="320"/>
                      </a:cubicBezTo>
                      <a:cubicBezTo>
                        <a:pt x="99" y="319"/>
                        <a:pt x="99" y="317"/>
                        <a:pt x="100" y="317"/>
                      </a:cubicBezTo>
                      <a:cubicBezTo>
                        <a:pt x="101" y="318"/>
                        <a:pt x="101" y="319"/>
                        <a:pt x="101" y="320"/>
                      </a:cubicBezTo>
                      <a:cubicBezTo>
                        <a:pt x="101" y="321"/>
                        <a:pt x="101" y="322"/>
                        <a:pt x="102" y="323"/>
                      </a:cubicBezTo>
                      <a:cubicBezTo>
                        <a:pt x="102" y="323"/>
                        <a:pt x="104" y="323"/>
                        <a:pt x="105" y="322"/>
                      </a:cubicBezTo>
                      <a:cubicBezTo>
                        <a:pt x="105" y="322"/>
                        <a:pt x="106" y="322"/>
                        <a:pt x="106" y="321"/>
                      </a:cubicBezTo>
                      <a:cubicBezTo>
                        <a:pt x="107" y="321"/>
                        <a:pt x="107" y="321"/>
                        <a:pt x="108" y="320"/>
                      </a:cubicBezTo>
                      <a:cubicBezTo>
                        <a:pt x="108" y="320"/>
                        <a:pt x="108" y="320"/>
                        <a:pt x="109" y="319"/>
                      </a:cubicBezTo>
                      <a:cubicBezTo>
                        <a:pt x="110" y="319"/>
                        <a:pt x="110" y="319"/>
                        <a:pt x="111" y="319"/>
                      </a:cubicBezTo>
                      <a:cubicBezTo>
                        <a:pt x="111" y="318"/>
                        <a:pt x="111" y="317"/>
                        <a:pt x="111" y="316"/>
                      </a:cubicBezTo>
                      <a:cubicBezTo>
                        <a:pt x="111" y="315"/>
                        <a:pt x="111" y="315"/>
                        <a:pt x="111" y="314"/>
                      </a:cubicBezTo>
                      <a:cubicBezTo>
                        <a:pt x="111" y="314"/>
                        <a:pt x="111" y="313"/>
                        <a:pt x="111" y="313"/>
                      </a:cubicBezTo>
                      <a:cubicBezTo>
                        <a:pt x="113" y="313"/>
                        <a:pt x="111" y="315"/>
                        <a:pt x="114" y="315"/>
                      </a:cubicBezTo>
                      <a:cubicBezTo>
                        <a:pt x="114" y="315"/>
                        <a:pt x="115" y="315"/>
                        <a:pt x="116" y="315"/>
                      </a:cubicBezTo>
                      <a:cubicBezTo>
                        <a:pt x="117" y="314"/>
                        <a:pt x="117" y="313"/>
                        <a:pt x="118" y="313"/>
                      </a:cubicBezTo>
                      <a:cubicBezTo>
                        <a:pt x="119" y="313"/>
                        <a:pt x="122" y="315"/>
                        <a:pt x="123" y="312"/>
                      </a:cubicBezTo>
                      <a:cubicBezTo>
                        <a:pt x="123" y="312"/>
                        <a:pt x="124" y="311"/>
                        <a:pt x="124" y="310"/>
                      </a:cubicBezTo>
                      <a:cubicBezTo>
                        <a:pt x="124" y="309"/>
                        <a:pt x="123" y="309"/>
                        <a:pt x="123" y="309"/>
                      </a:cubicBezTo>
                      <a:cubicBezTo>
                        <a:pt x="122" y="308"/>
                        <a:pt x="122" y="306"/>
                        <a:pt x="123" y="305"/>
                      </a:cubicBezTo>
                      <a:cubicBezTo>
                        <a:pt x="123" y="305"/>
                        <a:pt x="123" y="304"/>
                        <a:pt x="124" y="304"/>
                      </a:cubicBezTo>
                      <a:cubicBezTo>
                        <a:pt x="124" y="304"/>
                        <a:pt x="125" y="305"/>
                        <a:pt x="125" y="305"/>
                      </a:cubicBezTo>
                      <a:cubicBezTo>
                        <a:pt x="125" y="305"/>
                        <a:pt x="125" y="305"/>
                        <a:pt x="126" y="304"/>
                      </a:cubicBezTo>
                      <a:cubicBezTo>
                        <a:pt x="126" y="304"/>
                        <a:pt x="127" y="304"/>
                        <a:pt x="128" y="304"/>
                      </a:cubicBezTo>
                      <a:cubicBezTo>
                        <a:pt x="129" y="304"/>
                        <a:pt x="129" y="304"/>
                        <a:pt x="130" y="304"/>
                      </a:cubicBezTo>
                      <a:cubicBezTo>
                        <a:pt x="131" y="304"/>
                        <a:pt x="132" y="305"/>
                        <a:pt x="133" y="305"/>
                      </a:cubicBezTo>
                      <a:cubicBezTo>
                        <a:pt x="134" y="305"/>
                        <a:pt x="136" y="305"/>
                        <a:pt x="137" y="305"/>
                      </a:cubicBezTo>
                      <a:cubicBezTo>
                        <a:pt x="138" y="305"/>
                        <a:pt x="139" y="305"/>
                        <a:pt x="140" y="304"/>
                      </a:cubicBezTo>
                      <a:cubicBezTo>
                        <a:pt x="141" y="304"/>
                        <a:pt x="142" y="305"/>
                        <a:pt x="143" y="305"/>
                      </a:cubicBezTo>
                      <a:cubicBezTo>
                        <a:pt x="144" y="305"/>
                        <a:pt x="145" y="305"/>
                        <a:pt x="145" y="304"/>
                      </a:cubicBezTo>
                      <a:cubicBezTo>
                        <a:pt x="146" y="304"/>
                        <a:pt x="146" y="304"/>
                        <a:pt x="146" y="304"/>
                      </a:cubicBezTo>
                      <a:cubicBezTo>
                        <a:pt x="146" y="304"/>
                        <a:pt x="146" y="304"/>
                        <a:pt x="146" y="304"/>
                      </a:cubicBezTo>
                      <a:cubicBezTo>
                        <a:pt x="146" y="304"/>
                        <a:pt x="147" y="303"/>
                        <a:pt x="148" y="304"/>
                      </a:cubicBezTo>
                      <a:cubicBezTo>
                        <a:pt x="148" y="304"/>
                        <a:pt x="148" y="304"/>
                        <a:pt x="148" y="304"/>
                      </a:cubicBezTo>
                      <a:cubicBezTo>
                        <a:pt x="148" y="304"/>
                        <a:pt x="148" y="304"/>
                        <a:pt x="148" y="303"/>
                      </a:cubicBezTo>
                      <a:close/>
                      <a:moveTo>
                        <a:pt x="112" y="88"/>
                      </a:moveTo>
                      <a:cubicBezTo>
                        <a:pt x="112" y="88"/>
                        <a:pt x="112" y="89"/>
                        <a:pt x="112" y="89"/>
                      </a:cubicBezTo>
                      <a:cubicBezTo>
                        <a:pt x="112" y="89"/>
                        <a:pt x="112" y="88"/>
                        <a:pt x="112" y="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Freeform 139">
                  <a:extLst>
                    <a:ext uri="{FF2B5EF4-FFF2-40B4-BE49-F238E27FC236}">
                      <a16:creationId xmlns:a16="http://schemas.microsoft.com/office/drawing/2014/main" xmlns="" id="{FA8F5CA3-1512-4678-96B0-FD64885BA8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" y="222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  <p:sp>
              <p:nvSpPr>
                <p:cNvPr id="562" name="Freeform 140">
                  <a:extLst>
                    <a:ext uri="{FF2B5EF4-FFF2-40B4-BE49-F238E27FC236}">
                      <a16:creationId xmlns:a16="http://schemas.microsoft.com/office/drawing/2014/main" xmlns="" id="{183C7F02-904B-4D66-8AF8-7A23DCA71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2210"/>
                  <a:ext cx="0" cy="6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Montserrat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9" name="Freeform 35">
                <a:extLst>
                  <a:ext uri="{FF2B5EF4-FFF2-40B4-BE49-F238E27FC236}">
                    <a16:creationId xmlns:a16="http://schemas.microsoft.com/office/drawing/2014/main" xmlns="" id="{3014C9A2-47BB-462F-9B7D-EEA73DA6C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9916" y="1683902"/>
                <a:ext cx="1145309" cy="1737248"/>
              </a:xfrm>
              <a:custGeom>
                <a:avLst/>
                <a:gdLst>
                  <a:gd name="T0" fmla="*/ 1419 w 1419"/>
                  <a:gd name="T1" fmla="*/ 1018 h 1844"/>
                  <a:gd name="T2" fmla="*/ 0 w 1419"/>
                  <a:gd name="T3" fmla="*/ 1844 h 1844"/>
                  <a:gd name="T4" fmla="*/ 0 w 1419"/>
                  <a:gd name="T5" fmla="*/ 0 h 1844"/>
                  <a:gd name="T6" fmla="*/ 1419 w 1419"/>
                  <a:gd name="T7" fmla="*/ 0 h 1844"/>
                  <a:gd name="T8" fmla="*/ 1419 w 1419"/>
                  <a:gd name="T9" fmla="*/ 1018 h 1844"/>
                  <a:gd name="T10" fmla="*/ 1419 w 1419"/>
                  <a:gd name="T11" fmla="*/ 1018 h 1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19" h="1844">
                    <a:moveTo>
                      <a:pt x="1419" y="1018"/>
                    </a:moveTo>
                    <a:lnTo>
                      <a:pt x="0" y="1844"/>
                    </a:lnTo>
                    <a:lnTo>
                      <a:pt x="0" y="0"/>
                    </a:lnTo>
                    <a:lnTo>
                      <a:pt x="1419" y="0"/>
                    </a:lnTo>
                    <a:lnTo>
                      <a:pt x="1419" y="1018"/>
                    </a:lnTo>
                    <a:lnTo>
                      <a:pt x="1419" y="10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72000" tIns="108000" rIns="3600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2000505000000020004" pitchFamily="2" charset="0"/>
                    <a:ea typeface="+mn-ea"/>
                    <a:cs typeface="+mn-cs"/>
                  </a:rPr>
                  <a:t>Reliable repairs </a:t>
                </a:r>
                <a:br>
                  <a:rPr kumimoji="0" lang="en-US" sz="12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2000505000000020004" pitchFamily="2" charset="0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2000505000000020004" pitchFamily="2" charset="0"/>
                    <a:ea typeface="+mn-ea"/>
                    <a:cs typeface="+mn-cs"/>
                  </a:rPr>
                  <a:t>service</a:t>
                </a:r>
                <a:endParaRPr kumimoji="0" lang="en-US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endParaRPr>
              </a:p>
            </p:txBody>
          </p:sp>
        </p:grpSp>
        <p:sp>
          <p:nvSpPr>
            <p:cNvPr id="566" name="Freeform 49">
              <a:extLst/>
            </p:cNvPr>
            <p:cNvSpPr>
              <a:spLocks noEditPoints="1"/>
            </p:cNvSpPr>
            <p:nvPr/>
          </p:nvSpPr>
          <p:spPr bwMode="auto">
            <a:xfrm flipH="1">
              <a:off x="7922936" y="2370713"/>
              <a:ext cx="524288" cy="263793"/>
            </a:xfrm>
            <a:custGeom>
              <a:avLst/>
              <a:gdLst>
                <a:gd name="T0" fmla="*/ 236 w 242"/>
                <a:gd name="T1" fmla="*/ 76 h 122"/>
                <a:gd name="T2" fmla="*/ 220 w 242"/>
                <a:gd name="T3" fmla="*/ 0 h 122"/>
                <a:gd name="T4" fmla="*/ 71 w 242"/>
                <a:gd name="T5" fmla="*/ 0 h 122"/>
                <a:gd name="T6" fmla="*/ 66 w 242"/>
                <a:gd name="T7" fmla="*/ 2 h 122"/>
                <a:gd name="T8" fmla="*/ 48 w 242"/>
                <a:gd name="T9" fmla="*/ 35 h 122"/>
                <a:gd name="T10" fmla="*/ 24 w 242"/>
                <a:gd name="T11" fmla="*/ 37 h 122"/>
                <a:gd name="T12" fmla="*/ 11 w 242"/>
                <a:gd name="T13" fmla="*/ 76 h 122"/>
                <a:gd name="T14" fmla="*/ 2 w 242"/>
                <a:gd name="T15" fmla="*/ 78 h 122"/>
                <a:gd name="T16" fmla="*/ 4 w 242"/>
                <a:gd name="T17" fmla="*/ 100 h 122"/>
                <a:gd name="T18" fmla="*/ 24 w 242"/>
                <a:gd name="T19" fmla="*/ 104 h 122"/>
                <a:gd name="T20" fmla="*/ 70 w 242"/>
                <a:gd name="T21" fmla="*/ 104 h 122"/>
                <a:gd name="T22" fmla="*/ 190 w 242"/>
                <a:gd name="T23" fmla="*/ 122 h 122"/>
                <a:gd name="T24" fmla="*/ 237 w 242"/>
                <a:gd name="T25" fmla="*/ 104 h 122"/>
                <a:gd name="T26" fmla="*/ 242 w 242"/>
                <a:gd name="T27" fmla="*/ 81 h 122"/>
                <a:gd name="T28" fmla="*/ 47 w 242"/>
                <a:gd name="T29" fmla="*/ 111 h 122"/>
                <a:gd name="T30" fmla="*/ 47 w 242"/>
                <a:gd name="T31" fmla="*/ 86 h 122"/>
                <a:gd name="T32" fmla="*/ 47 w 242"/>
                <a:gd name="T33" fmla="*/ 111 h 122"/>
                <a:gd name="T34" fmla="*/ 98 w 242"/>
                <a:gd name="T35" fmla="*/ 33 h 122"/>
                <a:gd name="T36" fmla="*/ 74 w 242"/>
                <a:gd name="T37" fmla="*/ 10 h 122"/>
                <a:gd name="T38" fmla="*/ 102 w 242"/>
                <a:gd name="T39" fmla="*/ 29 h 122"/>
                <a:gd name="T40" fmla="*/ 151 w 242"/>
                <a:gd name="T41" fmla="*/ 75 h 122"/>
                <a:gd name="T42" fmla="*/ 146 w 242"/>
                <a:gd name="T43" fmla="*/ 64 h 122"/>
                <a:gd name="T44" fmla="*/ 173 w 242"/>
                <a:gd name="T45" fmla="*/ 24 h 122"/>
                <a:gd name="T46" fmla="*/ 188 w 242"/>
                <a:gd name="T47" fmla="*/ 21 h 122"/>
                <a:gd name="T48" fmla="*/ 181 w 242"/>
                <a:gd name="T49" fmla="*/ 30 h 122"/>
                <a:gd name="T50" fmla="*/ 181 w 242"/>
                <a:gd name="T51" fmla="*/ 32 h 122"/>
                <a:gd name="T52" fmla="*/ 189 w 242"/>
                <a:gd name="T53" fmla="*/ 40 h 122"/>
                <a:gd name="T54" fmla="*/ 196 w 242"/>
                <a:gd name="T55" fmla="*/ 33 h 122"/>
                <a:gd name="T56" fmla="*/ 201 w 242"/>
                <a:gd name="T57" fmla="*/ 35 h 122"/>
                <a:gd name="T58" fmla="*/ 184 w 242"/>
                <a:gd name="T59" fmla="*/ 52 h 122"/>
                <a:gd name="T60" fmla="*/ 155 w 242"/>
                <a:gd name="T61" fmla="*/ 73 h 122"/>
                <a:gd name="T62" fmla="*/ 177 w 242"/>
                <a:gd name="T63" fmla="*/ 99 h 122"/>
                <a:gd name="T64" fmla="*/ 203 w 242"/>
                <a:gd name="T65" fmla="*/ 99 h 122"/>
                <a:gd name="T66" fmla="*/ 190 w 242"/>
                <a:gd name="T67" fmla="*/ 11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2" h="122">
                  <a:moveTo>
                    <a:pt x="237" y="76"/>
                  </a:moveTo>
                  <a:cubicBezTo>
                    <a:pt x="236" y="76"/>
                    <a:pt x="236" y="76"/>
                    <a:pt x="236" y="76"/>
                  </a:cubicBezTo>
                  <a:cubicBezTo>
                    <a:pt x="236" y="15"/>
                    <a:pt x="236" y="15"/>
                    <a:pt x="236" y="15"/>
                  </a:cubicBezTo>
                  <a:cubicBezTo>
                    <a:pt x="236" y="7"/>
                    <a:pt x="229" y="0"/>
                    <a:pt x="220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8" y="0"/>
                    <a:pt x="66" y="1"/>
                    <a:pt x="66" y="2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17" y="38"/>
                    <a:pt x="11" y="44"/>
                    <a:pt x="11" y="51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4" y="76"/>
                    <a:pt x="3" y="77"/>
                    <a:pt x="2" y="78"/>
                  </a:cubicBezTo>
                  <a:cubicBezTo>
                    <a:pt x="1" y="79"/>
                    <a:pt x="0" y="81"/>
                    <a:pt x="1" y="82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4" y="102"/>
                    <a:pt x="7" y="104"/>
                    <a:pt x="9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7" y="114"/>
                    <a:pt x="36" y="122"/>
                    <a:pt x="47" y="122"/>
                  </a:cubicBezTo>
                  <a:cubicBezTo>
                    <a:pt x="58" y="122"/>
                    <a:pt x="68" y="114"/>
                    <a:pt x="70" y="104"/>
                  </a:cubicBezTo>
                  <a:cubicBezTo>
                    <a:pt x="167" y="104"/>
                    <a:pt x="167" y="104"/>
                    <a:pt x="167" y="104"/>
                  </a:cubicBezTo>
                  <a:cubicBezTo>
                    <a:pt x="170" y="114"/>
                    <a:pt x="179" y="122"/>
                    <a:pt x="190" y="122"/>
                  </a:cubicBezTo>
                  <a:cubicBezTo>
                    <a:pt x="201" y="122"/>
                    <a:pt x="211" y="114"/>
                    <a:pt x="213" y="104"/>
                  </a:cubicBezTo>
                  <a:cubicBezTo>
                    <a:pt x="237" y="104"/>
                    <a:pt x="237" y="104"/>
                    <a:pt x="237" y="104"/>
                  </a:cubicBezTo>
                  <a:cubicBezTo>
                    <a:pt x="240" y="104"/>
                    <a:pt x="242" y="102"/>
                    <a:pt x="242" y="99"/>
                  </a:cubicBezTo>
                  <a:cubicBezTo>
                    <a:pt x="242" y="81"/>
                    <a:pt x="242" y="81"/>
                    <a:pt x="242" y="81"/>
                  </a:cubicBezTo>
                  <a:cubicBezTo>
                    <a:pt x="242" y="78"/>
                    <a:pt x="240" y="76"/>
                    <a:pt x="237" y="76"/>
                  </a:cubicBezTo>
                  <a:close/>
                  <a:moveTo>
                    <a:pt x="47" y="111"/>
                  </a:moveTo>
                  <a:cubicBezTo>
                    <a:pt x="40" y="111"/>
                    <a:pt x="34" y="106"/>
                    <a:pt x="34" y="99"/>
                  </a:cubicBezTo>
                  <a:cubicBezTo>
                    <a:pt x="34" y="92"/>
                    <a:pt x="40" y="86"/>
                    <a:pt x="47" y="86"/>
                  </a:cubicBezTo>
                  <a:cubicBezTo>
                    <a:pt x="54" y="86"/>
                    <a:pt x="60" y="92"/>
                    <a:pt x="60" y="99"/>
                  </a:cubicBezTo>
                  <a:cubicBezTo>
                    <a:pt x="60" y="106"/>
                    <a:pt x="54" y="111"/>
                    <a:pt x="47" y="111"/>
                  </a:cubicBezTo>
                  <a:close/>
                  <a:moveTo>
                    <a:pt x="102" y="29"/>
                  </a:moveTo>
                  <a:cubicBezTo>
                    <a:pt x="102" y="31"/>
                    <a:pt x="100" y="33"/>
                    <a:pt x="98" y="33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102" y="10"/>
                    <a:pt x="102" y="10"/>
                    <a:pt x="102" y="10"/>
                  </a:cubicBezTo>
                  <a:lnTo>
                    <a:pt x="102" y="29"/>
                  </a:lnTo>
                  <a:close/>
                  <a:moveTo>
                    <a:pt x="155" y="73"/>
                  </a:moveTo>
                  <a:cubicBezTo>
                    <a:pt x="154" y="75"/>
                    <a:pt x="153" y="75"/>
                    <a:pt x="151" y="75"/>
                  </a:cubicBezTo>
                  <a:cubicBezTo>
                    <a:pt x="149" y="75"/>
                    <a:pt x="148" y="75"/>
                    <a:pt x="146" y="73"/>
                  </a:cubicBezTo>
                  <a:cubicBezTo>
                    <a:pt x="144" y="71"/>
                    <a:pt x="144" y="67"/>
                    <a:pt x="146" y="64"/>
                  </a:cubicBezTo>
                  <a:cubicBezTo>
                    <a:pt x="169" y="42"/>
                    <a:pt x="169" y="42"/>
                    <a:pt x="169" y="42"/>
                  </a:cubicBezTo>
                  <a:cubicBezTo>
                    <a:pt x="167" y="36"/>
                    <a:pt x="168" y="28"/>
                    <a:pt x="173" y="24"/>
                  </a:cubicBezTo>
                  <a:cubicBezTo>
                    <a:pt x="176" y="20"/>
                    <a:pt x="181" y="19"/>
                    <a:pt x="185" y="19"/>
                  </a:cubicBezTo>
                  <a:cubicBezTo>
                    <a:pt x="186" y="19"/>
                    <a:pt x="187" y="20"/>
                    <a:pt x="188" y="21"/>
                  </a:cubicBezTo>
                  <a:cubicBezTo>
                    <a:pt x="188" y="22"/>
                    <a:pt x="188" y="23"/>
                    <a:pt x="187" y="23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180" y="30"/>
                    <a:pt x="180" y="31"/>
                    <a:pt x="180" y="31"/>
                  </a:cubicBezTo>
                  <a:cubicBezTo>
                    <a:pt x="180" y="31"/>
                    <a:pt x="180" y="31"/>
                    <a:pt x="181" y="32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9" y="40"/>
                    <a:pt x="189" y="40"/>
                    <a:pt x="189" y="40"/>
                  </a:cubicBezTo>
                  <a:cubicBezTo>
                    <a:pt x="189" y="40"/>
                    <a:pt x="190" y="40"/>
                    <a:pt x="190" y="39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197" y="32"/>
                    <a:pt x="198" y="32"/>
                    <a:pt x="199" y="32"/>
                  </a:cubicBezTo>
                  <a:cubicBezTo>
                    <a:pt x="200" y="33"/>
                    <a:pt x="201" y="34"/>
                    <a:pt x="201" y="35"/>
                  </a:cubicBezTo>
                  <a:cubicBezTo>
                    <a:pt x="201" y="39"/>
                    <a:pt x="199" y="44"/>
                    <a:pt x="196" y="47"/>
                  </a:cubicBezTo>
                  <a:cubicBezTo>
                    <a:pt x="193" y="50"/>
                    <a:pt x="189" y="52"/>
                    <a:pt x="184" y="52"/>
                  </a:cubicBezTo>
                  <a:cubicBezTo>
                    <a:pt x="182" y="52"/>
                    <a:pt x="180" y="51"/>
                    <a:pt x="178" y="51"/>
                  </a:cubicBezTo>
                  <a:lnTo>
                    <a:pt x="155" y="73"/>
                  </a:lnTo>
                  <a:close/>
                  <a:moveTo>
                    <a:pt x="190" y="111"/>
                  </a:moveTo>
                  <a:cubicBezTo>
                    <a:pt x="183" y="111"/>
                    <a:pt x="177" y="106"/>
                    <a:pt x="177" y="99"/>
                  </a:cubicBezTo>
                  <a:cubicBezTo>
                    <a:pt x="177" y="92"/>
                    <a:pt x="183" y="86"/>
                    <a:pt x="190" y="86"/>
                  </a:cubicBezTo>
                  <a:cubicBezTo>
                    <a:pt x="197" y="86"/>
                    <a:pt x="203" y="92"/>
                    <a:pt x="203" y="99"/>
                  </a:cubicBezTo>
                  <a:cubicBezTo>
                    <a:pt x="203" y="106"/>
                    <a:pt x="197" y="111"/>
                    <a:pt x="190" y="111"/>
                  </a:cubicBezTo>
                  <a:close/>
                  <a:moveTo>
                    <a:pt x="190" y="111"/>
                  </a:moveTo>
                  <a:cubicBezTo>
                    <a:pt x="190" y="111"/>
                    <a:pt x="190" y="111"/>
                    <a:pt x="190" y="11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sp>
        <p:nvSpPr>
          <p:cNvPr id="570" name="Oval 569">
            <a:extLst/>
          </p:cNvPr>
          <p:cNvSpPr/>
          <p:nvPr/>
        </p:nvSpPr>
        <p:spPr>
          <a:xfrm>
            <a:off x="4802162" y="3375527"/>
            <a:ext cx="245678" cy="2314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68" name="Freeform: Shape 567">
            <a:extLst/>
          </p:cNvPr>
          <p:cNvSpPr/>
          <p:nvPr/>
        </p:nvSpPr>
        <p:spPr>
          <a:xfrm>
            <a:off x="4775579" y="3397628"/>
            <a:ext cx="219991" cy="29303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69" name="Freeform 35">
            <a:extLst/>
          </p:cNvPr>
          <p:cNvSpPr>
            <a:spLocks noEditPoints="1"/>
          </p:cNvSpPr>
          <p:nvPr/>
        </p:nvSpPr>
        <p:spPr bwMode="auto">
          <a:xfrm>
            <a:off x="4844311" y="3507114"/>
            <a:ext cx="90019" cy="156828"/>
          </a:xfrm>
          <a:custGeom>
            <a:avLst/>
            <a:gdLst>
              <a:gd name="T0" fmla="*/ 103 w 207"/>
              <a:gd name="T1" fmla="*/ 0 h 363"/>
              <a:gd name="T2" fmla="*/ 0 w 207"/>
              <a:gd name="T3" fmla="*/ 131 h 363"/>
              <a:gd name="T4" fmla="*/ 95 w 207"/>
              <a:gd name="T5" fmla="*/ 263 h 363"/>
              <a:gd name="T6" fmla="*/ 158 w 207"/>
              <a:gd name="T7" fmla="*/ 244 h 363"/>
              <a:gd name="T8" fmla="*/ 158 w 207"/>
              <a:gd name="T9" fmla="*/ 275 h 363"/>
              <a:gd name="T10" fmla="*/ 101 w 207"/>
              <a:gd name="T11" fmla="*/ 319 h 363"/>
              <a:gd name="T12" fmla="*/ 32 w 207"/>
              <a:gd name="T13" fmla="*/ 312 h 363"/>
              <a:gd name="T14" fmla="*/ 25 w 207"/>
              <a:gd name="T15" fmla="*/ 354 h 363"/>
              <a:gd name="T16" fmla="*/ 106 w 207"/>
              <a:gd name="T17" fmla="*/ 363 h 363"/>
              <a:gd name="T18" fmla="*/ 207 w 207"/>
              <a:gd name="T19" fmla="*/ 281 h 363"/>
              <a:gd name="T20" fmla="*/ 207 w 207"/>
              <a:gd name="T21" fmla="*/ 17 h 363"/>
              <a:gd name="T22" fmla="*/ 103 w 207"/>
              <a:gd name="T23" fmla="*/ 0 h 363"/>
              <a:gd name="T24" fmla="*/ 158 w 207"/>
              <a:gd name="T25" fmla="*/ 208 h 363"/>
              <a:gd name="T26" fmla="*/ 106 w 207"/>
              <a:gd name="T27" fmla="*/ 220 h 363"/>
              <a:gd name="T28" fmla="*/ 50 w 207"/>
              <a:gd name="T29" fmla="*/ 133 h 363"/>
              <a:gd name="T30" fmla="*/ 108 w 207"/>
              <a:gd name="T31" fmla="*/ 41 h 363"/>
              <a:gd name="T32" fmla="*/ 158 w 207"/>
              <a:gd name="T33" fmla="*/ 46 h 363"/>
              <a:gd name="T34" fmla="*/ 158 w 207"/>
              <a:gd name="T35" fmla="*/ 20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7" h="363">
                <a:moveTo>
                  <a:pt x="103" y="0"/>
                </a:moveTo>
                <a:cubicBezTo>
                  <a:pt x="31" y="0"/>
                  <a:pt x="0" y="39"/>
                  <a:pt x="0" y="131"/>
                </a:cubicBezTo>
                <a:cubicBezTo>
                  <a:pt x="0" y="217"/>
                  <a:pt x="26" y="263"/>
                  <a:pt x="95" y="263"/>
                </a:cubicBezTo>
                <a:cubicBezTo>
                  <a:pt x="118" y="263"/>
                  <a:pt x="138" y="257"/>
                  <a:pt x="158" y="244"/>
                </a:cubicBezTo>
                <a:cubicBezTo>
                  <a:pt x="158" y="244"/>
                  <a:pt x="158" y="244"/>
                  <a:pt x="158" y="275"/>
                </a:cubicBezTo>
                <a:cubicBezTo>
                  <a:pt x="158" y="313"/>
                  <a:pt x="132" y="319"/>
                  <a:pt x="101" y="319"/>
                </a:cubicBezTo>
                <a:cubicBezTo>
                  <a:pt x="77" y="319"/>
                  <a:pt x="52" y="315"/>
                  <a:pt x="32" y="312"/>
                </a:cubicBezTo>
                <a:cubicBezTo>
                  <a:pt x="32" y="312"/>
                  <a:pt x="32" y="312"/>
                  <a:pt x="25" y="354"/>
                </a:cubicBezTo>
                <a:cubicBezTo>
                  <a:pt x="49" y="359"/>
                  <a:pt x="79" y="363"/>
                  <a:pt x="106" y="363"/>
                </a:cubicBezTo>
                <a:cubicBezTo>
                  <a:pt x="166" y="363"/>
                  <a:pt x="207" y="342"/>
                  <a:pt x="207" y="281"/>
                </a:cubicBezTo>
                <a:cubicBezTo>
                  <a:pt x="207" y="281"/>
                  <a:pt x="207" y="281"/>
                  <a:pt x="207" y="17"/>
                </a:cubicBezTo>
                <a:cubicBezTo>
                  <a:pt x="180" y="8"/>
                  <a:pt x="136" y="0"/>
                  <a:pt x="103" y="0"/>
                </a:cubicBezTo>
                <a:close/>
                <a:moveTo>
                  <a:pt x="158" y="208"/>
                </a:moveTo>
                <a:cubicBezTo>
                  <a:pt x="141" y="216"/>
                  <a:pt x="121" y="220"/>
                  <a:pt x="106" y="220"/>
                </a:cubicBezTo>
                <a:cubicBezTo>
                  <a:pt x="61" y="220"/>
                  <a:pt x="50" y="190"/>
                  <a:pt x="50" y="133"/>
                </a:cubicBezTo>
                <a:cubicBezTo>
                  <a:pt x="50" y="68"/>
                  <a:pt x="62" y="41"/>
                  <a:pt x="108" y="41"/>
                </a:cubicBezTo>
                <a:cubicBezTo>
                  <a:pt x="122" y="41"/>
                  <a:pt x="143" y="44"/>
                  <a:pt x="158" y="46"/>
                </a:cubicBezTo>
                <a:cubicBezTo>
                  <a:pt x="158" y="46"/>
                  <a:pt x="158" y="46"/>
                  <a:pt x="158" y="20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77" name="Oval 576">
            <a:extLst/>
          </p:cNvPr>
          <p:cNvSpPr/>
          <p:nvPr/>
        </p:nvSpPr>
        <p:spPr>
          <a:xfrm>
            <a:off x="5499457" y="5310055"/>
            <a:ext cx="245678" cy="2314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75" name="Freeform: Shape 574">
            <a:extLst/>
          </p:cNvPr>
          <p:cNvSpPr/>
          <p:nvPr/>
        </p:nvSpPr>
        <p:spPr>
          <a:xfrm>
            <a:off x="5485709" y="5206776"/>
            <a:ext cx="219991" cy="29303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76" name="Freeform 35">
            <a:extLst/>
          </p:cNvPr>
          <p:cNvSpPr>
            <a:spLocks noEditPoints="1"/>
          </p:cNvSpPr>
          <p:nvPr/>
        </p:nvSpPr>
        <p:spPr bwMode="auto">
          <a:xfrm>
            <a:off x="5554441" y="5316262"/>
            <a:ext cx="90019" cy="156828"/>
          </a:xfrm>
          <a:custGeom>
            <a:avLst/>
            <a:gdLst>
              <a:gd name="T0" fmla="*/ 103 w 207"/>
              <a:gd name="T1" fmla="*/ 0 h 363"/>
              <a:gd name="T2" fmla="*/ 0 w 207"/>
              <a:gd name="T3" fmla="*/ 131 h 363"/>
              <a:gd name="T4" fmla="*/ 95 w 207"/>
              <a:gd name="T5" fmla="*/ 263 h 363"/>
              <a:gd name="T6" fmla="*/ 158 w 207"/>
              <a:gd name="T7" fmla="*/ 244 h 363"/>
              <a:gd name="T8" fmla="*/ 158 w 207"/>
              <a:gd name="T9" fmla="*/ 275 h 363"/>
              <a:gd name="T10" fmla="*/ 101 w 207"/>
              <a:gd name="T11" fmla="*/ 319 h 363"/>
              <a:gd name="T12" fmla="*/ 32 w 207"/>
              <a:gd name="T13" fmla="*/ 312 h 363"/>
              <a:gd name="T14" fmla="*/ 25 w 207"/>
              <a:gd name="T15" fmla="*/ 354 h 363"/>
              <a:gd name="T16" fmla="*/ 106 w 207"/>
              <a:gd name="T17" fmla="*/ 363 h 363"/>
              <a:gd name="T18" fmla="*/ 207 w 207"/>
              <a:gd name="T19" fmla="*/ 281 h 363"/>
              <a:gd name="T20" fmla="*/ 207 w 207"/>
              <a:gd name="T21" fmla="*/ 17 h 363"/>
              <a:gd name="T22" fmla="*/ 103 w 207"/>
              <a:gd name="T23" fmla="*/ 0 h 363"/>
              <a:gd name="T24" fmla="*/ 158 w 207"/>
              <a:gd name="T25" fmla="*/ 208 h 363"/>
              <a:gd name="T26" fmla="*/ 106 w 207"/>
              <a:gd name="T27" fmla="*/ 220 h 363"/>
              <a:gd name="T28" fmla="*/ 50 w 207"/>
              <a:gd name="T29" fmla="*/ 133 h 363"/>
              <a:gd name="T30" fmla="*/ 108 w 207"/>
              <a:gd name="T31" fmla="*/ 41 h 363"/>
              <a:gd name="T32" fmla="*/ 158 w 207"/>
              <a:gd name="T33" fmla="*/ 46 h 363"/>
              <a:gd name="T34" fmla="*/ 158 w 207"/>
              <a:gd name="T35" fmla="*/ 20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7" h="363">
                <a:moveTo>
                  <a:pt x="103" y="0"/>
                </a:moveTo>
                <a:cubicBezTo>
                  <a:pt x="31" y="0"/>
                  <a:pt x="0" y="39"/>
                  <a:pt x="0" y="131"/>
                </a:cubicBezTo>
                <a:cubicBezTo>
                  <a:pt x="0" y="217"/>
                  <a:pt x="26" y="263"/>
                  <a:pt x="95" y="263"/>
                </a:cubicBezTo>
                <a:cubicBezTo>
                  <a:pt x="118" y="263"/>
                  <a:pt x="138" y="257"/>
                  <a:pt x="158" y="244"/>
                </a:cubicBezTo>
                <a:cubicBezTo>
                  <a:pt x="158" y="244"/>
                  <a:pt x="158" y="244"/>
                  <a:pt x="158" y="275"/>
                </a:cubicBezTo>
                <a:cubicBezTo>
                  <a:pt x="158" y="313"/>
                  <a:pt x="132" y="319"/>
                  <a:pt x="101" y="319"/>
                </a:cubicBezTo>
                <a:cubicBezTo>
                  <a:pt x="77" y="319"/>
                  <a:pt x="52" y="315"/>
                  <a:pt x="32" y="312"/>
                </a:cubicBezTo>
                <a:cubicBezTo>
                  <a:pt x="32" y="312"/>
                  <a:pt x="32" y="312"/>
                  <a:pt x="25" y="354"/>
                </a:cubicBezTo>
                <a:cubicBezTo>
                  <a:pt x="49" y="359"/>
                  <a:pt x="79" y="363"/>
                  <a:pt x="106" y="363"/>
                </a:cubicBezTo>
                <a:cubicBezTo>
                  <a:pt x="166" y="363"/>
                  <a:pt x="207" y="342"/>
                  <a:pt x="207" y="281"/>
                </a:cubicBezTo>
                <a:cubicBezTo>
                  <a:pt x="207" y="281"/>
                  <a:pt x="207" y="281"/>
                  <a:pt x="207" y="17"/>
                </a:cubicBezTo>
                <a:cubicBezTo>
                  <a:pt x="180" y="8"/>
                  <a:pt x="136" y="0"/>
                  <a:pt x="103" y="0"/>
                </a:cubicBezTo>
                <a:close/>
                <a:moveTo>
                  <a:pt x="158" y="208"/>
                </a:moveTo>
                <a:cubicBezTo>
                  <a:pt x="141" y="216"/>
                  <a:pt x="121" y="220"/>
                  <a:pt x="106" y="220"/>
                </a:cubicBezTo>
                <a:cubicBezTo>
                  <a:pt x="61" y="220"/>
                  <a:pt x="50" y="190"/>
                  <a:pt x="50" y="133"/>
                </a:cubicBezTo>
                <a:cubicBezTo>
                  <a:pt x="50" y="68"/>
                  <a:pt x="62" y="41"/>
                  <a:pt x="108" y="41"/>
                </a:cubicBezTo>
                <a:cubicBezTo>
                  <a:pt x="122" y="41"/>
                  <a:pt x="143" y="44"/>
                  <a:pt x="158" y="46"/>
                </a:cubicBezTo>
                <a:cubicBezTo>
                  <a:pt x="158" y="46"/>
                  <a:pt x="158" y="46"/>
                  <a:pt x="158" y="20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73" name="Oval 572">
            <a:extLst>
              <a:ext uri="{FF2B5EF4-FFF2-40B4-BE49-F238E27FC236}">
                <a16:creationId xmlns:a16="http://schemas.microsoft.com/office/drawing/2014/main" xmlns="" id="{1A142246-61A2-48AB-84CF-E1840937334E}"/>
              </a:ext>
            </a:extLst>
          </p:cNvPr>
          <p:cNvSpPr/>
          <p:nvPr/>
        </p:nvSpPr>
        <p:spPr>
          <a:xfrm>
            <a:off x="5485986" y="5663415"/>
            <a:ext cx="131245" cy="13124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67" name="Footer Placeholder 2">
            <a:extLst>
              <a:ext uri="{FF2B5EF4-FFF2-40B4-BE49-F238E27FC236}">
                <a16:creationId xmlns:a16="http://schemas.microsoft.com/office/drawing/2014/main" xmlns="" id="{BB22173D-A847-4A7E-9A5E-96CAE4A2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2774" y="6480640"/>
            <a:ext cx="4788177" cy="227300"/>
          </a:xfrm>
        </p:spPr>
        <p:txBody>
          <a:bodyPr/>
          <a:lstStyle/>
          <a:p>
            <a:pPr algn="l"/>
            <a:r>
              <a:rPr lang="en-GB" dirty="0"/>
              <a:t>Grainger Plc  |  www.graingerplc.co.uk  |  October 2018  </a:t>
            </a:r>
          </a:p>
        </p:txBody>
      </p:sp>
    </p:spTree>
    <p:extLst>
      <p:ext uri="{BB962C8B-B14F-4D97-AF65-F5344CB8AC3E}">
        <p14:creationId xmlns:p14="http://schemas.microsoft.com/office/powerpoint/2010/main" val="10706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5DF52D-321B-464A-96D3-D2D89BB9D5D7}"/>
              </a:ext>
            </a:extLst>
          </p:cNvPr>
          <p:cNvGrpSpPr/>
          <p:nvPr/>
        </p:nvGrpSpPr>
        <p:grpSpPr>
          <a:xfrm>
            <a:off x="1921734" y="-1162452"/>
            <a:ext cx="4039358" cy="6976568"/>
            <a:chOff x="1578834" y="-1264052"/>
            <a:chExt cx="4039358" cy="6976568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xmlns="" id="{7F42490E-38E7-4518-B706-E7CAAE66543C}"/>
                </a:ext>
              </a:extLst>
            </p:cNvPr>
            <p:cNvGrpSpPr/>
            <p:nvPr/>
          </p:nvGrpSpPr>
          <p:grpSpPr>
            <a:xfrm>
              <a:off x="1716603" y="-1264052"/>
              <a:ext cx="3901589" cy="6976568"/>
              <a:chOff x="2592467" y="263738"/>
              <a:chExt cx="3653533" cy="6264441"/>
            </a:xfrm>
          </p:grpSpPr>
          <p:sp>
            <p:nvSpPr>
              <p:cNvPr id="281" name="Freeform 6">
                <a:extLst>
                  <a:ext uri="{FF2B5EF4-FFF2-40B4-BE49-F238E27FC236}">
                    <a16:creationId xmlns:a16="http://schemas.microsoft.com/office/drawing/2014/main" xmlns="" id="{4A4E9CA5-8A37-4372-A24E-302F7983B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2529" y="5436319"/>
                <a:ext cx="104263" cy="49235"/>
              </a:xfrm>
              <a:custGeom>
                <a:avLst/>
                <a:gdLst>
                  <a:gd name="T0" fmla="*/ 1 w 13"/>
                  <a:gd name="T1" fmla="*/ 3 h 6"/>
                  <a:gd name="T2" fmla="*/ 4 w 13"/>
                  <a:gd name="T3" fmla="*/ 6 h 6"/>
                  <a:gd name="T4" fmla="*/ 10 w 13"/>
                  <a:gd name="T5" fmla="*/ 6 h 6"/>
                  <a:gd name="T6" fmla="*/ 9 w 13"/>
                  <a:gd name="T7" fmla="*/ 2 h 6"/>
                  <a:gd name="T8" fmla="*/ 7 w 13"/>
                  <a:gd name="T9" fmla="*/ 1 h 6"/>
                  <a:gd name="T10" fmla="*/ 6 w 13"/>
                  <a:gd name="T11" fmla="*/ 2 h 6"/>
                  <a:gd name="T12" fmla="*/ 5 w 13"/>
                  <a:gd name="T13" fmla="*/ 1 h 6"/>
                  <a:gd name="T14" fmla="*/ 4 w 13"/>
                  <a:gd name="T15" fmla="*/ 0 h 6"/>
                  <a:gd name="T16" fmla="*/ 1 w 13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1" y="5"/>
                      <a:pt x="2" y="5"/>
                      <a:pt x="4" y="6"/>
                    </a:cubicBezTo>
                    <a:cubicBezTo>
                      <a:pt x="6" y="6"/>
                      <a:pt x="8" y="6"/>
                      <a:pt x="10" y="6"/>
                    </a:cubicBezTo>
                    <a:cubicBezTo>
                      <a:pt x="13" y="5"/>
                      <a:pt x="11" y="2"/>
                      <a:pt x="9" y="2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FE5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0">
                <a:extLst>
                  <a:ext uri="{FF2B5EF4-FFF2-40B4-BE49-F238E27FC236}">
                    <a16:creationId xmlns:a16="http://schemas.microsoft.com/office/drawing/2014/main" xmlns="" id="{2BF714CA-E333-42E4-A911-833B607D7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4166" y="5937358"/>
                <a:ext cx="218662" cy="137569"/>
              </a:xfrm>
              <a:custGeom>
                <a:avLst/>
                <a:gdLst>
                  <a:gd name="T0" fmla="*/ 21 w 27"/>
                  <a:gd name="T1" fmla="*/ 14 h 17"/>
                  <a:gd name="T2" fmla="*/ 22 w 27"/>
                  <a:gd name="T3" fmla="*/ 12 h 17"/>
                  <a:gd name="T4" fmla="*/ 24 w 27"/>
                  <a:gd name="T5" fmla="*/ 9 h 17"/>
                  <a:gd name="T6" fmla="*/ 27 w 27"/>
                  <a:gd name="T7" fmla="*/ 6 h 17"/>
                  <a:gd name="T8" fmla="*/ 25 w 27"/>
                  <a:gd name="T9" fmla="*/ 3 h 17"/>
                  <a:gd name="T10" fmla="*/ 21 w 27"/>
                  <a:gd name="T11" fmla="*/ 2 h 17"/>
                  <a:gd name="T12" fmla="*/ 15 w 27"/>
                  <a:gd name="T13" fmla="*/ 1 h 17"/>
                  <a:gd name="T14" fmla="*/ 11 w 27"/>
                  <a:gd name="T15" fmla="*/ 3 h 17"/>
                  <a:gd name="T16" fmla="*/ 9 w 27"/>
                  <a:gd name="T17" fmla="*/ 3 h 17"/>
                  <a:gd name="T18" fmla="*/ 8 w 27"/>
                  <a:gd name="T19" fmla="*/ 4 h 17"/>
                  <a:gd name="T20" fmla="*/ 6 w 27"/>
                  <a:gd name="T21" fmla="*/ 5 h 17"/>
                  <a:gd name="T22" fmla="*/ 5 w 27"/>
                  <a:gd name="T23" fmla="*/ 6 h 17"/>
                  <a:gd name="T24" fmla="*/ 3 w 27"/>
                  <a:gd name="T25" fmla="*/ 6 h 17"/>
                  <a:gd name="T26" fmla="*/ 2 w 27"/>
                  <a:gd name="T27" fmla="*/ 8 h 17"/>
                  <a:gd name="T28" fmla="*/ 1 w 27"/>
                  <a:gd name="T29" fmla="*/ 10 h 17"/>
                  <a:gd name="T30" fmla="*/ 4 w 27"/>
                  <a:gd name="T31" fmla="*/ 10 h 17"/>
                  <a:gd name="T32" fmla="*/ 7 w 27"/>
                  <a:gd name="T33" fmla="*/ 11 h 17"/>
                  <a:gd name="T34" fmla="*/ 8 w 27"/>
                  <a:gd name="T35" fmla="*/ 11 h 17"/>
                  <a:gd name="T36" fmla="*/ 10 w 27"/>
                  <a:gd name="T37" fmla="*/ 13 h 17"/>
                  <a:gd name="T38" fmla="*/ 13 w 27"/>
                  <a:gd name="T39" fmla="*/ 15 h 17"/>
                  <a:gd name="T40" fmla="*/ 21 w 27"/>
                  <a:gd name="T41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17">
                    <a:moveTo>
                      <a:pt x="21" y="14"/>
                    </a:moveTo>
                    <a:cubicBezTo>
                      <a:pt x="22" y="13"/>
                      <a:pt x="22" y="13"/>
                      <a:pt x="22" y="12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8"/>
                      <a:pt x="27" y="8"/>
                      <a:pt x="27" y="6"/>
                    </a:cubicBezTo>
                    <a:cubicBezTo>
                      <a:pt x="27" y="6"/>
                      <a:pt x="26" y="4"/>
                      <a:pt x="25" y="3"/>
                    </a:cubicBezTo>
                    <a:cubicBezTo>
                      <a:pt x="24" y="2"/>
                      <a:pt x="22" y="3"/>
                      <a:pt x="21" y="2"/>
                    </a:cubicBezTo>
                    <a:cubicBezTo>
                      <a:pt x="19" y="2"/>
                      <a:pt x="17" y="1"/>
                      <a:pt x="15" y="1"/>
                    </a:cubicBezTo>
                    <a:cubicBezTo>
                      <a:pt x="14" y="0"/>
                      <a:pt x="12" y="2"/>
                      <a:pt x="11" y="3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1" y="9"/>
                      <a:pt x="0" y="9"/>
                      <a:pt x="1" y="10"/>
                    </a:cubicBezTo>
                    <a:cubicBezTo>
                      <a:pt x="2" y="10"/>
                      <a:pt x="3" y="10"/>
                      <a:pt x="4" y="10"/>
                    </a:cubicBezTo>
                    <a:cubicBezTo>
                      <a:pt x="5" y="10"/>
                      <a:pt x="6" y="10"/>
                      <a:pt x="7" y="11"/>
                    </a:cubicBezTo>
                    <a:cubicBezTo>
                      <a:pt x="7" y="11"/>
                      <a:pt x="8" y="11"/>
                      <a:pt x="8" y="11"/>
                    </a:cubicBezTo>
                    <a:cubicBezTo>
                      <a:pt x="9" y="12"/>
                      <a:pt x="9" y="12"/>
                      <a:pt x="10" y="13"/>
                    </a:cubicBezTo>
                    <a:cubicBezTo>
                      <a:pt x="11" y="13"/>
                      <a:pt x="12" y="14"/>
                      <a:pt x="13" y="15"/>
                    </a:cubicBezTo>
                    <a:cubicBezTo>
                      <a:pt x="15" y="17"/>
                      <a:pt x="18" y="15"/>
                      <a:pt x="21" y="14"/>
                    </a:cubicBezTo>
                    <a:close/>
                  </a:path>
                </a:pathLst>
              </a:custGeom>
              <a:solidFill>
                <a:srgbClr val="CFE5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1">
                <a:extLst>
                  <a:ext uri="{FF2B5EF4-FFF2-40B4-BE49-F238E27FC236}">
                    <a16:creationId xmlns:a16="http://schemas.microsoft.com/office/drawing/2014/main" xmlns="" id="{E2DA161B-1FB5-4C84-AD92-86BEB2D4B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639" y="4208337"/>
                <a:ext cx="209973" cy="194044"/>
              </a:xfrm>
              <a:custGeom>
                <a:avLst/>
                <a:gdLst>
                  <a:gd name="T0" fmla="*/ 14 w 26"/>
                  <a:gd name="T1" fmla="*/ 21 h 24"/>
                  <a:gd name="T2" fmla="*/ 16 w 26"/>
                  <a:gd name="T3" fmla="*/ 19 h 24"/>
                  <a:gd name="T4" fmla="*/ 18 w 26"/>
                  <a:gd name="T5" fmla="*/ 17 h 24"/>
                  <a:gd name="T6" fmla="*/ 21 w 26"/>
                  <a:gd name="T7" fmla="*/ 14 h 24"/>
                  <a:gd name="T8" fmla="*/ 25 w 26"/>
                  <a:gd name="T9" fmla="*/ 9 h 24"/>
                  <a:gd name="T10" fmla="*/ 23 w 26"/>
                  <a:gd name="T11" fmla="*/ 9 h 24"/>
                  <a:gd name="T12" fmla="*/ 18 w 26"/>
                  <a:gd name="T13" fmla="*/ 9 h 24"/>
                  <a:gd name="T14" fmla="*/ 18 w 26"/>
                  <a:gd name="T15" fmla="*/ 7 h 24"/>
                  <a:gd name="T16" fmla="*/ 16 w 26"/>
                  <a:gd name="T17" fmla="*/ 5 h 24"/>
                  <a:gd name="T18" fmla="*/ 16 w 26"/>
                  <a:gd name="T19" fmla="*/ 3 h 24"/>
                  <a:gd name="T20" fmla="*/ 14 w 26"/>
                  <a:gd name="T21" fmla="*/ 1 h 24"/>
                  <a:gd name="T22" fmla="*/ 5 w 26"/>
                  <a:gd name="T23" fmla="*/ 0 h 24"/>
                  <a:gd name="T24" fmla="*/ 0 w 26"/>
                  <a:gd name="T25" fmla="*/ 4 h 24"/>
                  <a:gd name="T26" fmla="*/ 1 w 26"/>
                  <a:gd name="T27" fmla="*/ 7 h 24"/>
                  <a:gd name="T28" fmla="*/ 1 w 26"/>
                  <a:gd name="T29" fmla="*/ 9 h 24"/>
                  <a:gd name="T30" fmla="*/ 2 w 26"/>
                  <a:gd name="T31" fmla="*/ 14 h 24"/>
                  <a:gd name="T32" fmla="*/ 3 w 26"/>
                  <a:gd name="T33" fmla="*/ 16 h 24"/>
                  <a:gd name="T34" fmla="*/ 4 w 26"/>
                  <a:gd name="T35" fmla="*/ 19 h 24"/>
                  <a:gd name="T36" fmla="*/ 7 w 26"/>
                  <a:gd name="T37" fmla="*/ 21 h 24"/>
                  <a:gd name="T38" fmla="*/ 10 w 26"/>
                  <a:gd name="T39" fmla="*/ 23 h 24"/>
                  <a:gd name="T40" fmla="*/ 14 w 26"/>
                  <a:gd name="T41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4" y="21"/>
                    </a:moveTo>
                    <a:cubicBezTo>
                      <a:pt x="15" y="21"/>
                      <a:pt x="15" y="20"/>
                      <a:pt x="16" y="19"/>
                    </a:cubicBezTo>
                    <a:cubicBezTo>
                      <a:pt x="17" y="18"/>
                      <a:pt x="17" y="18"/>
                      <a:pt x="18" y="17"/>
                    </a:cubicBezTo>
                    <a:cubicBezTo>
                      <a:pt x="19" y="15"/>
                      <a:pt x="20" y="15"/>
                      <a:pt x="21" y="14"/>
                    </a:cubicBezTo>
                    <a:cubicBezTo>
                      <a:pt x="23" y="13"/>
                      <a:pt x="26" y="11"/>
                      <a:pt x="25" y="9"/>
                    </a:cubicBezTo>
                    <a:cubicBezTo>
                      <a:pt x="25" y="8"/>
                      <a:pt x="24" y="8"/>
                      <a:pt x="23" y="9"/>
                    </a:cubicBezTo>
                    <a:cubicBezTo>
                      <a:pt x="21" y="9"/>
                      <a:pt x="20" y="9"/>
                      <a:pt x="18" y="9"/>
                    </a:cubicBezTo>
                    <a:cubicBezTo>
                      <a:pt x="18" y="9"/>
                      <a:pt x="18" y="8"/>
                      <a:pt x="18" y="7"/>
                    </a:cubicBezTo>
                    <a:cubicBezTo>
                      <a:pt x="17" y="6"/>
                      <a:pt x="16" y="6"/>
                      <a:pt x="16" y="5"/>
                    </a:cubicBezTo>
                    <a:cubicBezTo>
                      <a:pt x="15" y="5"/>
                      <a:pt x="16" y="3"/>
                      <a:pt x="16" y="3"/>
                    </a:cubicBezTo>
                    <a:cubicBezTo>
                      <a:pt x="15" y="2"/>
                      <a:pt x="14" y="1"/>
                      <a:pt x="14" y="1"/>
                    </a:cubicBezTo>
                    <a:cubicBezTo>
                      <a:pt x="12" y="0"/>
                      <a:pt x="7" y="0"/>
                      <a:pt x="5" y="0"/>
                    </a:cubicBezTo>
                    <a:cubicBezTo>
                      <a:pt x="3" y="1"/>
                      <a:pt x="0" y="2"/>
                      <a:pt x="0" y="4"/>
                    </a:cubicBezTo>
                    <a:cubicBezTo>
                      <a:pt x="0" y="5"/>
                      <a:pt x="1" y="6"/>
                      <a:pt x="1" y="7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1"/>
                      <a:pt x="1" y="13"/>
                      <a:pt x="2" y="14"/>
                    </a:cubicBezTo>
                    <a:cubicBezTo>
                      <a:pt x="2" y="15"/>
                      <a:pt x="2" y="16"/>
                      <a:pt x="3" y="16"/>
                    </a:cubicBezTo>
                    <a:cubicBezTo>
                      <a:pt x="3" y="17"/>
                      <a:pt x="3" y="18"/>
                      <a:pt x="4" y="19"/>
                    </a:cubicBezTo>
                    <a:cubicBezTo>
                      <a:pt x="4" y="20"/>
                      <a:pt x="6" y="20"/>
                      <a:pt x="7" y="21"/>
                    </a:cubicBezTo>
                    <a:cubicBezTo>
                      <a:pt x="8" y="21"/>
                      <a:pt x="8" y="23"/>
                      <a:pt x="10" y="23"/>
                    </a:cubicBezTo>
                    <a:cubicBezTo>
                      <a:pt x="11" y="24"/>
                      <a:pt x="13" y="22"/>
                      <a:pt x="14" y="21"/>
                    </a:cubicBezTo>
                    <a:close/>
                  </a:path>
                </a:pathLst>
              </a:custGeom>
              <a:solidFill>
                <a:srgbClr val="CFE5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42">
                <a:extLst>
                  <a:ext uri="{FF2B5EF4-FFF2-40B4-BE49-F238E27FC236}">
                    <a16:creationId xmlns:a16="http://schemas.microsoft.com/office/drawing/2014/main" xmlns="" id="{AF9498BB-607D-4D26-A923-661262AF9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639" y="4208337"/>
                <a:ext cx="209973" cy="194044"/>
              </a:xfrm>
              <a:custGeom>
                <a:avLst/>
                <a:gdLst>
                  <a:gd name="T0" fmla="*/ 14 w 26"/>
                  <a:gd name="T1" fmla="*/ 21 h 24"/>
                  <a:gd name="T2" fmla="*/ 16 w 26"/>
                  <a:gd name="T3" fmla="*/ 19 h 24"/>
                  <a:gd name="T4" fmla="*/ 18 w 26"/>
                  <a:gd name="T5" fmla="*/ 17 h 24"/>
                  <a:gd name="T6" fmla="*/ 21 w 26"/>
                  <a:gd name="T7" fmla="*/ 14 h 24"/>
                  <a:gd name="T8" fmla="*/ 25 w 26"/>
                  <a:gd name="T9" fmla="*/ 9 h 24"/>
                  <a:gd name="T10" fmla="*/ 23 w 26"/>
                  <a:gd name="T11" fmla="*/ 9 h 24"/>
                  <a:gd name="T12" fmla="*/ 18 w 26"/>
                  <a:gd name="T13" fmla="*/ 9 h 24"/>
                  <a:gd name="T14" fmla="*/ 18 w 26"/>
                  <a:gd name="T15" fmla="*/ 7 h 24"/>
                  <a:gd name="T16" fmla="*/ 16 w 26"/>
                  <a:gd name="T17" fmla="*/ 5 h 24"/>
                  <a:gd name="T18" fmla="*/ 16 w 26"/>
                  <a:gd name="T19" fmla="*/ 3 h 24"/>
                  <a:gd name="T20" fmla="*/ 14 w 26"/>
                  <a:gd name="T21" fmla="*/ 1 h 24"/>
                  <a:gd name="T22" fmla="*/ 5 w 26"/>
                  <a:gd name="T23" fmla="*/ 0 h 24"/>
                  <a:gd name="T24" fmla="*/ 0 w 26"/>
                  <a:gd name="T25" fmla="*/ 4 h 24"/>
                  <a:gd name="T26" fmla="*/ 1 w 26"/>
                  <a:gd name="T27" fmla="*/ 7 h 24"/>
                  <a:gd name="T28" fmla="*/ 1 w 26"/>
                  <a:gd name="T29" fmla="*/ 9 h 24"/>
                  <a:gd name="T30" fmla="*/ 2 w 26"/>
                  <a:gd name="T31" fmla="*/ 14 h 24"/>
                  <a:gd name="T32" fmla="*/ 3 w 26"/>
                  <a:gd name="T33" fmla="*/ 16 h 24"/>
                  <a:gd name="T34" fmla="*/ 4 w 26"/>
                  <a:gd name="T35" fmla="*/ 19 h 24"/>
                  <a:gd name="T36" fmla="*/ 7 w 26"/>
                  <a:gd name="T37" fmla="*/ 21 h 24"/>
                  <a:gd name="T38" fmla="*/ 10 w 26"/>
                  <a:gd name="T39" fmla="*/ 23 h 24"/>
                  <a:gd name="T40" fmla="*/ 14 w 26"/>
                  <a:gd name="T41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4" y="21"/>
                    </a:moveTo>
                    <a:cubicBezTo>
                      <a:pt x="15" y="21"/>
                      <a:pt x="15" y="20"/>
                      <a:pt x="16" y="19"/>
                    </a:cubicBezTo>
                    <a:cubicBezTo>
                      <a:pt x="17" y="18"/>
                      <a:pt x="17" y="18"/>
                      <a:pt x="18" y="17"/>
                    </a:cubicBezTo>
                    <a:cubicBezTo>
                      <a:pt x="19" y="15"/>
                      <a:pt x="20" y="15"/>
                      <a:pt x="21" y="14"/>
                    </a:cubicBezTo>
                    <a:cubicBezTo>
                      <a:pt x="23" y="13"/>
                      <a:pt x="26" y="11"/>
                      <a:pt x="25" y="9"/>
                    </a:cubicBezTo>
                    <a:cubicBezTo>
                      <a:pt x="25" y="8"/>
                      <a:pt x="24" y="8"/>
                      <a:pt x="23" y="9"/>
                    </a:cubicBezTo>
                    <a:cubicBezTo>
                      <a:pt x="21" y="9"/>
                      <a:pt x="20" y="9"/>
                      <a:pt x="18" y="9"/>
                    </a:cubicBezTo>
                    <a:cubicBezTo>
                      <a:pt x="18" y="9"/>
                      <a:pt x="18" y="8"/>
                      <a:pt x="18" y="7"/>
                    </a:cubicBezTo>
                    <a:cubicBezTo>
                      <a:pt x="17" y="6"/>
                      <a:pt x="16" y="6"/>
                      <a:pt x="16" y="5"/>
                    </a:cubicBezTo>
                    <a:cubicBezTo>
                      <a:pt x="15" y="5"/>
                      <a:pt x="16" y="3"/>
                      <a:pt x="16" y="3"/>
                    </a:cubicBezTo>
                    <a:cubicBezTo>
                      <a:pt x="15" y="2"/>
                      <a:pt x="14" y="1"/>
                      <a:pt x="14" y="1"/>
                    </a:cubicBezTo>
                    <a:cubicBezTo>
                      <a:pt x="12" y="0"/>
                      <a:pt x="7" y="0"/>
                      <a:pt x="5" y="0"/>
                    </a:cubicBezTo>
                    <a:cubicBezTo>
                      <a:pt x="3" y="1"/>
                      <a:pt x="0" y="2"/>
                      <a:pt x="0" y="4"/>
                    </a:cubicBezTo>
                    <a:cubicBezTo>
                      <a:pt x="0" y="5"/>
                      <a:pt x="1" y="6"/>
                      <a:pt x="1" y="7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1"/>
                      <a:pt x="1" y="13"/>
                      <a:pt x="2" y="14"/>
                    </a:cubicBezTo>
                    <a:cubicBezTo>
                      <a:pt x="2" y="15"/>
                      <a:pt x="2" y="16"/>
                      <a:pt x="3" y="16"/>
                    </a:cubicBezTo>
                    <a:cubicBezTo>
                      <a:pt x="3" y="17"/>
                      <a:pt x="3" y="18"/>
                      <a:pt x="4" y="19"/>
                    </a:cubicBezTo>
                    <a:cubicBezTo>
                      <a:pt x="4" y="20"/>
                      <a:pt x="6" y="20"/>
                      <a:pt x="7" y="21"/>
                    </a:cubicBezTo>
                    <a:cubicBezTo>
                      <a:pt x="8" y="21"/>
                      <a:pt x="8" y="23"/>
                      <a:pt x="10" y="23"/>
                    </a:cubicBezTo>
                    <a:cubicBezTo>
                      <a:pt x="11" y="24"/>
                      <a:pt x="13" y="22"/>
                      <a:pt x="14" y="21"/>
                    </a:cubicBezTo>
                    <a:close/>
                  </a:path>
                </a:pathLst>
              </a:custGeom>
              <a:solidFill>
                <a:srgbClr val="CFE5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46">
                <a:extLst>
                  <a:ext uri="{FF2B5EF4-FFF2-40B4-BE49-F238E27FC236}">
                    <a16:creationId xmlns:a16="http://schemas.microsoft.com/office/drawing/2014/main" xmlns="" id="{C892C74E-A476-4676-B128-855614507C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8643" y="4192408"/>
                <a:ext cx="1115030" cy="1372790"/>
              </a:xfrm>
              <a:custGeom>
                <a:avLst/>
                <a:gdLst>
                  <a:gd name="T0" fmla="*/ 131 w 138"/>
                  <a:gd name="T1" fmla="*/ 127 h 170"/>
                  <a:gd name="T2" fmla="*/ 118 w 138"/>
                  <a:gd name="T3" fmla="*/ 117 h 170"/>
                  <a:gd name="T4" fmla="*/ 113 w 138"/>
                  <a:gd name="T5" fmla="*/ 106 h 170"/>
                  <a:gd name="T6" fmla="*/ 121 w 138"/>
                  <a:gd name="T7" fmla="*/ 89 h 170"/>
                  <a:gd name="T8" fmla="*/ 120 w 138"/>
                  <a:gd name="T9" fmla="*/ 72 h 170"/>
                  <a:gd name="T10" fmla="*/ 116 w 138"/>
                  <a:gd name="T11" fmla="*/ 53 h 170"/>
                  <a:gd name="T12" fmla="*/ 115 w 138"/>
                  <a:gd name="T13" fmla="*/ 41 h 170"/>
                  <a:gd name="T14" fmla="*/ 132 w 138"/>
                  <a:gd name="T15" fmla="*/ 38 h 170"/>
                  <a:gd name="T16" fmla="*/ 123 w 138"/>
                  <a:gd name="T17" fmla="*/ 26 h 170"/>
                  <a:gd name="T18" fmla="*/ 119 w 138"/>
                  <a:gd name="T19" fmla="*/ 9 h 170"/>
                  <a:gd name="T20" fmla="*/ 110 w 138"/>
                  <a:gd name="T21" fmla="*/ 2 h 170"/>
                  <a:gd name="T22" fmla="*/ 109 w 138"/>
                  <a:gd name="T23" fmla="*/ 9 h 170"/>
                  <a:gd name="T24" fmla="*/ 109 w 138"/>
                  <a:gd name="T25" fmla="*/ 14 h 170"/>
                  <a:gd name="T26" fmla="*/ 100 w 138"/>
                  <a:gd name="T27" fmla="*/ 7 h 170"/>
                  <a:gd name="T28" fmla="*/ 80 w 138"/>
                  <a:gd name="T29" fmla="*/ 12 h 170"/>
                  <a:gd name="T30" fmla="*/ 61 w 138"/>
                  <a:gd name="T31" fmla="*/ 18 h 170"/>
                  <a:gd name="T32" fmla="*/ 45 w 138"/>
                  <a:gd name="T33" fmla="*/ 36 h 170"/>
                  <a:gd name="T34" fmla="*/ 34 w 138"/>
                  <a:gd name="T35" fmla="*/ 46 h 170"/>
                  <a:gd name="T36" fmla="*/ 37 w 138"/>
                  <a:gd name="T37" fmla="*/ 52 h 170"/>
                  <a:gd name="T38" fmla="*/ 48 w 138"/>
                  <a:gd name="T39" fmla="*/ 45 h 170"/>
                  <a:gd name="T40" fmla="*/ 60 w 138"/>
                  <a:gd name="T41" fmla="*/ 48 h 170"/>
                  <a:gd name="T42" fmla="*/ 67 w 138"/>
                  <a:gd name="T43" fmla="*/ 58 h 170"/>
                  <a:gd name="T44" fmla="*/ 62 w 138"/>
                  <a:gd name="T45" fmla="*/ 70 h 170"/>
                  <a:gd name="T46" fmla="*/ 69 w 138"/>
                  <a:gd name="T47" fmla="*/ 74 h 170"/>
                  <a:gd name="T48" fmla="*/ 61 w 138"/>
                  <a:gd name="T49" fmla="*/ 88 h 170"/>
                  <a:gd name="T50" fmla="*/ 49 w 138"/>
                  <a:gd name="T51" fmla="*/ 101 h 170"/>
                  <a:gd name="T52" fmla="*/ 34 w 138"/>
                  <a:gd name="T53" fmla="*/ 108 h 170"/>
                  <a:gd name="T54" fmla="*/ 25 w 138"/>
                  <a:gd name="T55" fmla="*/ 115 h 170"/>
                  <a:gd name="T56" fmla="*/ 12 w 138"/>
                  <a:gd name="T57" fmla="*/ 119 h 170"/>
                  <a:gd name="T58" fmla="*/ 1 w 138"/>
                  <a:gd name="T59" fmla="*/ 127 h 170"/>
                  <a:gd name="T60" fmla="*/ 10 w 138"/>
                  <a:gd name="T61" fmla="*/ 135 h 170"/>
                  <a:gd name="T62" fmla="*/ 8 w 138"/>
                  <a:gd name="T63" fmla="*/ 142 h 170"/>
                  <a:gd name="T64" fmla="*/ 20 w 138"/>
                  <a:gd name="T65" fmla="*/ 142 h 170"/>
                  <a:gd name="T66" fmla="*/ 23 w 138"/>
                  <a:gd name="T67" fmla="*/ 141 h 170"/>
                  <a:gd name="T68" fmla="*/ 13 w 138"/>
                  <a:gd name="T69" fmla="*/ 147 h 170"/>
                  <a:gd name="T70" fmla="*/ 29 w 138"/>
                  <a:gd name="T71" fmla="*/ 148 h 170"/>
                  <a:gd name="T72" fmla="*/ 36 w 138"/>
                  <a:gd name="T73" fmla="*/ 141 h 170"/>
                  <a:gd name="T74" fmla="*/ 49 w 138"/>
                  <a:gd name="T75" fmla="*/ 137 h 170"/>
                  <a:gd name="T76" fmla="*/ 54 w 138"/>
                  <a:gd name="T77" fmla="*/ 146 h 170"/>
                  <a:gd name="T78" fmla="*/ 63 w 138"/>
                  <a:gd name="T79" fmla="*/ 145 h 170"/>
                  <a:gd name="T80" fmla="*/ 55 w 138"/>
                  <a:gd name="T81" fmla="*/ 150 h 170"/>
                  <a:gd name="T82" fmla="*/ 62 w 138"/>
                  <a:gd name="T83" fmla="*/ 155 h 170"/>
                  <a:gd name="T84" fmla="*/ 69 w 138"/>
                  <a:gd name="T85" fmla="*/ 153 h 170"/>
                  <a:gd name="T86" fmla="*/ 80 w 138"/>
                  <a:gd name="T87" fmla="*/ 157 h 170"/>
                  <a:gd name="T88" fmla="*/ 85 w 138"/>
                  <a:gd name="T89" fmla="*/ 161 h 170"/>
                  <a:gd name="T90" fmla="*/ 104 w 138"/>
                  <a:gd name="T91" fmla="*/ 169 h 170"/>
                  <a:gd name="T92" fmla="*/ 118 w 138"/>
                  <a:gd name="T93" fmla="*/ 156 h 170"/>
                  <a:gd name="T94" fmla="*/ 133 w 138"/>
                  <a:gd name="T95" fmla="*/ 152 h 170"/>
                  <a:gd name="T96" fmla="*/ 137 w 138"/>
                  <a:gd name="T97" fmla="*/ 138 h 170"/>
                  <a:gd name="T98" fmla="*/ 42 w 138"/>
                  <a:gd name="T99" fmla="*/ 21 h 170"/>
                  <a:gd name="T100" fmla="*/ 56 w 138"/>
                  <a:gd name="T101" fmla="*/ 19 h 170"/>
                  <a:gd name="T102" fmla="*/ 56 w 138"/>
                  <a:gd name="T103" fmla="*/ 9 h 170"/>
                  <a:gd name="T104" fmla="*/ 38 w 138"/>
                  <a:gd name="T105" fmla="*/ 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8" h="170">
                    <a:moveTo>
                      <a:pt x="138" y="131"/>
                    </a:moveTo>
                    <a:cubicBezTo>
                      <a:pt x="138" y="131"/>
                      <a:pt x="138" y="131"/>
                      <a:pt x="138" y="130"/>
                    </a:cubicBezTo>
                    <a:cubicBezTo>
                      <a:pt x="136" y="130"/>
                      <a:pt x="136" y="130"/>
                      <a:pt x="134" y="129"/>
                    </a:cubicBezTo>
                    <a:cubicBezTo>
                      <a:pt x="134" y="129"/>
                      <a:pt x="132" y="129"/>
                      <a:pt x="132" y="129"/>
                    </a:cubicBezTo>
                    <a:cubicBezTo>
                      <a:pt x="132" y="128"/>
                      <a:pt x="132" y="128"/>
                      <a:pt x="131" y="127"/>
                    </a:cubicBezTo>
                    <a:cubicBezTo>
                      <a:pt x="131" y="126"/>
                      <a:pt x="131" y="125"/>
                      <a:pt x="130" y="124"/>
                    </a:cubicBezTo>
                    <a:cubicBezTo>
                      <a:pt x="129" y="123"/>
                      <a:pt x="127" y="121"/>
                      <a:pt x="125" y="122"/>
                    </a:cubicBezTo>
                    <a:cubicBezTo>
                      <a:pt x="124" y="122"/>
                      <a:pt x="123" y="125"/>
                      <a:pt x="121" y="123"/>
                    </a:cubicBezTo>
                    <a:cubicBezTo>
                      <a:pt x="121" y="122"/>
                      <a:pt x="121" y="121"/>
                      <a:pt x="121" y="120"/>
                    </a:cubicBezTo>
                    <a:cubicBezTo>
                      <a:pt x="120" y="119"/>
                      <a:pt x="119" y="118"/>
                      <a:pt x="118" y="117"/>
                    </a:cubicBezTo>
                    <a:cubicBezTo>
                      <a:pt x="118" y="117"/>
                      <a:pt x="117" y="116"/>
                      <a:pt x="116" y="116"/>
                    </a:cubicBezTo>
                    <a:cubicBezTo>
                      <a:pt x="116" y="115"/>
                      <a:pt x="116" y="115"/>
                      <a:pt x="116" y="115"/>
                    </a:cubicBezTo>
                    <a:cubicBezTo>
                      <a:pt x="115" y="114"/>
                      <a:pt x="115" y="114"/>
                      <a:pt x="115" y="113"/>
                    </a:cubicBezTo>
                    <a:cubicBezTo>
                      <a:pt x="115" y="112"/>
                      <a:pt x="115" y="112"/>
                      <a:pt x="114" y="111"/>
                    </a:cubicBezTo>
                    <a:cubicBezTo>
                      <a:pt x="113" y="110"/>
                      <a:pt x="113" y="108"/>
                      <a:pt x="113" y="106"/>
                    </a:cubicBezTo>
                    <a:cubicBezTo>
                      <a:pt x="113" y="104"/>
                      <a:pt x="114" y="101"/>
                      <a:pt x="115" y="99"/>
                    </a:cubicBezTo>
                    <a:cubicBezTo>
                      <a:pt x="116" y="98"/>
                      <a:pt x="118" y="98"/>
                      <a:pt x="119" y="96"/>
                    </a:cubicBezTo>
                    <a:cubicBezTo>
                      <a:pt x="119" y="95"/>
                      <a:pt x="120" y="94"/>
                      <a:pt x="120" y="93"/>
                    </a:cubicBezTo>
                    <a:cubicBezTo>
                      <a:pt x="120" y="92"/>
                      <a:pt x="121" y="91"/>
                      <a:pt x="121" y="90"/>
                    </a:cubicBezTo>
                    <a:cubicBezTo>
                      <a:pt x="121" y="90"/>
                      <a:pt x="121" y="89"/>
                      <a:pt x="121" y="89"/>
                    </a:cubicBezTo>
                    <a:cubicBezTo>
                      <a:pt x="120" y="88"/>
                      <a:pt x="118" y="89"/>
                      <a:pt x="117" y="88"/>
                    </a:cubicBezTo>
                    <a:cubicBezTo>
                      <a:pt x="114" y="88"/>
                      <a:pt x="113" y="86"/>
                      <a:pt x="111" y="85"/>
                    </a:cubicBezTo>
                    <a:cubicBezTo>
                      <a:pt x="109" y="84"/>
                      <a:pt x="106" y="83"/>
                      <a:pt x="108" y="80"/>
                    </a:cubicBezTo>
                    <a:cubicBezTo>
                      <a:pt x="109" y="78"/>
                      <a:pt x="112" y="77"/>
                      <a:pt x="115" y="76"/>
                    </a:cubicBezTo>
                    <a:cubicBezTo>
                      <a:pt x="116" y="75"/>
                      <a:pt x="120" y="75"/>
                      <a:pt x="120" y="72"/>
                    </a:cubicBezTo>
                    <a:cubicBezTo>
                      <a:pt x="119" y="69"/>
                      <a:pt x="115" y="73"/>
                      <a:pt x="113" y="72"/>
                    </a:cubicBezTo>
                    <a:cubicBezTo>
                      <a:pt x="107" y="70"/>
                      <a:pt x="114" y="65"/>
                      <a:pt x="116" y="63"/>
                    </a:cubicBezTo>
                    <a:cubicBezTo>
                      <a:pt x="116" y="62"/>
                      <a:pt x="116" y="61"/>
                      <a:pt x="117" y="60"/>
                    </a:cubicBezTo>
                    <a:cubicBezTo>
                      <a:pt x="118" y="59"/>
                      <a:pt x="119" y="59"/>
                      <a:pt x="120" y="59"/>
                    </a:cubicBezTo>
                    <a:cubicBezTo>
                      <a:pt x="122" y="56"/>
                      <a:pt x="118" y="54"/>
                      <a:pt x="116" y="53"/>
                    </a:cubicBezTo>
                    <a:cubicBezTo>
                      <a:pt x="114" y="52"/>
                      <a:pt x="113" y="51"/>
                      <a:pt x="111" y="51"/>
                    </a:cubicBezTo>
                    <a:cubicBezTo>
                      <a:pt x="111" y="51"/>
                      <a:pt x="111" y="51"/>
                      <a:pt x="110" y="52"/>
                    </a:cubicBezTo>
                    <a:cubicBezTo>
                      <a:pt x="110" y="50"/>
                      <a:pt x="110" y="49"/>
                      <a:pt x="110" y="48"/>
                    </a:cubicBezTo>
                    <a:cubicBezTo>
                      <a:pt x="111" y="47"/>
                      <a:pt x="112" y="46"/>
                      <a:pt x="113" y="45"/>
                    </a:cubicBezTo>
                    <a:cubicBezTo>
                      <a:pt x="113" y="43"/>
                      <a:pt x="114" y="42"/>
                      <a:pt x="115" y="41"/>
                    </a:cubicBezTo>
                    <a:cubicBezTo>
                      <a:pt x="117" y="39"/>
                      <a:pt x="117" y="38"/>
                      <a:pt x="120" y="38"/>
                    </a:cubicBezTo>
                    <a:cubicBezTo>
                      <a:pt x="121" y="38"/>
                      <a:pt x="121" y="38"/>
                      <a:pt x="122" y="39"/>
                    </a:cubicBezTo>
                    <a:cubicBezTo>
                      <a:pt x="122" y="39"/>
                      <a:pt x="123" y="39"/>
                      <a:pt x="123" y="39"/>
                    </a:cubicBezTo>
                    <a:cubicBezTo>
                      <a:pt x="126" y="38"/>
                      <a:pt x="126" y="39"/>
                      <a:pt x="127" y="41"/>
                    </a:cubicBezTo>
                    <a:cubicBezTo>
                      <a:pt x="129" y="43"/>
                      <a:pt x="133" y="40"/>
                      <a:pt x="132" y="38"/>
                    </a:cubicBezTo>
                    <a:cubicBezTo>
                      <a:pt x="132" y="37"/>
                      <a:pt x="132" y="37"/>
                      <a:pt x="132" y="36"/>
                    </a:cubicBezTo>
                    <a:cubicBezTo>
                      <a:pt x="134" y="36"/>
                      <a:pt x="135" y="36"/>
                      <a:pt x="136" y="35"/>
                    </a:cubicBezTo>
                    <a:cubicBezTo>
                      <a:pt x="135" y="36"/>
                      <a:pt x="134" y="36"/>
                      <a:pt x="133" y="36"/>
                    </a:cubicBezTo>
                    <a:cubicBezTo>
                      <a:pt x="130" y="35"/>
                      <a:pt x="128" y="36"/>
                      <a:pt x="126" y="34"/>
                    </a:cubicBezTo>
                    <a:cubicBezTo>
                      <a:pt x="124" y="31"/>
                      <a:pt x="124" y="29"/>
                      <a:pt x="123" y="26"/>
                    </a:cubicBezTo>
                    <a:cubicBezTo>
                      <a:pt x="122" y="24"/>
                      <a:pt x="121" y="23"/>
                      <a:pt x="121" y="22"/>
                    </a:cubicBezTo>
                    <a:cubicBezTo>
                      <a:pt x="120" y="19"/>
                      <a:pt x="119" y="17"/>
                      <a:pt x="117" y="16"/>
                    </a:cubicBezTo>
                    <a:cubicBezTo>
                      <a:pt x="115" y="14"/>
                      <a:pt x="110" y="11"/>
                      <a:pt x="113" y="9"/>
                    </a:cubicBezTo>
                    <a:cubicBezTo>
                      <a:pt x="115" y="8"/>
                      <a:pt x="117" y="10"/>
                      <a:pt x="119" y="9"/>
                    </a:cubicBezTo>
                    <a:cubicBezTo>
                      <a:pt x="119" y="9"/>
                      <a:pt x="119" y="9"/>
                      <a:pt x="119" y="9"/>
                    </a:cubicBezTo>
                    <a:cubicBezTo>
                      <a:pt x="118" y="8"/>
                      <a:pt x="117" y="8"/>
                      <a:pt x="117" y="7"/>
                    </a:cubicBezTo>
                    <a:cubicBezTo>
                      <a:pt x="116" y="7"/>
                      <a:pt x="116" y="6"/>
                      <a:pt x="116" y="6"/>
                    </a:cubicBezTo>
                    <a:cubicBezTo>
                      <a:pt x="115" y="4"/>
                      <a:pt x="114" y="4"/>
                      <a:pt x="114" y="3"/>
                    </a:cubicBezTo>
                    <a:cubicBezTo>
                      <a:pt x="114" y="2"/>
                      <a:pt x="114" y="0"/>
                      <a:pt x="113" y="0"/>
                    </a:cubicBezTo>
                    <a:cubicBezTo>
                      <a:pt x="112" y="0"/>
                      <a:pt x="111" y="1"/>
                      <a:pt x="110" y="2"/>
                    </a:cubicBezTo>
                    <a:cubicBezTo>
                      <a:pt x="110" y="2"/>
                      <a:pt x="109" y="2"/>
                      <a:pt x="108" y="3"/>
                    </a:cubicBezTo>
                    <a:cubicBezTo>
                      <a:pt x="108" y="3"/>
                      <a:pt x="107" y="3"/>
                      <a:pt x="106" y="3"/>
                    </a:cubicBezTo>
                    <a:cubicBezTo>
                      <a:pt x="106" y="4"/>
                      <a:pt x="107" y="5"/>
                      <a:pt x="107" y="6"/>
                    </a:cubicBezTo>
                    <a:cubicBezTo>
                      <a:pt x="108" y="6"/>
                      <a:pt x="108" y="7"/>
                      <a:pt x="108" y="7"/>
                    </a:cubicBezTo>
                    <a:cubicBezTo>
                      <a:pt x="109" y="8"/>
                      <a:pt x="109" y="9"/>
                      <a:pt x="109" y="9"/>
                    </a:cubicBezTo>
                    <a:cubicBezTo>
                      <a:pt x="110" y="10"/>
                      <a:pt x="111" y="10"/>
                      <a:pt x="111" y="12"/>
                    </a:cubicBezTo>
                    <a:cubicBezTo>
                      <a:pt x="111" y="12"/>
                      <a:pt x="110" y="12"/>
                      <a:pt x="110" y="12"/>
                    </a:cubicBezTo>
                    <a:cubicBezTo>
                      <a:pt x="110" y="12"/>
                      <a:pt x="110" y="13"/>
                      <a:pt x="111" y="13"/>
                    </a:cubicBezTo>
                    <a:cubicBezTo>
                      <a:pt x="111" y="13"/>
                      <a:pt x="111" y="14"/>
                      <a:pt x="111" y="14"/>
                    </a:cubicBezTo>
                    <a:cubicBezTo>
                      <a:pt x="111" y="15"/>
                      <a:pt x="109" y="14"/>
                      <a:pt x="109" y="14"/>
                    </a:cubicBezTo>
                    <a:cubicBezTo>
                      <a:pt x="108" y="13"/>
                      <a:pt x="108" y="13"/>
                      <a:pt x="108" y="12"/>
                    </a:cubicBezTo>
                    <a:cubicBezTo>
                      <a:pt x="107" y="12"/>
                      <a:pt x="106" y="12"/>
                      <a:pt x="106" y="11"/>
                    </a:cubicBezTo>
                    <a:cubicBezTo>
                      <a:pt x="105" y="10"/>
                      <a:pt x="105" y="10"/>
                      <a:pt x="105" y="9"/>
                    </a:cubicBezTo>
                    <a:cubicBezTo>
                      <a:pt x="104" y="9"/>
                      <a:pt x="103" y="9"/>
                      <a:pt x="103" y="9"/>
                    </a:cubicBezTo>
                    <a:cubicBezTo>
                      <a:pt x="102" y="8"/>
                      <a:pt x="101" y="6"/>
                      <a:pt x="100" y="7"/>
                    </a:cubicBezTo>
                    <a:cubicBezTo>
                      <a:pt x="98" y="7"/>
                      <a:pt x="97" y="7"/>
                      <a:pt x="96" y="8"/>
                    </a:cubicBezTo>
                    <a:cubicBezTo>
                      <a:pt x="95" y="9"/>
                      <a:pt x="95" y="9"/>
                      <a:pt x="93" y="10"/>
                    </a:cubicBezTo>
                    <a:cubicBezTo>
                      <a:pt x="92" y="10"/>
                      <a:pt x="91" y="10"/>
                      <a:pt x="90" y="10"/>
                    </a:cubicBezTo>
                    <a:cubicBezTo>
                      <a:pt x="89" y="11"/>
                      <a:pt x="88" y="13"/>
                      <a:pt x="86" y="13"/>
                    </a:cubicBezTo>
                    <a:cubicBezTo>
                      <a:pt x="84" y="14"/>
                      <a:pt x="81" y="13"/>
                      <a:pt x="80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7" y="11"/>
                      <a:pt x="76" y="9"/>
                      <a:pt x="74" y="10"/>
                    </a:cubicBezTo>
                    <a:cubicBezTo>
                      <a:pt x="77" y="12"/>
                      <a:pt x="71" y="14"/>
                      <a:pt x="69" y="15"/>
                    </a:cubicBezTo>
                    <a:cubicBezTo>
                      <a:pt x="67" y="15"/>
                      <a:pt x="66" y="15"/>
                      <a:pt x="65" y="16"/>
                    </a:cubicBezTo>
                    <a:cubicBezTo>
                      <a:pt x="63" y="18"/>
                      <a:pt x="63" y="18"/>
                      <a:pt x="61" y="18"/>
                    </a:cubicBezTo>
                    <a:cubicBezTo>
                      <a:pt x="57" y="18"/>
                      <a:pt x="56" y="22"/>
                      <a:pt x="54" y="24"/>
                    </a:cubicBezTo>
                    <a:cubicBezTo>
                      <a:pt x="53" y="26"/>
                      <a:pt x="52" y="27"/>
                      <a:pt x="51" y="29"/>
                    </a:cubicBezTo>
                    <a:cubicBezTo>
                      <a:pt x="50" y="29"/>
                      <a:pt x="49" y="29"/>
                      <a:pt x="49" y="30"/>
                    </a:cubicBezTo>
                    <a:cubicBezTo>
                      <a:pt x="48" y="31"/>
                      <a:pt x="48" y="32"/>
                      <a:pt x="48" y="33"/>
                    </a:cubicBezTo>
                    <a:cubicBezTo>
                      <a:pt x="47" y="34"/>
                      <a:pt x="46" y="35"/>
                      <a:pt x="45" y="36"/>
                    </a:cubicBezTo>
                    <a:cubicBezTo>
                      <a:pt x="44" y="37"/>
                      <a:pt x="44" y="39"/>
                      <a:pt x="43" y="40"/>
                    </a:cubicBezTo>
                    <a:cubicBezTo>
                      <a:pt x="42" y="41"/>
                      <a:pt x="40" y="41"/>
                      <a:pt x="39" y="42"/>
                    </a:cubicBezTo>
                    <a:cubicBezTo>
                      <a:pt x="38" y="42"/>
                      <a:pt x="38" y="42"/>
                      <a:pt x="38" y="43"/>
                    </a:cubicBezTo>
                    <a:cubicBezTo>
                      <a:pt x="38" y="44"/>
                      <a:pt x="38" y="44"/>
                      <a:pt x="37" y="44"/>
                    </a:cubicBezTo>
                    <a:cubicBezTo>
                      <a:pt x="35" y="45"/>
                      <a:pt x="34" y="45"/>
                      <a:pt x="34" y="46"/>
                    </a:cubicBezTo>
                    <a:cubicBezTo>
                      <a:pt x="33" y="47"/>
                      <a:pt x="32" y="48"/>
                      <a:pt x="31" y="50"/>
                    </a:cubicBezTo>
                    <a:cubicBezTo>
                      <a:pt x="31" y="50"/>
                      <a:pt x="29" y="52"/>
                      <a:pt x="30" y="53"/>
                    </a:cubicBezTo>
                    <a:cubicBezTo>
                      <a:pt x="30" y="55"/>
                      <a:pt x="32" y="53"/>
                      <a:pt x="33" y="53"/>
                    </a:cubicBezTo>
                    <a:cubicBezTo>
                      <a:pt x="34" y="53"/>
                      <a:pt x="35" y="53"/>
                      <a:pt x="35" y="53"/>
                    </a:cubicBezTo>
                    <a:cubicBezTo>
                      <a:pt x="36" y="52"/>
                      <a:pt x="36" y="52"/>
                      <a:pt x="37" y="52"/>
                    </a:cubicBezTo>
                    <a:cubicBezTo>
                      <a:pt x="38" y="51"/>
                      <a:pt x="39" y="54"/>
                      <a:pt x="40" y="54"/>
                    </a:cubicBezTo>
                    <a:cubicBezTo>
                      <a:pt x="42" y="54"/>
                      <a:pt x="42" y="51"/>
                      <a:pt x="42" y="50"/>
                    </a:cubicBezTo>
                    <a:cubicBezTo>
                      <a:pt x="43" y="49"/>
                      <a:pt x="43" y="48"/>
                      <a:pt x="44" y="47"/>
                    </a:cubicBezTo>
                    <a:cubicBezTo>
                      <a:pt x="45" y="47"/>
                      <a:pt x="46" y="47"/>
                      <a:pt x="46" y="46"/>
                    </a:cubicBezTo>
                    <a:cubicBezTo>
                      <a:pt x="47" y="45"/>
                      <a:pt x="47" y="45"/>
                      <a:pt x="48" y="45"/>
                    </a:cubicBezTo>
                    <a:cubicBezTo>
                      <a:pt x="49" y="45"/>
                      <a:pt x="50" y="46"/>
                      <a:pt x="51" y="45"/>
                    </a:cubicBezTo>
                    <a:cubicBezTo>
                      <a:pt x="53" y="45"/>
                      <a:pt x="54" y="43"/>
                      <a:pt x="56" y="43"/>
                    </a:cubicBezTo>
                    <a:cubicBezTo>
                      <a:pt x="57" y="43"/>
                      <a:pt x="58" y="43"/>
                      <a:pt x="60" y="43"/>
                    </a:cubicBezTo>
                    <a:cubicBezTo>
                      <a:pt x="61" y="42"/>
                      <a:pt x="61" y="42"/>
                      <a:pt x="62" y="42"/>
                    </a:cubicBezTo>
                    <a:cubicBezTo>
                      <a:pt x="62" y="44"/>
                      <a:pt x="58" y="45"/>
                      <a:pt x="60" y="48"/>
                    </a:cubicBezTo>
                    <a:cubicBezTo>
                      <a:pt x="61" y="49"/>
                      <a:pt x="61" y="49"/>
                      <a:pt x="61" y="50"/>
                    </a:cubicBezTo>
                    <a:cubicBezTo>
                      <a:pt x="61" y="51"/>
                      <a:pt x="60" y="52"/>
                      <a:pt x="60" y="53"/>
                    </a:cubicBezTo>
                    <a:cubicBezTo>
                      <a:pt x="60" y="55"/>
                      <a:pt x="62" y="56"/>
                      <a:pt x="63" y="57"/>
                    </a:cubicBezTo>
                    <a:cubicBezTo>
                      <a:pt x="63" y="58"/>
                      <a:pt x="63" y="59"/>
                      <a:pt x="64" y="59"/>
                    </a:cubicBezTo>
                    <a:cubicBezTo>
                      <a:pt x="65" y="60"/>
                      <a:pt x="66" y="59"/>
                      <a:pt x="67" y="58"/>
                    </a:cubicBezTo>
                    <a:cubicBezTo>
                      <a:pt x="67" y="60"/>
                      <a:pt x="65" y="62"/>
                      <a:pt x="64" y="62"/>
                    </a:cubicBezTo>
                    <a:cubicBezTo>
                      <a:pt x="64" y="63"/>
                      <a:pt x="63" y="63"/>
                      <a:pt x="63" y="63"/>
                    </a:cubicBezTo>
                    <a:cubicBezTo>
                      <a:pt x="62" y="64"/>
                      <a:pt x="63" y="65"/>
                      <a:pt x="62" y="65"/>
                    </a:cubicBezTo>
                    <a:cubicBezTo>
                      <a:pt x="62" y="66"/>
                      <a:pt x="61" y="66"/>
                      <a:pt x="61" y="67"/>
                    </a:cubicBezTo>
                    <a:cubicBezTo>
                      <a:pt x="61" y="68"/>
                      <a:pt x="61" y="69"/>
                      <a:pt x="62" y="70"/>
                    </a:cubicBezTo>
                    <a:cubicBezTo>
                      <a:pt x="62" y="70"/>
                      <a:pt x="62" y="70"/>
                      <a:pt x="63" y="71"/>
                    </a:cubicBezTo>
                    <a:cubicBezTo>
                      <a:pt x="63" y="72"/>
                      <a:pt x="62" y="75"/>
                      <a:pt x="64" y="75"/>
                    </a:cubicBezTo>
                    <a:cubicBezTo>
                      <a:pt x="66" y="75"/>
                      <a:pt x="68" y="73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5"/>
                      <a:pt x="68" y="75"/>
                      <a:pt x="67" y="76"/>
                    </a:cubicBezTo>
                    <a:cubicBezTo>
                      <a:pt x="66" y="76"/>
                      <a:pt x="65" y="76"/>
                      <a:pt x="64" y="77"/>
                    </a:cubicBezTo>
                    <a:cubicBezTo>
                      <a:pt x="64" y="77"/>
                      <a:pt x="64" y="79"/>
                      <a:pt x="64" y="80"/>
                    </a:cubicBezTo>
                    <a:cubicBezTo>
                      <a:pt x="64" y="81"/>
                      <a:pt x="63" y="82"/>
                      <a:pt x="63" y="83"/>
                    </a:cubicBezTo>
                    <a:cubicBezTo>
                      <a:pt x="62" y="85"/>
                      <a:pt x="61" y="86"/>
                      <a:pt x="61" y="88"/>
                    </a:cubicBezTo>
                    <a:cubicBezTo>
                      <a:pt x="60" y="89"/>
                      <a:pt x="60" y="90"/>
                      <a:pt x="59" y="92"/>
                    </a:cubicBezTo>
                    <a:cubicBezTo>
                      <a:pt x="58" y="93"/>
                      <a:pt x="58" y="94"/>
                      <a:pt x="57" y="95"/>
                    </a:cubicBezTo>
                    <a:cubicBezTo>
                      <a:pt x="57" y="96"/>
                      <a:pt x="56" y="96"/>
                      <a:pt x="55" y="97"/>
                    </a:cubicBezTo>
                    <a:cubicBezTo>
                      <a:pt x="55" y="98"/>
                      <a:pt x="55" y="98"/>
                      <a:pt x="54" y="99"/>
                    </a:cubicBezTo>
                    <a:cubicBezTo>
                      <a:pt x="53" y="100"/>
                      <a:pt x="51" y="101"/>
                      <a:pt x="49" y="101"/>
                    </a:cubicBezTo>
                    <a:cubicBezTo>
                      <a:pt x="48" y="101"/>
                      <a:pt x="48" y="101"/>
                      <a:pt x="47" y="101"/>
                    </a:cubicBezTo>
                    <a:cubicBezTo>
                      <a:pt x="46" y="102"/>
                      <a:pt x="46" y="103"/>
                      <a:pt x="45" y="104"/>
                    </a:cubicBezTo>
                    <a:cubicBezTo>
                      <a:pt x="45" y="105"/>
                      <a:pt x="43" y="106"/>
                      <a:pt x="42" y="107"/>
                    </a:cubicBezTo>
                    <a:cubicBezTo>
                      <a:pt x="40" y="108"/>
                      <a:pt x="39" y="108"/>
                      <a:pt x="37" y="108"/>
                    </a:cubicBezTo>
                    <a:cubicBezTo>
                      <a:pt x="36" y="108"/>
                      <a:pt x="35" y="108"/>
                      <a:pt x="34" y="108"/>
                    </a:cubicBezTo>
                    <a:cubicBezTo>
                      <a:pt x="33" y="108"/>
                      <a:pt x="33" y="109"/>
                      <a:pt x="33" y="110"/>
                    </a:cubicBezTo>
                    <a:cubicBezTo>
                      <a:pt x="32" y="111"/>
                      <a:pt x="32" y="109"/>
                      <a:pt x="31" y="109"/>
                    </a:cubicBezTo>
                    <a:cubicBezTo>
                      <a:pt x="30" y="109"/>
                      <a:pt x="29" y="110"/>
                      <a:pt x="29" y="111"/>
                    </a:cubicBezTo>
                    <a:cubicBezTo>
                      <a:pt x="28" y="112"/>
                      <a:pt x="29" y="112"/>
                      <a:pt x="28" y="113"/>
                    </a:cubicBezTo>
                    <a:cubicBezTo>
                      <a:pt x="28" y="114"/>
                      <a:pt x="26" y="114"/>
                      <a:pt x="25" y="115"/>
                    </a:cubicBezTo>
                    <a:cubicBezTo>
                      <a:pt x="25" y="116"/>
                      <a:pt x="25" y="117"/>
                      <a:pt x="23" y="117"/>
                    </a:cubicBezTo>
                    <a:cubicBezTo>
                      <a:pt x="22" y="117"/>
                      <a:pt x="21" y="117"/>
                      <a:pt x="20" y="118"/>
                    </a:cubicBezTo>
                    <a:cubicBezTo>
                      <a:pt x="18" y="118"/>
                      <a:pt x="18" y="118"/>
                      <a:pt x="17" y="118"/>
                    </a:cubicBezTo>
                    <a:cubicBezTo>
                      <a:pt x="16" y="117"/>
                      <a:pt x="15" y="117"/>
                      <a:pt x="14" y="117"/>
                    </a:cubicBezTo>
                    <a:cubicBezTo>
                      <a:pt x="13" y="117"/>
                      <a:pt x="12" y="118"/>
                      <a:pt x="12" y="119"/>
                    </a:cubicBezTo>
                    <a:cubicBezTo>
                      <a:pt x="12" y="120"/>
                      <a:pt x="13" y="120"/>
                      <a:pt x="12" y="121"/>
                    </a:cubicBezTo>
                    <a:cubicBezTo>
                      <a:pt x="12" y="122"/>
                      <a:pt x="10" y="122"/>
                      <a:pt x="9" y="122"/>
                    </a:cubicBezTo>
                    <a:cubicBezTo>
                      <a:pt x="8" y="123"/>
                      <a:pt x="8" y="123"/>
                      <a:pt x="7" y="124"/>
                    </a:cubicBezTo>
                    <a:cubicBezTo>
                      <a:pt x="5" y="125"/>
                      <a:pt x="3" y="124"/>
                      <a:pt x="2" y="126"/>
                    </a:cubicBezTo>
                    <a:cubicBezTo>
                      <a:pt x="1" y="126"/>
                      <a:pt x="2" y="127"/>
                      <a:pt x="1" y="127"/>
                    </a:cubicBezTo>
                    <a:cubicBezTo>
                      <a:pt x="1" y="128"/>
                      <a:pt x="1" y="128"/>
                      <a:pt x="1" y="129"/>
                    </a:cubicBezTo>
                    <a:cubicBezTo>
                      <a:pt x="0" y="131"/>
                      <a:pt x="2" y="130"/>
                      <a:pt x="3" y="129"/>
                    </a:cubicBezTo>
                    <a:cubicBezTo>
                      <a:pt x="4" y="129"/>
                      <a:pt x="6" y="129"/>
                      <a:pt x="7" y="130"/>
                    </a:cubicBezTo>
                    <a:cubicBezTo>
                      <a:pt x="8" y="130"/>
                      <a:pt x="10" y="130"/>
                      <a:pt x="10" y="131"/>
                    </a:cubicBezTo>
                    <a:cubicBezTo>
                      <a:pt x="11" y="133"/>
                      <a:pt x="11" y="134"/>
                      <a:pt x="10" y="135"/>
                    </a:cubicBezTo>
                    <a:cubicBezTo>
                      <a:pt x="10" y="136"/>
                      <a:pt x="11" y="137"/>
                      <a:pt x="10" y="137"/>
                    </a:cubicBezTo>
                    <a:cubicBezTo>
                      <a:pt x="10" y="138"/>
                      <a:pt x="9" y="138"/>
                      <a:pt x="8" y="138"/>
                    </a:cubicBezTo>
                    <a:cubicBezTo>
                      <a:pt x="7" y="139"/>
                      <a:pt x="4" y="139"/>
                      <a:pt x="5" y="141"/>
                    </a:cubicBezTo>
                    <a:cubicBezTo>
                      <a:pt x="6" y="141"/>
                      <a:pt x="6" y="142"/>
                      <a:pt x="7" y="143"/>
                    </a:cubicBezTo>
                    <a:cubicBezTo>
                      <a:pt x="7" y="144"/>
                      <a:pt x="8" y="144"/>
                      <a:pt x="8" y="142"/>
                    </a:cubicBezTo>
                    <a:cubicBezTo>
                      <a:pt x="9" y="142"/>
                      <a:pt x="9" y="143"/>
                      <a:pt x="10" y="143"/>
                    </a:cubicBezTo>
                    <a:cubicBezTo>
                      <a:pt x="11" y="143"/>
                      <a:pt x="11" y="142"/>
                      <a:pt x="12" y="142"/>
                    </a:cubicBezTo>
                    <a:cubicBezTo>
                      <a:pt x="14" y="142"/>
                      <a:pt x="14" y="143"/>
                      <a:pt x="16" y="143"/>
                    </a:cubicBezTo>
                    <a:cubicBezTo>
                      <a:pt x="16" y="143"/>
                      <a:pt x="17" y="142"/>
                      <a:pt x="18" y="142"/>
                    </a:cubicBezTo>
                    <a:cubicBezTo>
                      <a:pt x="18" y="142"/>
                      <a:pt x="19" y="142"/>
                      <a:pt x="20" y="142"/>
                    </a:cubicBezTo>
                    <a:cubicBezTo>
                      <a:pt x="21" y="142"/>
                      <a:pt x="22" y="142"/>
                      <a:pt x="22" y="140"/>
                    </a:cubicBezTo>
                    <a:cubicBezTo>
                      <a:pt x="21" y="139"/>
                      <a:pt x="20" y="137"/>
                      <a:pt x="21" y="137"/>
                    </a:cubicBezTo>
                    <a:cubicBezTo>
                      <a:pt x="22" y="136"/>
                      <a:pt x="25" y="136"/>
                      <a:pt x="23" y="138"/>
                    </a:cubicBezTo>
                    <a:cubicBezTo>
                      <a:pt x="23" y="138"/>
                      <a:pt x="22" y="138"/>
                      <a:pt x="22" y="139"/>
                    </a:cubicBezTo>
                    <a:cubicBezTo>
                      <a:pt x="22" y="140"/>
                      <a:pt x="23" y="140"/>
                      <a:pt x="23" y="141"/>
                    </a:cubicBezTo>
                    <a:cubicBezTo>
                      <a:pt x="23" y="142"/>
                      <a:pt x="22" y="143"/>
                      <a:pt x="21" y="144"/>
                    </a:cubicBezTo>
                    <a:cubicBezTo>
                      <a:pt x="20" y="145"/>
                      <a:pt x="18" y="144"/>
                      <a:pt x="16" y="144"/>
                    </a:cubicBezTo>
                    <a:cubicBezTo>
                      <a:pt x="15" y="145"/>
                      <a:pt x="14" y="145"/>
                      <a:pt x="14" y="145"/>
                    </a:cubicBezTo>
                    <a:cubicBezTo>
                      <a:pt x="13" y="145"/>
                      <a:pt x="12" y="145"/>
                      <a:pt x="12" y="145"/>
                    </a:cubicBezTo>
                    <a:cubicBezTo>
                      <a:pt x="12" y="146"/>
                      <a:pt x="13" y="146"/>
                      <a:pt x="13" y="147"/>
                    </a:cubicBezTo>
                    <a:cubicBezTo>
                      <a:pt x="14" y="147"/>
                      <a:pt x="14" y="148"/>
                      <a:pt x="14" y="149"/>
                    </a:cubicBezTo>
                    <a:cubicBezTo>
                      <a:pt x="15" y="151"/>
                      <a:pt x="18" y="152"/>
                      <a:pt x="21" y="151"/>
                    </a:cubicBezTo>
                    <a:cubicBezTo>
                      <a:pt x="22" y="150"/>
                      <a:pt x="23" y="149"/>
                      <a:pt x="24" y="148"/>
                    </a:cubicBezTo>
                    <a:cubicBezTo>
                      <a:pt x="25" y="147"/>
                      <a:pt x="26" y="149"/>
                      <a:pt x="27" y="149"/>
                    </a:cubicBezTo>
                    <a:cubicBezTo>
                      <a:pt x="28" y="149"/>
                      <a:pt x="28" y="148"/>
                      <a:pt x="29" y="148"/>
                    </a:cubicBezTo>
                    <a:cubicBezTo>
                      <a:pt x="29" y="148"/>
                      <a:pt x="30" y="148"/>
                      <a:pt x="30" y="148"/>
                    </a:cubicBezTo>
                    <a:cubicBezTo>
                      <a:pt x="31" y="148"/>
                      <a:pt x="30" y="147"/>
                      <a:pt x="31" y="147"/>
                    </a:cubicBezTo>
                    <a:cubicBezTo>
                      <a:pt x="32" y="147"/>
                      <a:pt x="32" y="146"/>
                      <a:pt x="32" y="145"/>
                    </a:cubicBezTo>
                    <a:cubicBezTo>
                      <a:pt x="32" y="145"/>
                      <a:pt x="32" y="144"/>
                      <a:pt x="32" y="143"/>
                    </a:cubicBezTo>
                    <a:cubicBezTo>
                      <a:pt x="33" y="142"/>
                      <a:pt x="35" y="142"/>
                      <a:pt x="36" y="141"/>
                    </a:cubicBezTo>
                    <a:cubicBezTo>
                      <a:pt x="38" y="141"/>
                      <a:pt x="39" y="141"/>
                      <a:pt x="41" y="141"/>
                    </a:cubicBezTo>
                    <a:cubicBezTo>
                      <a:pt x="42" y="141"/>
                      <a:pt x="43" y="141"/>
                      <a:pt x="44" y="141"/>
                    </a:cubicBezTo>
                    <a:cubicBezTo>
                      <a:pt x="45" y="140"/>
                      <a:pt x="44" y="139"/>
                      <a:pt x="45" y="138"/>
                    </a:cubicBezTo>
                    <a:cubicBezTo>
                      <a:pt x="46" y="138"/>
                      <a:pt x="47" y="138"/>
                      <a:pt x="47" y="138"/>
                    </a:cubicBezTo>
                    <a:cubicBezTo>
                      <a:pt x="48" y="138"/>
                      <a:pt x="48" y="136"/>
                      <a:pt x="49" y="137"/>
                    </a:cubicBezTo>
                    <a:cubicBezTo>
                      <a:pt x="49" y="137"/>
                      <a:pt x="49" y="138"/>
                      <a:pt x="49" y="139"/>
                    </a:cubicBezTo>
                    <a:cubicBezTo>
                      <a:pt x="49" y="140"/>
                      <a:pt x="49" y="140"/>
                      <a:pt x="50" y="140"/>
                    </a:cubicBezTo>
                    <a:cubicBezTo>
                      <a:pt x="50" y="142"/>
                      <a:pt x="49" y="141"/>
                      <a:pt x="49" y="142"/>
                    </a:cubicBezTo>
                    <a:cubicBezTo>
                      <a:pt x="48" y="142"/>
                      <a:pt x="50" y="144"/>
                      <a:pt x="50" y="145"/>
                    </a:cubicBezTo>
                    <a:cubicBezTo>
                      <a:pt x="51" y="146"/>
                      <a:pt x="52" y="146"/>
                      <a:pt x="54" y="146"/>
                    </a:cubicBezTo>
                    <a:cubicBezTo>
                      <a:pt x="55" y="146"/>
                      <a:pt x="55" y="146"/>
                      <a:pt x="56" y="146"/>
                    </a:cubicBezTo>
                    <a:cubicBezTo>
                      <a:pt x="57" y="145"/>
                      <a:pt x="57" y="145"/>
                      <a:pt x="58" y="145"/>
                    </a:cubicBezTo>
                    <a:cubicBezTo>
                      <a:pt x="59" y="145"/>
                      <a:pt x="59" y="146"/>
                      <a:pt x="60" y="146"/>
                    </a:cubicBezTo>
                    <a:cubicBezTo>
                      <a:pt x="61" y="146"/>
                      <a:pt x="62" y="146"/>
                      <a:pt x="63" y="145"/>
                    </a:cubicBezTo>
                    <a:cubicBezTo>
                      <a:pt x="63" y="145"/>
                      <a:pt x="63" y="145"/>
                      <a:pt x="63" y="145"/>
                    </a:cubicBezTo>
                    <a:cubicBezTo>
                      <a:pt x="63" y="145"/>
                      <a:pt x="63" y="145"/>
                      <a:pt x="63" y="145"/>
                    </a:cubicBezTo>
                    <a:cubicBezTo>
                      <a:pt x="64" y="146"/>
                      <a:pt x="63" y="147"/>
                      <a:pt x="62" y="148"/>
                    </a:cubicBezTo>
                    <a:cubicBezTo>
                      <a:pt x="61" y="148"/>
                      <a:pt x="59" y="150"/>
                      <a:pt x="58" y="149"/>
                    </a:cubicBezTo>
                    <a:cubicBezTo>
                      <a:pt x="57" y="149"/>
                      <a:pt x="56" y="148"/>
                      <a:pt x="56" y="149"/>
                    </a:cubicBezTo>
                    <a:cubicBezTo>
                      <a:pt x="55" y="149"/>
                      <a:pt x="55" y="150"/>
                      <a:pt x="55" y="150"/>
                    </a:cubicBezTo>
                    <a:cubicBezTo>
                      <a:pt x="54" y="150"/>
                      <a:pt x="53" y="151"/>
                      <a:pt x="53" y="151"/>
                    </a:cubicBezTo>
                    <a:cubicBezTo>
                      <a:pt x="53" y="152"/>
                      <a:pt x="53" y="153"/>
                      <a:pt x="53" y="153"/>
                    </a:cubicBezTo>
                    <a:cubicBezTo>
                      <a:pt x="53" y="154"/>
                      <a:pt x="53" y="155"/>
                      <a:pt x="54" y="156"/>
                    </a:cubicBezTo>
                    <a:cubicBezTo>
                      <a:pt x="55" y="157"/>
                      <a:pt x="57" y="156"/>
                      <a:pt x="59" y="156"/>
                    </a:cubicBezTo>
                    <a:cubicBezTo>
                      <a:pt x="60" y="156"/>
                      <a:pt x="60" y="155"/>
                      <a:pt x="62" y="155"/>
                    </a:cubicBezTo>
                    <a:cubicBezTo>
                      <a:pt x="62" y="155"/>
                      <a:pt x="63" y="155"/>
                      <a:pt x="63" y="155"/>
                    </a:cubicBezTo>
                    <a:cubicBezTo>
                      <a:pt x="64" y="155"/>
                      <a:pt x="64" y="155"/>
                      <a:pt x="65" y="155"/>
                    </a:cubicBezTo>
                    <a:cubicBezTo>
                      <a:pt x="66" y="155"/>
                      <a:pt x="66" y="156"/>
                      <a:pt x="67" y="155"/>
                    </a:cubicBezTo>
                    <a:cubicBezTo>
                      <a:pt x="68" y="155"/>
                      <a:pt x="68" y="154"/>
                      <a:pt x="68" y="154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9" y="153"/>
                      <a:pt x="69" y="152"/>
                      <a:pt x="70" y="152"/>
                    </a:cubicBezTo>
                    <a:cubicBezTo>
                      <a:pt x="70" y="151"/>
                      <a:pt x="70" y="151"/>
                      <a:pt x="71" y="150"/>
                    </a:cubicBezTo>
                    <a:cubicBezTo>
                      <a:pt x="73" y="149"/>
                      <a:pt x="74" y="147"/>
                      <a:pt x="76" y="150"/>
                    </a:cubicBezTo>
                    <a:cubicBezTo>
                      <a:pt x="76" y="152"/>
                      <a:pt x="77" y="153"/>
                      <a:pt x="78" y="154"/>
                    </a:cubicBezTo>
                    <a:cubicBezTo>
                      <a:pt x="79" y="155"/>
                      <a:pt x="80" y="156"/>
                      <a:pt x="80" y="157"/>
                    </a:cubicBezTo>
                    <a:cubicBezTo>
                      <a:pt x="80" y="157"/>
                      <a:pt x="80" y="157"/>
                      <a:pt x="80" y="157"/>
                    </a:cubicBezTo>
                    <a:cubicBezTo>
                      <a:pt x="80" y="158"/>
                      <a:pt x="80" y="159"/>
                      <a:pt x="80" y="159"/>
                    </a:cubicBezTo>
                    <a:cubicBezTo>
                      <a:pt x="81" y="160"/>
                      <a:pt x="82" y="161"/>
                      <a:pt x="83" y="162"/>
                    </a:cubicBezTo>
                    <a:cubicBezTo>
                      <a:pt x="83" y="162"/>
                      <a:pt x="83" y="162"/>
                      <a:pt x="83" y="162"/>
                    </a:cubicBezTo>
                    <a:cubicBezTo>
                      <a:pt x="84" y="162"/>
                      <a:pt x="84" y="161"/>
                      <a:pt x="85" y="161"/>
                    </a:cubicBezTo>
                    <a:cubicBezTo>
                      <a:pt x="85" y="161"/>
                      <a:pt x="86" y="161"/>
                      <a:pt x="86" y="162"/>
                    </a:cubicBezTo>
                    <a:cubicBezTo>
                      <a:pt x="86" y="162"/>
                      <a:pt x="87" y="162"/>
                      <a:pt x="87" y="163"/>
                    </a:cubicBezTo>
                    <a:cubicBezTo>
                      <a:pt x="88" y="165"/>
                      <a:pt x="89" y="167"/>
                      <a:pt x="91" y="168"/>
                    </a:cubicBezTo>
                    <a:cubicBezTo>
                      <a:pt x="93" y="169"/>
                      <a:pt x="96" y="169"/>
                      <a:pt x="98" y="169"/>
                    </a:cubicBezTo>
                    <a:cubicBezTo>
                      <a:pt x="100" y="169"/>
                      <a:pt x="102" y="170"/>
                      <a:pt x="104" y="169"/>
                    </a:cubicBezTo>
                    <a:cubicBezTo>
                      <a:pt x="106" y="169"/>
                      <a:pt x="107" y="168"/>
                      <a:pt x="108" y="168"/>
                    </a:cubicBezTo>
                    <a:cubicBezTo>
                      <a:pt x="110" y="167"/>
                      <a:pt x="112" y="167"/>
                      <a:pt x="112" y="165"/>
                    </a:cubicBezTo>
                    <a:cubicBezTo>
                      <a:pt x="113" y="164"/>
                      <a:pt x="111" y="163"/>
                      <a:pt x="111" y="162"/>
                    </a:cubicBezTo>
                    <a:cubicBezTo>
                      <a:pt x="110" y="161"/>
                      <a:pt x="112" y="160"/>
                      <a:pt x="113" y="159"/>
                    </a:cubicBezTo>
                    <a:cubicBezTo>
                      <a:pt x="114" y="159"/>
                      <a:pt x="116" y="157"/>
                      <a:pt x="118" y="156"/>
                    </a:cubicBezTo>
                    <a:cubicBezTo>
                      <a:pt x="118" y="156"/>
                      <a:pt x="118" y="156"/>
                      <a:pt x="118" y="156"/>
                    </a:cubicBezTo>
                    <a:cubicBezTo>
                      <a:pt x="119" y="156"/>
                      <a:pt x="120" y="156"/>
                      <a:pt x="122" y="156"/>
                    </a:cubicBezTo>
                    <a:cubicBezTo>
                      <a:pt x="122" y="156"/>
                      <a:pt x="123" y="156"/>
                      <a:pt x="123" y="156"/>
                    </a:cubicBezTo>
                    <a:cubicBezTo>
                      <a:pt x="125" y="155"/>
                      <a:pt x="127" y="155"/>
                      <a:pt x="128" y="154"/>
                    </a:cubicBezTo>
                    <a:cubicBezTo>
                      <a:pt x="130" y="153"/>
                      <a:pt x="132" y="153"/>
                      <a:pt x="133" y="152"/>
                    </a:cubicBezTo>
                    <a:cubicBezTo>
                      <a:pt x="134" y="151"/>
                      <a:pt x="135" y="149"/>
                      <a:pt x="136" y="148"/>
                    </a:cubicBezTo>
                    <a:cubicBezTo>
                      <a:pt x="136" y="147"/>
                      <a:pt x="137" y="147"/>
                      <a:pt x="137" y="146"/>
                    </a:cubicBezTo>
                    <a:cubicBezTo>
                      <a:pt x="137" y="145"/>
                      <a:pt x="137" y="144"/>
                      <a:pt x="137" y="144"/>
                    </a:cubicBezTo>
                    <a:cubicBezTo>
                      <a:pt x="137" y="143"/>
                      <a:pt x="137" y="142"/>
                      <a:pt x="136" y="141"/>
                    </a:cubicBezTo>
                    <a:cubicBezTo>
                      <a:pt x="136" y="139"/>
                      <a:pt x="137" y="139"/>
                      <a:pt x="137" y="138"/>
                    </a:cubicBezTo>
                    <a:cubicBezTo>
                      <a:pt x="137" y="136"/>
                      <a:pt x="137" y="133"/>
                      <a:pt x="138" y="131"/>
                    </a:cubicBezTo>
                    <a:close/>
                    <a:moveTo>
                      <a:pt x="39" y="11"/>
                    </a:moveTo>
                    <a:cubicBezTo>
                      <a:pt x="39" y="13"/>
                      <a:pt x="39" y="15"/>
                      <a:pt x="40" y="16"/>
                    </a:cubicBezTo>
                    <a:cubicBezTo>
                      <a:pt x="40" y="17"/>
                      <a:pt x="40" y="18"/>
                      <a:pt x="41" y="18"/>
                    </a:cubicBezTo>
                    <a:cubicBezTo>
                      <a:pt x="41" y="19"/>
                      <a:pt x="41" y="20"/>
                      <a:pt x="42" y="21"/>
                    </a:cubicBezTo>
                    <a:cubicBezTo>
                      <a:pt x="42" y="22"/>
                      <a:pt x="44" y="22"/>
                      <a:pt x="45" y="23"/>
                    </a:cubicBezTo>
                    <a:cubicBezTo>
                      <a:pt x="46" y="23"/>
                      <a:pt x="46" y="25"/>
                      <a:pt x="48" y="25"/>
                    </a:cubicBezTo>
                    <a:cubicBezTo>
                      <a:pt x="49" y="26"/>
                      <a:pt x="51" y="24"/>
                      <a:pt x="52" y="23"/>
                    </a:cubicBezTo>
                    <a:cubicBezTo>
                      <a:pt x="53" y="23"/>
                      <a:pt x="53" y="22"/>
                      <a:pt x="54" y="21"/>
                    </a:cubicBezTo>
                    <a:cubicBezTo>
                      <a:pt x="55" y="20"/>
                      <a:pt x="55" y="20"/>
                      <a:pt x="56" y="19"/>
                    </a:cubicBezTo>
                    <a:cubicBezTo>
                      <a:pt x="57" y="17"/>
                      <a:pt x="58" y="17"/>
                      <a:pt x="59" y="16"/>
                    </a:cubicBezTo>
                    <a:cubicBezTo>
                      <a:pt x="61" y="15"/>
                      <a:pt x="64" y="13"/>
                      <a:pt x="63" y="11"/>
                    </a:cubicBezTo>
                    <a:cubicBezTo>
                      <a:pt x="63" y="10"/>
                      <a:pt x="62" y="10"/>
                      <a:pt x="61" y="11"/>
                    </a:cubicBezTo>
                    <a:cubicBezTo>
                      <a:pt x="59" y="11"/>
                      <a:pt x="58" y="11"/>
                      <a:pt x="56" y="11"/>
                    </a:cubicBezTo>
                    <a:cubicBezTo>
                      <a:pt x="56" y="11"/>
                      <a:pt x="56" y="10"/>
                      <a:pt x="56" y="9"/>
                    </a:cubicBezTo>
                    <a:cubicBezTo>
                      <a:pt x="55" y="8"/>
                      <a:pt x="54" y="8"/>
                      <a:pt x="54" y="7"/>
                    </a:cubicBezTo>
                    <a:cubicBezTo>
                      <a:pt x="53" y="7"/>
                      <a:pt x="54" y="5"/>
                      <a:pt x="54" y="5"/>
                    </a:cubicBezTo>
                    <a:cubicBezTo>
                      <a:pt x="53" y="4"/>
                      <a:pt x="52" y="3"/>
                      <a:pt x="52" y="3"/>
                    </a:cubicBezTo>
                    <a:cubicBezTo>
                      <a:pt x="50" y="2"/>
                      <a:pt x="45" y="2"/>
                      <a:pt x="43" y="2"/>
                    </a:cubicBezTo>
                    <a:cubicBezTo>
                      <a:pt x="41" y="3"/>
                      <a:pt x="38" y="4"/>
                      <a:pt x="38" y="6"/>
                    </a:cubicBezTo>
                    <a:cubicBezTo>
                      <a:pt x="38" y="7"/>
                      <a:pt x="39" y="8"/>
                      <a:pt x="39" y="9"/>
                    </a:cubicBezTo>
                    <a:cubicBezTo>
                      <a:pt x="39" y="10"/>
                      <a:pt x="39" y="11"/>
                      <a:pt x="39" y="11"/>
                    </a:cubicBezTo>
                    <a:close/>
                  </a:path>
                </a:pathLst>
              </a:custGeom>
              <a:solidFill>
                <a:srgbClr val="4D858D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47">
                <a:extLst>
                  <a:ext uri="{FF2B5EF4-FFF2-40B4-BE49-F238E27FC236}">
                    <a16:creationId xmlns:a16="http://schemas.microsoft.com/office/drawing/2014/main" xmlns="" id="{B4083CB5-7765-46F0-94D6-D937B91D8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840" y="5056919"/>
                <a:ext cx="1795633" cy="1471260"/>
              </a:xfrm>
              <a:custGeom>
                <a:avLst/>
                <a:gdLst>
                  <a:gd name="T0" fmla="*/ 218 w 222"/>
                  <a:gd name="T1" fmla="*/ 51 h 182"/>
                  <a:gd name="T2" fmla="*/ 209 w 222"/>
                  <a:gd name="T3" fmla="*/ 35 h 182"/>
                  <a:gd name="T4" fmla="*/ 211 w 222"/>
                  <a:gd name="T5" fmla="*/ 22 h 182"/>
                  <a:gd name="T6" fmla="*/ 210 w 222"/>
                  <a:gd name="T7" fmla="*/ 5 h 182"/>
                  <a:gd name="T8" fmla="*/ 198 w 222"/>
                  <a:gd name="T9" fmla="*/ 6 h 182"/>
                  <a:gd name="T10" fmla="*/ 176 w 222"/>
                  <a:gd name="T11" fmla="*/ 8 h 182"/>
                  <a:gd name="T12" fmla="*/ 161 w 222"/>
                  <a:gd name="T13" fmla="*/ 21 h 182"/>
                  <a:gd name="T14" fmla="*/ 160 w 222"/>
                  <a:gd name="T15" fmla="*/ 39 h 182"/>
                  <a:gd name="T16" fmla="*/ 166 w 222"/>
                  <a:gd name="T17" fmla="*/ 37 h 182"/>
                  <a:gd name="T18" fmla="*/ 149 w 222"/>
                  <a:gd name="T19" fmla="*/ 57 h 182"/>
                  <a:gd name="T20" fmla="*/ 143 w 222"/>
                  <a:gd name="T21" fmla="*/ 65 h 182"/>
                  <a:gd name="T22" fmla="*/ 132 w 222"/>
                  <a:gd name="T23" fmla="*/ 77 h 182"/>
                  <a:gd name="T24" fmla="*/ 110 w 222"/>
                  <a:gd name="T25" fmla="*/ 76 h 182"/>
                  <a:gd name="T26" fmla="*/ 99 w 222"/>
                  <a:gd name="T27" fmla="*/ 75 h 182"/>
                  <a:gd name="T28" fmla="*/ 78 w 222"/>
                  <a:gd name="T29" fmla="*/ 81 h 182"/>
                  <a:gd name="T30" fmla="*/ 63 w 222"/>
                  <a:gd name="T31" fmla="*/ 93 h 182"/>
                  <a:gd name="T32" fmla="*/ 62 w 222"/>
                  <a:gd name="T33" fmla="*/ 107 h 182"/>
                  <a:gd name="T34" fmla="*/ 52 w 222"/>
                  <a:gd name="T35" fmla="*/ 123 h 182"/>
                  <a:gd name="T36" fmla="*/ 45 w 222"/>
                  <a:gd name="T37" fmla="*/ 132 h 182"/>
                  <a:gd name="T38" fmla="*/ 37 w 222"/>
                  <a:gd name="T39" fmla="*/ 138 h 182"/>
                  <a:gd name="T40" fmla="*/ 31 w 222"/>
                  <a:gd name="T41" fmla="*/ 148 h 182"/>
                  <a:gd name="T42" fmla="*/ 18 w 222"/>
                  <a:gd name="T43" fmla="*/ 158 h 182"/>
                  <a:gd name="T44" fmla="*/ 7 w 222"/>
                  <a:gd name="T45" fmla="*/ 161 h 182"/>
                  <a:gd name="T46" fmla="*/ 10 w 222"/>
                  <a:gd name="T47" fmla="*/ 169 h 182"/>
                  <a:gd name="T48" fmla="*/ 24 w 222"/>
                  <a:gd name="T49" fmla="*/ 172 h 182"/>
                  <a:gd name="T50" fmla="*/ 34 w 222"/>
                  <a:gd name="T51" fmla="*/ 175 h 182"/>
                  <a:gd name="T52" fmla="*/ 34 w 222"/>
                  <a:gd name="T53" fmla="*/ 166 h 182"/>
                  <a:gd name="T54" fmla="*/ 38 w 222"/>
                  <a:gd name="T55" fmla="*/ 164 h 182"/>
                  <a:gd name="T56" fmla="*/ 49 w 222"/>
                  <a:gd name="T57" fmla="*/ 158 h 182"/>
                  <a:gd name="T58" fmla="*/ 55 w 222"/>
                  <a:gd name="T59" fmla="*/ 149 h 182"/>
                  <a:gd name="T60" fmla="*/ 69 w 222"/>
                  <a:gd name="T61" fmla="*/ 148 h 182"/>
                  <a:gd name="T62" fmla="*/ 81 w 222"/>
                  <a:gd name="T63" fmla="*/ 150 h 182"/>
                  <a:gd name="T64" fmla="*/ 79 w 222"/>
                  <a:gd name="T65" fmla="*/ 141 h 182"/>
                  <a:gd name="T66" fmla="*/ 82 w 222"/>
                  <a:gd name="T67" fmla="*/ 145 h 182"/>
                  <a:gd name="T68" fmla="*/ 87 w 222"/>
                  <a:gd name="T69" fmla="*/ 151 h 182"/>
                  <a:gd name="T70" fmla="*/ 100 w 222"/>
                  <a:gd name="T71" fmla="*/ 158 h 182"/>
                  <a:gd name="T72" fmla="*/ 113 w 222"/>
                  <a:gd name="T73" fmla="*/ 149 h 182"/>
                  <a:gd name="T74" fmla="*/ 116 w 222"/>
                  <a:gd name="T75" fmla="*/ 140 h 182"/>
                  <a:gd name="T76" fmla="*/ 117 w 222"/>
                  <a:gd name="T77" fmla="*/ 133 h 182"/>
                  <a:gd name="T78" fmla="*/ 123 w 222"/>
                  <a:gd name="T79" fmla="*/ 126 h 182"/>
                  <a:gd name="T80" fmla="*/ 138 w 222"/>
                  <a:gd name="T81" fmla="*/ 119 h 182"/>
                  <a:gd name="T82" fmla="*/ 157 w 222"/>
                  <a:gd name="T83" fmla="*/ 119 h 182"/>
                  <a:gd name="T84" fmla="*/ 173 w 222"/>
                  <a:gd name="T85" fmla="*/ 130 h 182"/>
                  <a:gd name="T86" fmla="*/ 176 w 222"/>
                  <a:gd name="T87" fmla="*/ 122 h 182"/>
                  <a:gd name="T88" fmla="*/ 193 w 222"/>
                  <a:gd name="T89" fmla="*/ 125 h 182"/>
                  <a:gd name="T90" fmla="*/ 193 w 222"/>
                  <a:gd name="T91" fmla="*/ 115 h 182"/>
                  <a:gd name="T92" fmla="*/ 203 w 222"/>
                  <a:gd name="T93" fmla="*/ 114 h 182"/>
                  <a:gd name="T94" fmla="*/ 215 w 222"/>
                  <a:gd name="T95" fmla="*/ 112 h 182"/>
                  <a:gd name="T96" fmla="*/ 204 w 222"/>
                  <a:gd name="T97" fmla="*/ 97 h 182"/>
                  <a:gd name="T98" fmla="*/ 210 w 222"/>
                  <a:gd name="T99" fmla="*/ 92 h 182"/>
                  <a:gd name="T100" fmla="*/ 214 w 222"/>
                  <a:gd name="T101" fmla="*/ 76 h 182"/>
                  <a:gd name="T102" fmla="*/ 219 w 222"/>
                  <a:gd name="T103" fmla="*/ 65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2" h="182">
                    <a:moveTo>
                      <a:pt x="222" y="61"/>
                    </a:moveTo>
                    <a:cubicBezTo>
                      <a:pt x="222" y="60"/>
                      <a:pt x="221" y="59"/>
                      <a:pt x="220" y="59"/>
                    </a:cubicBezTo>
                    <a:cubicBezTo>
                      <a:pt x="219" y="57"/>
                      <a:pt x="218" y="57"/>
                      <a:pt x="218" y="55"/>
                    </a:cubicBezTo>
                    <a:cubicBezTo>
                      <a:pt x="218" y="54"/>
                      <a:pt x="219" y="54"/>
                      <a:pt x="219" y="53"/>
                    </a:cubicBezTo>
                    <a:cubicBezTo>
                      <a:pt x="219" y="52"/>
                      <a:pt x="218" y="51"/>
                      <a:pt x="218" y="51"/>
                    </a:cubicBezTo>
                    <a:cubicBezTo>
                      <a:pt x="217" y="48"/>
                      <a:pt x="217" y="48"/>
                      <a:pt x="215" y="46"/>
                    </a:cubicBezTo>
                    <a:cubicBezTo>
                      <a:pt x="214" y="45"/>
                      <a:pt x="214" y="44"/>
                      <a:pt x="212" y="43"/>
                    </a:cubicBezTo>
                    <a:cubicBezTo>
                      <a:pt x="210" y="40"/>
                      <a:pt x="212" y="40"/>
                      <a:pt x="212" y="38"/>
                    </a:cubicBezTo>
                    <a:cubicBezTo>
                      <a:pt x="212" y="36"/>
                      <a:pt x="210" y="35"/>
                      <a:pt x="209" y="35"/>
                    </a:cubicBezTo>
                    <a:cubicBezTo>
                      <a:pt x="209" y="35"/>
                      <a:pt x="209" y="35"/>
                      <a:pt x="209" y="35"/>
                    </a:cubicBezTo>
                    <a:cubicBezTo>
                      <a:pt x="209" y="34"/>
                      <a:pt x="210" y="34"/>
                      <a:pt x="210" y="34"/>
                    </a:cubicBezTo>
                    <a:cubicBezTo>
                      <a:pt x="212" y="33"/>
                      <a:pt x="212" y="34"/>
                      <a:pt x="212" y="33"/>
                    </a:cubicBezTo>
                    <a:cubicBezTo>
                      <a:pt x="213" y="32"/>
                      <a:pt x="212" y="31"/>
                      <a:pt x="212" y="30"/>
                    </a:cubicBezTo>
                    <a:cubicBezTo>
                      <a:pt x="211" y="29"/>
                      <a:pt x="210" y="27"/>
                      <a:pt x="210" y="26"/>
                    </a:cubicBezTo>
                    <a:cubicBezTo>
                      <a:pt x="210" y="25"/>
                      <a:pt x="211" y="24"/>
                      <a:pt x="211" y="22"/>
                    </a:cubicBezTo>
                    <a:cubicBezTo>
                      <a:pt x="211" y="21"/>
                      <a:pt x="210" y="18"/>
                      <a:pt x="210" y="17"/>
                    </a:cubicBezTo>
                    <a:cubicBezTo>
                      <a:pt x="211" y="16"/>
                      <a:pt x="213" y="13"/>
                      <a:pt x="213" y="11"/>
                    </a:cubicBezTo>
                    <a:cubicBezTo>
                      <a:pt x="210" y="10"/>
                      <a:pt x="210" y="9"/>
                      <a:pt x="211" y="7"/>
                    </a:cubicBezTo>
                    <a:cubicBezTo>
                      <a:pt x="211" y="6"/>
                      <a:pt x="213" y="6"/>
                      <a:pt x="212" y="5"/>
                    </a:cubicBezTo>
                    <a:cubicBezTo>
                      <a:pt x="211" y="4"/>
                      <a:pt x="211" y="5"/>
                      <a:pt x="210" y="5"/>
                    </a:cubicBezTo>
                    <a:cubicBezTo>
                      <a:pt x="208" y="4"/>
                      <a:pt x="208" y="2"/>
                      <a:pt x="207" y="1"/>
                    </a:cubicBezTo>
                    <a:cubicBezTo>
                      <a:pt x="205" y="0"/>
                      <a:pt x="206" y="1"/>
                      <a:pt x="205" y="1"/>
                    </a:cubicBezTo>
                    <a:cubicBezTo>
                      <a:pt x="204" y="1"/>
                      <a:pt x="202" y="2"/>
                      <a:pt x="202" y="3"/>
                    </a:cubicBezTo>
                    <a:cubicBezTo>
                      <a:pt x="201" y="4"/>
                      <a:pt x="203" y="6"/>
                      <a:pt x="200" y="6"/>
                    </a:cubicBezTo>
                    <a:cubicBezTo>
                      <a:pt x="200" y="6"/>
                      <a:pt x="198" y="6"/>
                      <a:pt x="198" y="6"/>
                    </a:cubicBezTo>
                    <a:cubicBezTo>
                      <a:pt x="197" y="6"/>
                      <a:pt x="196" y="6"/>
                      <a:pt x="195" y="6"/>
                    </a:cubicBezTo>
                    <a:cubicBezTo>
                      <a:pt x="192" y="6"/>
                      <a:pt x="191" y="9"/>
                      <a:pt x="188" y="9"/>
                    </a:cubicBezTo>
                    <a:cubicBezTo>
                      <a:pt x="187" y="9"/>
                      <a:pt x="185" y="8"/>
                      <a:pt x="184" y="9"/>
                    </a:cubicBezTo>
                    <a:cubicBezTo>
                      <a:pt x="182" y="9"/>
                      <a:pt x="182" y="10"/>
                      <a:pt x="181" y="11"/>
                    </a:cubicBezTo>
                    <a:cubicBezTo>
                      <a:pt x="178" y="12"/>
                      <a:pt x="179" y="9"/>
                      <a:pt x="176" y="8"/>
                    </a:cubicBezTo>
                    <a:cubicBezTo>
                      <a:pt x="175" y="8"/>
                      <a:pt x="174" y="9"/>
                      <a:pt x="173" y="9"/>
                    </a:cubicBezTo>
                    <a:cubicBezTo>
                      <a:pt x="172" y="9"/>
                      <a:pt x="172" y="8"/>
                      <a:pt x="171" y="9"/>
                    </a:cubicBezTo>
                    <a:cubicBezTo>
                      <a:pt x="168" y="11"/>
                      <a:pt x="172" y="14"/>
                      <a:pt x="172" y="16"/>
                    </a:cubicBezTo>
                    <a:cubicBezTo>
                      <a:pt x="171" y="19"/>
                      <a:pt x="168" y="20"/>
                      <a:pt x="166" y="20"/>
                    </a:cubicBezTo>
                    <a:cubicBezTo>
                      <a:pt x="164" y="20"/>
                      <a:pt x="162" y="20"/>
                      <a:pt x="161" y="21"/>
                    </a:cubicBezTo>
                    <a:cubicBezTo>
                      <a:pt x="161" y="22"/>
                      <a:pt x="161" y="23"/>
                      <a:pt x="161" y="24"/>
                    </a:cubicBezTo>
                    <a:cubicBezTo>
                      <a:pt x="160" y="26"/>
                      <a:pt x="160" y="29"/>
                      <a:pt x="160" y="31"/>
                    </a:cubicBezTo>
                    <a:cubicBezTo>
                      <a:pt x="160" y="32"/>
                      <a:pt x="159" y="32"/>
                      <a:pt x="159" y="34"/>
                    </a:cubicBezTo>
                    <a:cubicBezTo>
                      <a:pt x="160" y="35"/>
                      <a:pt x="160" y="36"/>
                      <a:pt x="160" y="37"/>
                    </a:cubicBezTo>
                    <a:cubicBezTo>
                      <a:pt x="160" y="37"/>
                      <a:pt x="160" y="38"/>
                      <a:pt x="160" y="39"/>
                    </a:cubicBezTo>
                    <a:cubicBezTo>
                      <a:pt x="161" y="38"/>
                      <a:pt x="162" y="37"/>
                      <a:pt x="163" y="37"/>
                    </a:cubicBezTo>
                    <a:cubicBezTo>
                      <a:pt x="164" y="36"/>
                      <a:pt x="165" y="35"/>
                      <a:pt x="166" y="34"/>
                    </a:cubicBezTo>
                    <a:cubicBezTo>
                      <a:pt x="169" y="32"/>
                      <a:pt x="170" y="30"/>
                      <a:pt x="174" y="30"/>
                    </a:cubicBezTo>
                    <a:cubicBezTo>
                      <a:pt x="173" y="31"/>
                      <a:pt x="170" y="32"/>
                      <a:pt x="168" y="33"/>
                    </a:cubicBezTo>
                    <a:cubicBezTo>
                      <a:pt x="167" y="34"/>
                      <a:pt x="166" y="36"/>
                      <a:pt x="166" y="37"/>
                    </a:cubicBezTo>
                    <a:cubicBezTo>
                      <a:pt x="164" y="40"/>
                      <a:pt x="162" y="42"/>
                      <a:pt x="160" y="44"/>
                    </a:cubicBezTo>
                    <a:cubicBezTo>
                      <a:pt x="160" y="45"/>
                      <a:pt x="159" y="47"/>
                      <a:pt x="159" y="48"/>
                    </a:cubicBezTo>
                    <a:cubicBezTo>
                      <a:pt x="158" y="49"/>
                      <a:pt x="158" y="50"/>
                      <a:pt x="157" y="51"/>
                    </a:cubicBezTo>
                    <a:cubicBezTo>
                      <a:pt x="156" y="52"/>
                      <a:pt x="154" y="53"/>
                      <a:pt x="153" y="53"/>
                    </a:cubicBezTo>
                    <a:cubicBezTo>
                      <a:pt x="152" y="54"/>
                      <a:pt x="150" y="56"/>
                      <a:pt x="149" y="57"/>
                    </a:cubicBezTo>
                    <a:cubicBezTo>
                      <a:pt x="149" y="58"/>
                      <a:pt x="149" y="58"/>
                      <a:pt x="148" y="59"/>
                    </a:cubicBezTo>
                    <a:cubicBezTo>
                      <a:pt x="147" y="60"/>
                      <a:pt x="146" y="60"/>
                      <a:pt x="145" y="61"/>
                    </a:cubicBezTo>
                    <a:cubicBezTo>
                      <a:pt x="145" y="61"/>
                      <a:pt x="145" y="62"/>
                      <a:pt x="145" y="63"/>
                    </a:cubicBezTo>
                    <a:cubicBezTo>
                      <a:pt x="144" y="64"/>
                      <a:pt x="143" y="64"/>
                      <a:pt x="143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2" y="66"/>
                      <a:pt x="143" y="67"/>
                      <a:pt x="142" y="67"/>
                    </a:cubicBezTo>
                    <a:cubicBezTo>
                      <a:pt x="142" y="69"/>
                      <a:pt x="141" y="70"/>
                      <a:pt x="141" y="71"/>
                    </a:cubicBezTo>
                    <a:cubicBezTo>
                      <a:pt x="141" y="72"/>
                      <a:pt x="143" y="73"/>
                      <a:pt x="142" y="75"/>
                    </a:cubicBezTo>
                    <a:cubicBezTo>
                      <a:pt x="142" y="77"/>
                      <a:pt x="140" y="76"/>
                      <a:pt x="139" y="76"/>
                    </a:cubicBezTo>
                    <a:cubicBezTo>
                      <a:pt x="136" y="76"/>
                      <a:pt x="134" y="77"/>
                      <a:pt x="132" y="77"/>
                    </a:cubicBezTo>
                    <a:cubicBezTo>
                      <a:pt x="128" y="77"/>
                      <a:pt x="125" y="80"/>
                      <a:pt x="121" y="78"/>
                    </a:cubicBezTo>
                    <a:cubicBezTo>
                      <a:pt x="120" y="78"/>
                      <a:pt x="120" y="77"/>
                      <a:pt x="119" y="77"/>
                    </a:cubicBezTo>
                    <a:cubicBezTo>
                      <a:pt x="119" y="76"/>
                      <a:pt x="118" y="76"/>
                      <a:pt x="117" y="76"/>
                    </a:cubicBezTo>
                    <a:cubicBezTo>
                      <a:pt x="115" y="76"/>
                      <a:pt x="114" y="75"/>
                      <a:pt x="112" y="75"/>
                    </a:cubicBezTo>
                    <a:cubicBezTo>
                      <a:pt x="111" y="76"/>
                      <a:pt x="111" y="76"/>
                      <a:pt x="110" y="76"/>
                    </a:cubicBezTo>
                    <a:cubicBezTo>
                      <a:pt x="109" y="76"/>
                      <a:pt x="108" y="76"/>
                      <a:pt x="108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6" y="76"/>
                      <a:pt x="105" y="75"/>
                      <a:pt x="104" y="74"/>
                    </a:cubicBezTo>
                    <a:cubicBezTo>
                      <a:pt x="103" y="74"/>
                      <a:pt x="103" y="73"/>
                      <a:pt x="102" y="74"/>
                    </a:cubicBezTo>
                    <a:cubicBezTo>
                      <a:pt x="101" y="74"/>
                      <a:pt x="101" y="75"/>
                      <a:pt x="99" y="75"/>
                    </a:cubicBezTo>
                    <a:cubicBezTo>
                      <a:pt x="98" y="75"/>
                      <a:pt x="97" y="75"/>
                      <a:pt x="96" y="75"/>
                    </a:cubicBezTo>
                    <a:cubicBezTo>
                      <a:pt x="92" y="75"/>
                      <a:pt x="89" y="76"/>
                      <a:pt x="86" y="76"/>
                    </a:cubicBezTo>
                    <a:cubicBezTo>
                      <a:pt x="84" y="76"/>
                      <a:pt x="80" y="76"/>
                      <a:pt x="80" y="78"/>
                    </a:cubicBezTo>
                    <a:cubicBezTo>
                      <a:pt x="80" y="79"/>
                      <a:pt x="81" y="80"/>
                      <a:pt x="80" y="80"/>
                    </a:cubicBezTo>
                    <a:cubicBezTo>
                      <a:pt x="80" y="81"/>
                      <a:pt x="79" y="81"/>
                      <a:pt x="78" y="81"/>
                    </a:cubicBezTo>
                    <a:cubicBezTo>
                      <a:pt x="77" y="84"/>
                      <a:pt x="81" y="85"/>
                      <a:pt x="80" y="87"/>
                    </a:cubicBezTo>
                    <a:cubicBezTo>
                      <a:pt x="80" y="89"/>
                      <a:pt x="78" y="90"/>
                      <a:pt x="77" y="92"/>
                    </a:cubicBezTo>
                    <a:cubicBezTo>
                      <a:pt x="75" y="93"/>
                      <a:pt x="74" y="94"/>
                      <a:pt x="72" y="94"/>
                    </a:cubicBezTo>
                    <a:cubicBezTo>
                      <a:pt x="71" y="95"/>
                      <a:pt x="69" y="93"/>
                      <a:pt x="68" y="93"/>
                    </a:cubicBezTo>
                    <a:cubicBezTo>
                      <a:pt x="67" y="93"/>
                      <a:pt x="64" y="92"/>
                      <a:pt x="63" y="93"/>
                    </a:cubicBezTo>
                    <a:cubicBezTo>
                      <a:pt x="63" y="94"/>
                      <a:pt x="63" y="96"/>
                      <a:pt x="63" y="97"/>
                    </a:cubicBezTo>
                    <a:cubicBezTo>
                      <a:pt x="63" y="98"/>
                      <a:pt x="63" y="98"/>
                      <a:pt x="63" y="98"/>
                    </a:cubicBezTo>
                    <a:cubicBezTo>
                      <a:pt x="63" y="98"/>
                      <a:pt x="63" y="98"/>
                      <a:pt x="63" y="98"/>
                    </a:cubicBezTo>
                    <a:cubicBezTo>
                      <a:pt x="63" y="99"/>
                      <a:pt x="62" y="100"/>
                      <a:pt x="62" y="101"/>
                    </a:cubicBezTo>
                    <a:cubicBezTo>
                      <a:pt x="62" y="103"/>
                      <a:pt x="62" y="105"/>
                      <a:pt x="62" y="107"/>
                    </a:cubicBezTo>
                    <a:cubicBezTo>
                      <a:pt x="63" y="108"/>
                      <a:pt x="62" y="110"/>
                      <a:pt x="62" y="111"/>
                    </a:cubicBezTo>
                    <a:cubicBezTo>
                      <a:pt x="61" y="112"/>
                      <a:pt x="62" y="113"/>
                      <a:pt x="61" y="114"/>
                    </a:cubicBezTo>
                    <a:cubicBezTo>
                      <a:pt x="60" y="115"/>
                      <a:pt x="59" y="115"/>
                      <a:pt x="58" y="116"/>
                    </a:cubicBezTo>
                    <a:cubicBezTo>
                      <a:pt x="56" y="117"/>
                      <a:pt x="55" y="120"/>
                      <a:pt x="54" y="121"/>
                    </a:cubicBezTo>
                    <a:cubicBezTo>
                      <a:pt x="53" y="122"/>
                      <a:pt x="52" y="122"/>
                      <a:pt x="52" y="123"/>
                    </a:cubicBezTo>
                    <a:cubicBezTo>
                      <a:pt x="51" y="124"/>
                      <a:pt x="51" y="125"/>
                      <a:pt x="51" y="125"/>
                    </a:cubicBezTo>
                    <a:cubicBezTo>
                      <a:pt x="51" y="128"/>
                      <a:pt x="50" y="127"/>
                      <a:pt x="48" y="128"/>
                    </a:cubicBezTo>
                    <a:cubicBezTo>
                      <a:pt x="47" y="129"/>
                      <a:pt x="46" y="128"/>
                      <a:pt x="45" y="129"/>
                    </a:cubicBezTo>
                    <a:cubicBezTo>
                      <a:pt x="43" y="129"/>
                      <a:pt x="43" y="130"/>
                      <a:pt x="44" y="131"/>
                    </a:cubicBezTo>
                    <a:cubicBezTo>
                      <a:pt x="44" y="131"/>
                      <a:pt x="44" y="132"/>
                      <a:pt x="45" y="132"/>
                    </a:cubicBezTo>
                    <a:cubicBezTo>
                      <a:pt x="45" y="133"/>
                      <a:pt x="46" y="133"/>
                      <a:pt x="46" y="134"/>
                    </a:cubicBezTo>
                    <a:cubicBezTo>
                      <a:pt x="45" y="134"/>
                      <a:pt x="42" y="134"/>
                      <a:pt x="42" y="132"/>
                    </a:cubicBezTo>
                    <a:cubicBezTo>
                      <a:pt x="40" y="132"/>
                      <a:pt x="38" y="133"/>
                      <a:pt x="38" y="134"/>
                    </a:cubicBezTo>
                    <a:cubicBezTo>
                      <a:pt x="37" y="135"/>
                      <a:pt x="37" y="136"/>
                      <a:pt x="37" y="137"/>
                    </a:cubicBezTo>
                    <a:cubicBezTo>
                      <a:pt x="36" y="138"/>
                      <a:pt x="37" y="137"/>
                      <a:pt x="37" y="138"/>
                    </a:cubicBezTo>
                    <a:cubicBezTo>
                      <a:pt x="37" y="139"/>
                      <a:pt x="37" y="140"/>
                      <a:pt x="37" y="140"/>
                    </a:cubicBezTo>
                    <a:cubicBezTo>
                      <a:pt x="37" y="141"/>
                      <a:pt x="36" y="141"/>
                      <a:pt x="36" y="141"/>
                    </a:cubicBezTo>
                    <a:cubicBezTo>
                      <a:pt x="36" y="141"/>
                      <a:pt x="36" y="142"/>
                      <a:pt x="36" y="142"/>
                    </a:cubicBezTo>
                    <a:cubicBezTo>
                      <a:pt x="35" y="144"/>
                      <a:pt x="33" y="143"/>
                      <a:pt x="32" y="144"/>
                    </a:cubicBezTo>
                    <a:cubicBezTo>
                      <a:pt x="31" y="145"/>
                      <a:pt x="32" y="147"/>
                      <a:pt x="31" y="148"/>
                    </a:cubicBezTo>
                    <a:cubicBezTo>
                      <a:pt x="31" y="149"/>
                      <a:pt x="29" y="149"/>
                      <a:pt x="28" y="150"/>
                    </a:cubicBezTo>
                    <a:cubicBezTo>
                      <a:pt x="27" y="151"/>
                      <a:pt x="27" y="151"/>
                      <a:pt x="27" y="152"/>
                    </a:cubicBezTo>
                    <a:cubicBezTo>
                      <a:pt x="26" y="153"/>
                      <a:pt x="25" y="153"/>
                      <a:pt x="24" y="154"/>
                    </a:cubicBezTo>
                    <a:cubicBezTo>
                      <a:pt x="23" y="154"/>
                      <a:pt x="23" y="155"/>
                      <a:pt x="22" y="155"/>
                    </a:cubicBezTo>
                    <a:cubicBezTo>
                      <a:pt x="21" y="157"/>
                      <a:pt x="20" y="156"/>
                      <a:pt x="18" y="158"/>
                    </a:cubicBezTo>
                    <a:cubicBezTo>
                      <a:pt x="18" y="158"/>
                      <a:pt x="17" y="160"/>
                      <a:pt x="16" y="160"/>
                    </a:cubicBezTo>
                    <a:cubicBezTo>
                      <a:pt x="15" y="160"/>
                      <a:pt x="15" y="160"/>
                      <a:pt x="14" y="160"/>
                    </a:cubicBezTo>
                    <a:cubicBezTo>
                      <a:pt x="13" y="159"/>
                      <a:pt x="12" y="159"/>
                      <a:pt x="11" y="159"/>
                    </a:cubicBezTo>
                    <a:cubicBezTo>
                      <a:pt x="11" y="159"/>
                      <a:pt x="10" y="160"/>
                      <a:pt x="9" y="160"/>
                    </a:cubicBezTo>
                    <a:cubicBezTo>
                      <a:pt x="8" y="161"/>
                      <a:pt x="7" y="160"/>
                      <a:pt x="7" y="161"/>
                    </a:cubicBezTo>
                    <a:cubicBezTo>
                      <a:pt x="5" y="161"/>
                      <a:pt x="3" y="162"/>
                      <a:pt x="1" y="163"/>
                    </a:cubicBezTo>
                    <a:cubicBezTo>
                      <a:pt x="1" y="165"/>
                      <a:pt x="2" y="167"/>
                      <a:pt x="1" y="169"/>
                    </a:cubicBezTo>
                    <a:cubicBezTo>
                      <a:pt x="1" y="171"/>
                      <a:pt x="0" y="172"/>
                      <a:pt x="3" y="173"/>
                    </a:cubicBezTo>
                    <a:cubicBezTo>
                      <a:pt x="4" y="173"/>
                      <a:pt x="6" y="173"/>
                      <a:pt x="7" y="173"/>
                    </a:cubicBezTo>
                    <a:cubicBezTo>
                      <a:pt x="9" y="173"/>
                      <a:pt x="10" y="171"/>
                      <a:pt x="10" y="169"/>
                    </a:cubicBezTo>
                    <a:cubicBezTo>
                      <a:pt x="10" y="168"/>
                      <a:pt x="11" y="167"/>
                      <a:pt x="12" y="166"/>
                    </a:cubicBezTo>
                    <a:cubicBezTo>
                      <a:pt x="14" y="166"/>
                      <a:pt x="16" y="168"/>
                      <a:pt x="17" y="168"/>
                    </a:cubicBezTo>
                    <a:cubicBezTo>
                      <a:pt x="18" y="169"/>
                      <a:pt x="19" y="169"/>
                      <a:pt x="20" y="169"/>
                    </a:cubicBezTo>
                    <a:cubicBezTo>
                      <a:pt x="21" y="169"/>
                      <a:pt x="21" y="170"/>
                      <a:pt x="21" y="171"/>
                    </a:cubicBezTo>
                    <a:cubicBezTo>
                      <a:pt x="22" y="172"/>
                      <a:pt x="24" y="171"/>
                      <a:pt x="24" y="172"/>
                    </a:cubicBezTo>
                    <a:cubicBezTo>
                      <a:pt x="24" y="173"/>
                      <a:pt x="25" y="174"/>
                      <a:pt x="25" y="175"/>
                    </a:cubicBezTo>
                    <a:cubicBezTo>
                      <a:pt x="26" y="176"/>
                      <a:pt x="26" y="178"/>
                      <a:pt x="27" y="180"/>
                    </a:cubicBezTo>
                    <a:cubicBezTo>
                      <a:pt x="28" y="182"/>
                      <a:pt x="29" y="178"/>
                      <a:pt x="30" y="177"/>
                    </a:cubicBezTo>
                    <a:cubicBezTo>
                      <a:pt x="31" y="176"/>
                      <a:pt x="31" y="176"/>
                      <a:pt x="32" y="176"/>
                    </a:cubicBezTo>
                    <a:cubicBezTo>
                      <a:pt x="33" y="176"/>
                      <a:pt x="33" y="176"/>
                      <a:pt x="34" y="175"/>
                    </a:cubicBezTo>
                    <a:cubicBezTo>
                      <a:pt x="34" y="174"/>
                      <a:pt x="35" y="174"/>
                      <a:pt x="36" y="173"/>
                    </a:cubicBezTo>
                    <a:cubicBezTo>
                      <a:pt x="36" y="172"/>
                      <a:pt x="35" y="171"/>
                      <a:pt x="35" y="170"/>
                    </a:cubicBezTo>
                    <a:cubicBezTo>
                      <a:pt x="34" y="170"/>
                      <a:pt x="33" y="170"/>
                      <a:pt x="33" y="169"/>
                    </a:cubicBezTo>
                    <a:cubicBezTo>
                      <a:pt x="33" y="168"/>
                      <a:pt x="33" y="168"/>
                      <a:pt x="34" y="168"/>
                    </a:cubicBezTo>
                    <a:cubicBezTo>
                      <a:pt x="34" y="167"/>
                      <a:pt x="34" y="167"/>
                      <a:pt x="34" y="166"/>
                    </a:cubicBezTo>
                    <a:cubicBezTo>
                      <a:pt x="34" y="166"/>
                      <a:pt x="35" y="166"/>
                      <a:pt x="35" y="165"/>
                    </a:cubicBezTo>
                    <a:cubicBezTo>
                      <a:pt x="36" y="165"/>
                      <a:pt x="36" y="164"/>
                      <a:pt x="36" y="163"/>
                    </a:cubicBezTo>
                    <a:cubicBezTo>
                      <a:pt x="35" y="162"/>
                      <a:pt x="35" y="161"/>
                      <a:pt x="36" y="160"/>
                    </a:cubicBezTo>
                    <a:cubicBezTo>
                      <a:pt x="36" y="161"/>
                      <a:pt x="37" y="161"/>
                      <a:pt x="37" y="163"/>
                    </a:cubicBezTo>
                    <a:cubicBezTo>
                      <a:pt x="38" y="164"/>
                      <a:pt x="37" y="165"/>
                      <a:pt x="38" y="164"/>
                    </a:cubicBezTo>
                    <a:cubicBezTo>
                      <a:pt x="39" y="164"/>
                      <a:pt x="40" y="164"/>
                      <a:pt x="40" y="163"/>
                    </a:cubicBezTo>
                    <a:cubicBezTo>
                      <a:pt x="41" y="163"/>
                      <a:pt x="41" y="161"/>
                      <a:pt x="42" y="161"/>
                    </a:cubicBezTo>
                    <a:cubicBezTo>
                      <a:pt x="42" y="160"/>
                      <a:pt x="43" y="160"/>
                      <a:pt x="43" y="160"/>
                    </a:cubicBezTo>
                    <a:cubicBezTo>
                      <a:pt x="45" y="160"/>
                      <a:pt x="45" y="159"/>
                      <a:pt x="45" y="158"/>
                    </a:cubicBezTo>
                    <a:cubicBezTo>
                      <a:pt x="47" y="158"/>
                      <a:pt x="47" y="159"/>
                      <a:pt x="49" y="158"/>
                    </a:cubicBezTo>
                    <a:cubicBezTo>
                      <a:pt x="50" y="158"/>
                      <a:pt x="50" y="157"/>
                      <a:pt x="50" y="156"/>
                    </a:cubicBezTo>
                    <a:cubicBezTo>
                      <a:pt x="51" y="156"/>
                      <a:pt x="50" y="155"/>
                      <a:pt x="50" y="155"/>
                    </a:cubicBezTo>
                    <a:cubicBezTo>
                      <a:pt x="51" y="154"/>
                      <a:pt x="51" y="154"/>
                      <a:pt x="51" y="153"/>
                    </a:cubicBezTo>
                    <a:cubicBezTo>
                      <a:pt x="51" y="152"/>
                      <a:pt x="51" y="151"/>
                      <a:pt x="52" y="150"/>
                    </a:cubicBezTo>
                    <a:cubicBezTo>
                      <a:pt x="52" y="149"/>
                      <a:pt x="54" y="149"/>
                      <a:pt x="55" y="149"/>
                    </a:cubicBezTo>
                    <a:cubicBezTo>
                      <a:pt x="55" y="149"/>
                      <a:pt x="56" y="149"/>
                      <a:pt x="56" y="149"/>
                    </a:cubicBezTo>
                    <a:cubicBezTo>
                      <a:pt x="57" y="149"/>
                      <a:pt x="57" y="150"/>
                      <a:pt x="57" y="150"/>
                    </a:cubicBezTo>
                    <a:cubicBezTo>
                      <a:pt x="58" y="150"/>
                      <a:pt x="59" y="150"/>
                      <a:pt x="60" y="150"/>
                    </a:cubicBezTo>
                    <a:cubicBezTo>
                      <a:pt x="62" y="150"/>
                      <a:pt x="63" y="150"/>
                      <a:pt x="64" y="150"/>
                    </a:cubicBezTo>
                    <a:cubicBezTo>
                      <a:pt x="66" y="150"/>
                      <a:pt x="67" y="149"/>
                      <a:pt x="69" y="148"/>
                    </a:cubicBezTo>
                    <a:cubicBezTo>
                      <a:pt x="70" y="148"/>
                      <a:pt x="71" y="147"/>
                      <a:pt x="72" y="146"/>
                    </a:cubicBezTo>
                    <a:cubicBezTo>
                      <a:pt x="73" y="146"/>
                      <a:pt x="74" y="147"/>
                      <a:pt x="75" y="147"/>
                    </a:cubicBezTo>
                    <a:cubicBezTo>
                      <a:pt x="76" y="147"/>
                      <a:pt x="76" y="147"/>
                      <a:pt x="77" y="148"/>
                    </a:cubicBezTo>
                    <a:cubicBezTo>
                      <a:pt x="78" y="148"/>
                      <a:pt x="78" y="148"/>
                      <a:pt x="79" y="149"/>
                    </a:cubicBezTo>
                    <a:cubicBezTo>
                      <a:pt x="80" y="149"/>
                      <a:pt x="80" y="150"/>
                      <a:pt x="81" y="150"/>
                    </a:cubicBezTo>
                    <a:cubicBezTo>
                      <a:pt x="81" y="149"/>
                      <a:pt x="81" y="149"/>
                      <a:pt x="81" y="148"/>
                    </a:cubicBezTo>
                    <a:cubicBezTo>
                      <a:pt x="81" y="148"/>
                      <a:pt x="81" y="147"/>
                      <a:pt x="81" y="147"/>
                    </a:cubicBezTo>
                    <a:cubicBezTo>
                      <a:pt x="80" y="145"/>
                      <a:pt x="78" y="146"/>
                      <a:pt x="77" y="145"/>
                    </a:cubicBezTo>
                    <a:cubicBezTo>
                      <a:pt x="76" y="144"/>
                      <a:pt x="80" y="144"/>
                      <a:pt x="80" y="144"/>
                    </a:cubicBezTo>
                    <a:cubicBezTo>
                      <a:pt x="81" y="143"/>
                      <a:pt x="78" y="142"/>
                      <a:pt x="79" y="141"/>
                    </a:cubicBezTo>
                    <a:cubicBezTo>
                      <a:pt x="79" y="141"/>
                      <a:pt x="80" y="140"/>
                      <a:pt x="80" y="140"/>
                    </a:cubicBezTo>
                    <a:cubicBezTo>
                      <a:pt x="81" y="140"/>
                      <a:pt x="82" y="139"/>
                      <a:pt x="83" y="140"/>
                    </a:cubicBezTo>
                    <a:cubicBezTo>
                      <a:pt x="83" y="141"/>
                      <a:pt x="81" y="141"/>
                      <a:pt x="81" y="142"/>
                    </a:cubicBezTo>
                    <a:cubicBezTo>
                      <a:pt x="81" y="143"/>
                      <a:pt x="81" y="143"/>
                      <a:pt x="81" y="144"/>
                    </a:cubicBezTo>
                    <a:cubicBezTo>
                      <a:pt x="81" y="144"/>
                      <a:pt x="82" y="145"/>
                      <a:pt x="82" y="145"/>
                    </a:cubicBezTo>
                    <a:cubicBezTo>
                      <a:pt x="82" y="146"/>
                      <a:pt x="82" y="146"/>
                      <a:pt x="83" y="147"/>
                    </a:cubicBezTo>
                    <a:cubicBezTo>
                      <a:pt x="84" y="147"/>
                      <a:pt x="85" y="147"/>
                      <a:pt x="85" y="147"/>
                    </a:cubicBezTo>
                    <a:cubicBezTo>
                      <a:pt x="85" y="147"/>
                      <a:pt x="85" y="148"/>
                      <a:pt x="85" y="148"/>
                    </a:cubicBezTo>
                    <a:cubicBezTo>
                      <a:pt x="85" y="149"/>
                      <a:pt x="86" y="149"/>
                      <a:pt x="86" y="150"/>
                    </a:cubicBezTo>
                    <a:cubicBezTo>
                      <a:pt x="87" y="150"/>
                      <a:pt x="87" y="150"/>
                      <a:pt x="87" y="151"/>
                    </a:cubicBezTo>
                    <a:cubicBezTo>
                      <a:pt x="88" y="151"/>
                      <a:pt x="88" y="152"/>
                      <a:pt x="88" y="152"/>
                    </a:cubicBezTo>
                    <a:cubicBezTo>
                      <a:pt x="89" y="153"/>
                      <a:pt x="90" y="153"/>
                      <a:pt x="91" y="152"/>
                    </a:cubicBezTo>
                    <a:cubicBezTo>
                      <a:pt x="91" y="151"/>
                      <a:pt x="92" y="151"/>
                      <a:pt x="93" y="151"/>
                    </a:cubicBezTo>
                    <a:cubicBezTo>
                      <a:pt x="95" y="152"/>
                      <a:pt x="96" y="152"/>
                      <a:pt x="97" y="154"/>
                    </a:cubicBezTo>
                    <a:cubicBezTo>
                      <a:pt x="98" y="155"/>
                      <a:pt x="100" y="156"/>
                      <a:pt x="100" y="158"/>
                    </a:cubicBezTo>
                    <a:cubicBezTo>
                      <a:pt x="101" y="159"/>
                      <a:pt x="101" y="159"/>
                      <a:pt x="102" y="159"/>
                    </a:cubicBezTo>
                    <a:cubicBezTo>
                      <a:pt x="104" y="159"/>
                      <a:pt x="104" y="159"/>
                      <a:pt x="105" y="159"/>
                    </a:cubicBezTo>
                    <a:cubicBezTo>
                      <a:pt x="107" y="159"/>
                      <a:pt x="109" y="158"/>
                      <a:pt x="110" y="157"/>
                    </a:cubicBezTo>
                    <a:cubicBezTo>
                      <a:pt x="110" y="156"/>
                      <a:pt x="110" y="154"/>
                      <a:pt x="111" y="153"/>
                    </a:cubicBezTo>
                    <a:cubicBezTo>
                      <a:pt x="111" y="151"/>
                      <a:pt x="112" y="150"/>
                      <a:pt x="113" y="149"/>
                    </a:cubicBezTo>
                    <a:cubicBezTo>
                      <a:pt x="114" y="149"/>
                      <a:pt x="115" y="149"/>
                      <a:pt x="116" y="148"/>
                    </a:cubicBezTo>
                    <a:cubicBezTo>
                      <a:pt x="116" y="148"/>
                      <a:pt x="116" y="147"/>
                      <a:pt x="116" y="146"/>
                    </a:cubicBezTo>
                    <a:cubicBezTo>
                      <a:pt x="117" y="145"/>
                      <a:pt x="119" y="145"/>
                      <a:pt x="118" y="143"/>
                    </a:cubicBezTo>
                    <a:cubicBezTo>
                      <a:pt x="117" y="142"/>
                      <a:pt x="116" y="143"/>
                      <a:pt x="115" y="143"/>
                    </a:cubicBezTo>
                    <a:cubicBezTo>
                      <a:pt x="114" y="142"/>
                      <a:pt x="115" y="141"/>
                      <a:pt x="116" y="140"/>
                    </a:cubicBezTo>
                    <a:cubicBezTo>
                      <a:pt x="116" y="140"/>
                      <a:pt x="116" y="139"/>
                      <a:pt x="117" y="139"/>
                    </a:cubicBezTo>
                    <a:cubicBezTo>
                      <a:pt x="117" y="139"/>
                      <a:pt x="118" y="139"/>
                      <a:pt x="118" y="138"/>
                    </a:cubicBezTo>
                    <a:cubicBezTo>
                      <a:pt x="119" y="138"/>
                      <a:pt x="118" y="138"/>
                      <a:pt x="117" y="137"/>
                    </a:cubicBezTo>
                    <a:cubicBezTo>
                      <a:pt x="117" y="137"/>
                      <a:pt x="117" y="136"/>
                      <a:pt x="117" y="136"/>
                    </a:cubicBezTo>
                    <a:cubicBezTo>
                      <a:pt x="117" y="135"/>
                      <a:pt x="117" y="134"/>
                      <a:pt x="117" y="133"/>
                    </a:cubicBezTo>
                    <a:cubicBezTo>
                      <a:pt x="118" y="132"/>
                      <a:pt x="118" y="131"/>
                      <a:pt x="118" y="130"/>
                    </a:cubicBezTo>
                    <a:cubicBezTo>
                      <a:pt x="119" y="129"/>
                      <a:pt x="120" y="128"/>
                      <a:pt x="121" y="127"/>
                    </a:cubicBezTo>
                    <a:cubicBezTo>
                      <a:pt x="121" y="126"/>
                      <a:pt x="120" y="125"/>
                      <a:pt x="119" y="124"/>
                    </a:cubicBezTo>
                    <a:cubicBezTo>
                      <a:pt x="119" y="123"/>
                      <a:pt x="119" y="123"/>
                      <a:pt x="119" y="122"/>
                    </a:cubicBezTo>
                    <a:cubicBezTo>
                      <a:pt x="120" y="123"/>
                      <a:pt x="121" y="126"/>
                      <a:pt x="123" y="126"/>
                    </a:cubicBezTo>
                    <a:cubicBezTo>
                      <a:pt x="124" y="126"/>
                      <a:pt x="126" y="125"/>
                      <a:pt x="127" y="124"/>
                    </a:cubicBezTo>
                    <a:cubicBezTo>
                      <a:pt x="127" y="124"/>
                      <a:pt x="127" y="123"/>
                      <a:pt x="128" y="123"/>
                    </a:cubicBezTo>
                    <a:cubicBezTo>
                      <a:pt x="128" y="122"/>
                      <a:pt x="129" y="122"/>
                      <a:pt x="129" y="121"/>
                    </a:cubicBezTo>
                    <a:cubicBezTo>
                      <a:pt x="131" y="120"/>
                      <a:pt x="132" y="119"/>
                      <a:pt x="134" y="119"/>
                    </a:cubicBezTo>
                    <a:cubicBezTo>
                      <a:pt x="135" y="119"/>
                      <a:pt x="137" y="120"/>
                      <a:pt x="138" y="119"/>
                    </a:cubicBezTo>
                    <a:cubicBezTo>
                      <a:pt x="138" y="119"/>
                      <a:pt x="139" y="118"/>
                      <a:pt x="139" y="118"/>
                    </a:cubicBezTo>
                    <a:cubicBezTo>
                      <a:pt x="140" y="117"/>
                      <a:pt x="141" y="118"/>
                      <a:pt x="143" y="118"/>
                    </a:cubicBezTo>
                    <a:cubicBezTo>
                      <a:pt x="145" y="118"/>
                      <a:pt x="146" y="116"/>
                      <a:pt x="148" y="115"/>
                    </a:cubicBezTo>
                    <a:cubicBezTo>
                      <a:pt x="149" y="115"/>
                      <a:pt x="151" y="116"/>
                      <a:pt x="153" y="116"/>
                    </a:cubicBezTo>
                    <a:cubicBezTo>
                      <a:pt x="154" y="117"/>
                      <a:pt x="156" y="118"/>
                      <a:pt x="157" y="119"/>
                    </a:cubicBezTo>
                    <a:cubicBezTo>
                      <a:pt x="159" y="120"/>
                      <a:pt x="162" y="120"/>
                      <a:pt x="164" y="121"/>
                    </a:cubicBezTo>
                    <a:cubicBezTo>
                      <a:pt x="165" y="122"/>
                      <a:pt x="166" y="123"/>
                      <a:pt x="167" y="124"/>
                    </a:cubicBezTo>
                    <a:cubicBezTo>
                      <a:pt x="168" y="125"/>
                      <a:pt x="169" y="125"/>
                      <a:pt x="170" y="126"/>
                    </a:cubicBezTo>
                    <a:cubicBezTo>
                      <a:pt x="171" y="127"/>
                      <a:pt x="171" y="127"/>
                      <a:pt x="172" y="128"/>
                    </a:cubicBezTo>
                    <a:cubicBezTo>
                      <a:pt x="172" y="129"/>
                      <a:pt x="172" y="130"/>
                      <a:pt x="173" y="130"/>
                    </a:cubicBezTo>
                    <a:cubicBezTo>
                      <a:pt x="174" y="131"/>
                      <a:pt x="174" y="130"/>
                      <a:pt x="174" y="129"/>
                    </a:cubicBezTo>
                    <a:cubicBezTo>
                      <a:pt x="174" y="128"/>
                      <a:pt x="174" y="128"/>
                      <a:pt x="173" y="128"/>
                    </a:cubicBezTo>
                    <a:cubicBezTo>
                      <a:pt x="173" y="127"/>
                      <a:pt x="172" y="127"/>
                      <a:pt x="172" y="127"/>
                    </a:cubicBezTo>
                    <a:cubicBezTo>
                      <a:pt x="172" y="126"/>
                      <a:pt x="172" y="124"/>
                      <a:pt x="173" y="123"/>
                    </a:cubicBezTo>
                    <a:cubicBezTo>
                      <a:pt x="174" y="123"/>
                      <a:pt x="175" y="122"/>
                      <a:pt x="176" y="122"/>
                    </a:cubicBezTo>
                    <a:cubicBezTo>
                      <a:pt x="177" y="122"/>
                      <a:pt x="177" y="123"/>
                      <a:pt x="178" y="123"/>
                    </a:cubicBezTo>
                    <a:cubicBezTo>
                      <a:pt x="179" y="123"/>
                      <a:pt x="180" y="123"/>
                      <a:pt x="180" y="123"/>
                    </a:cubicBezTo>
                    <a:cubicBezTo>
                      <a:pt x="183" y="123"/>
                      <a:pt x="186" y="123"/>
                      <a:pt x="189" y="125"/>
                    </a:cubicBezTo>
                    <a:cubicBezTo>
                      <a:pt x="190" y="125"/>
                      <a:pt x="191" y="125"/>
                      <a:pt x="191" y="125"/>
                    </a:cubicBezTo>
                    <a:cubicBezTo>
                      <a:pt x="192" y="125"/>
                      <a:pt x="193" y="125"/>
                      <a:pt x="193" y="125"/>
                    </a:cubicBezTo>
                    <a:cubicBezTo>
                      <a:pt x="195" y="124"/>
                      <a:pt x="195" y="126"/>
                      <a:pt x="197" y="125"/>
                    </a:cubicBezTo>
                    <a:cubicBezTo>
                      <a:pt x="198" y="124"/>
                      <a:pt x="200" y="121"/>
                      <a:pt x="199" y="119"/>
                    </a:cubicBezTo>
                    <a:cubicBezTo>
                      <a:pt x="197" y="118"/>
                      <a:pt x="196" y="118"/>
                      <a:pt x="195" y="117"/>
                    </a:cubicBezTo>
                    <a:cubicBezTo>
                      <a:pt x="194" y="117"/>
                      <a:pt x="194" y="116"/>
                      <a:pt x="194" y="116"/>
                    </a:cubicBezTo>
                    <a:cubicBezTo>
                      <a:pt x="193" y="116"/>
                      <a:pt x="192" y="116"/>
                      <a:pt x="193" y="115"/>
                    </a:cubicBezTo>
                    <a:cubicBezTo>
                      <a:pt x="193" y="114"/>
                      <a:pt x="194" y="114"/>
                      <a:pt x="194" y="115"/>
                    </a:cubicBezTo>
                    <a:cubicBezTo>
                      <a:pt x="195" y="115"/>
                      <a:pt x="195" y="115"/>
                      <a:pt x="196" y="115"/>
                    </a:cubicBezTo>
                    <a:cubicBezTo>
                      <a:pt x="197" y="115"/>
                      <a:pt x="198" y="117"/>
                      <a:pt x="199" y="116"/>
                    </a:cubicBezTo>
                    <a:cubicBezTo>
                      <a:pt x="200" y="116"/>
                      <a:pt x="200" y="116"/>
                      <a:pt x="201" y="115"/>
                    </a:cubicBezTo>
                    <a:cubicBezTo>
                      <a:pt x="202" y="115"/>
                      <a:pt x="202" y="114"/>
                      <a:pt x="203" y="114"/>
                    </a:cubicBezTo>
                    <a:cubicBezTo>
                      <a:pt x="204" y="114"/>
                      <a:pt x="206" y="114"/>
                      <a:pt x="207" y="114"/>
                    </a:cubicBezTo>
                    <a:cubicBezTo>
                      <a:pt x="208" y="115"/>
                      <a:pt x="209" y="115"/>
                      <a:pt x="210" y="113"/>
                    </a:cubicBezTo>
                    <a:cubicBezTo>
                      <a:pt x="211" y="112"/>
                      <a:pt x="211" y="112"/>
                      <a:pt x="212" y="112"/>
                    </a:cubicBezTo>
                    <a:cubicBezTo>
                      <a:pt x="213" y="112"/>
                      <a:pt x="214" y="112"/>
                      <a:pt x="215" y="113"/>
                    </a:cubicBezTo>
                    <a:cubicBezTo>
                      <a:pt x="215" y="112"/>
                      <a:pt x="215" y="112"/>
                      <a:pt x="215" y="112"/>
                    </a:cubicBezTo>
                    <a:cubicBezTo>
                      <a:pt x="214" y="111"/>
                      <a:pt x="212" y="110"/>
                      <a:pt x="211" y="110"/>
                    </a:cubicBezTo>
                    <a:cubicBezTo>
                      <a:pt x="210" y="109"/>
                      <a:pt x="209" y="110"/>
                      <a:pt x="208" y="110"/>
                    </a:cubicBezTo>
                    <a:cubicBezTo>
                      <a:pt x="207" y="109"/>
                      <a:pt x="207" y="108"/>
                      <a:pt x="207" y="107"/>
                    </a:cubicBezTo>
                    <a:cubicBezTo>
                      <a:pt x="207" y="105"/>
                      <a:pt x="207" y="103"/>
                      <a:pt x="207" y="102"/>
                    </a:cubicBezTo>
                    <a:cubicBezTo>
                      <a:pt x="206" y="100"/>
                      <a:pt x="205" y="98"/>
                      <a:pt x="204" y="97"/>
                    </a:cubicBezTo>
                    <a:cubicBezTo>
                      <a:pt x="203" y="96"/>
                      <a:pt x="201" y="95"/>
                      <a:pt x="201" y="94"/>
                    </a:cubicBezTo>
                    <a:cubicBezTo>
                      <a:pt x="200" y="93"/>
                      <a:pt x="200" y="92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1" y="90"/>
                      <a:pt x="203" y="90"/>
                      <a:pt x="204" y="91"/>
                    </a:cubicBezTo>
                    <a:cubicBezTo>
                      <a:pt x="206" y="91"/>
                      <a:pt x="208" y="91"/>
                      <a:pt x="210" y="92"/>
                    </a:cubicBezTo>
                    <a:cubicBezTo>
                      <a:pt x="211" y="93"/>
                      <a:pt x="213" y="94"/>
                      <a:pt x="215" y="93"/>
                    </a:cubicBezTo>
                    <a:cubicBezTo>
                      <a:pt x="216" y="92"/>
                      <a:pt x="217" y="90"/>
                      <a:pt x="217" y="89"/>
                    </a:cubicBezTo>
                    <a:cubicBezTo>
                      <a:pt x="217" y="88"/>
                      <a:pt x="217" y="87"/>
                      <a:pt x="216" y="86"/>
                    </a:cubicBezTo>
                    <a:cubicBezTo>
                      <a:pt x="215" y="85"/>
                      <a:pt x="215" y="84"/>
                      <a:pt x="215" y="82"/>
                    </a:cubicBezTo>
                    <a:cubicBezTo>
                      <a:pt x="214" y="80"/>
                      <a:pt x="215" y="78"/>
                      <a:pt x="214" y="76"/>
                    </a:cubicBezTo>
                    <a:cubicBezTo>
                      <a:pt x="212" y="75"/>
                      <a:pt x="210" y="72"/>
                      <a:pt x="213" y="70"/>
                    </a:cubicBezTo>
                    <a:cubicBezTo>
                      <a:pt x="214" y="70"/>
                      <a:pt x="215" y="70"/>
                      <a:pt x="216" y="69"/>
                    </a:cubicBezTo>
                    <a:cubicBezTo>
                      <a:pt x="217" y="69"/>
                      <a:pt x="217" y="69"/>
                      <a:pt x="217" y="69"/>
                    </a:cubicBezTo>
                    <a:cubicBezTo>
                      <a:pt x="218" y="68"/>
                      <a:pt x="219" y="69"/>
                      <a:pt x="219" y="68"/>
                    </a:cubicBezTo>
                    <a:cubicBezTo>
                      <a:pt x="220" y="67"/>
                      <a:pt x="219" y="66"/>
                      <a:pt x="219" y="65"/>
                    </a:cubicBezTo>
                    <a:cubicBezTo>
                      <a:pt x="219" y="63"/>
                      <a:pt x="220" y="62"/>
                      <a:pt x="222" y="62"/>
                    </a:cubicBezTo>
                    <a:cubicBezTo>
                      <a:pt x="222" y="62"/>
                      <a:pt x="222" y="61"/>
                      <a:pt x="222" y="61"/>
                    </a:cubicBezTo>
                    <a:close/>
                  </a:path>
                </a:pathLst>
              </a:custGeom>
              <a:solidFill>
                <a:srgbClr val="8EC4C5"/>
              </a:solidFill>
              <a:ln w="6350">
                <a:solidFill>
                  <a:srgbClr val="FFFFFF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49">
                <a:extLst>
                  <a:ext uri="{FF2B5EF4-FFF2-40B4-BE49-F238E27FC236}">
                    <a16:creationId xmlns:a16="http://schemas.microsoft.com/office/drawing/2014/main" xmlns="" id="{E8CD847F-5AB7-42C0-BBAE-FE9AA71B2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72801" y="5282821"/>
                <a:ext cx="340301" cy="275137"/>
              </a:xfrm>
              <a:custGeom>
                <a:avLst/>
                <a:gdLst>
                  <a:gd name="T0" fmla="*/ 38 w 42"/>
                  <a:gd name="T1" fmla="*/ 17 h 34"/>
                  <a:gd name="T2" fmla="*/ 38 w 42"/>
                  <a:gd name="T3" fmla="*/ 17 h 34"/>
                  <a:gd name="T4" fmla="*/ 38 w 42"/>
                  <a:gd name="T5" fmla="*/ 17 h 34"/>
                  <a:gd name="T6" fmla="*/ 38 w 42"/>
                  <a:gd name="T7" fmla="*/ 17 h 34"/>
                  <a:gd name="T8" fmla="*/ 40 w 42"/>
                  <a:gd name="T9" fmla="*/ 7 h 34"/>
                  <a:gd name="T10" fmla="*/ 38 w 42"/>
                  <a:gd name="T11" fmla="*/ 6 h 34"/>
                  <a:gd name="T12" fmla="*/ 38 w 42"/>
                  <a:gd name="T13" fmla="*/ 5 h 34"/>
                  <a:gd name="T14" fmla="*/ 35 w 42"/>
                  <a:gd name="T15" fmla="*/ 5 h 34"/>
                  <a:gd name="T16" fmla="*/ 32 w 42"/>
                  <a:gd name="T17" fmla="*/ 5 h 34"/>
                  <a:gd name="T18" fmla="*/ 28 w 42"/>
                  <a:gd name="T19" fmla="*/ 6 h 34"/>
                  <a:gd name="T20" fmla="*/ 24 w 42"/>
                  <a:gd name="T21" fmla="*/ 0 h 34"/>
                  <a:gd name="T22" fmla="*/ 23 w 42"/>
                  <a:gd name="T23" fmla="*/ 0 h 34"/>
                  <a:gd name="T24" fmla="*/ 17 w 42"/>
                  <a:gd name="T25" fmla="*/ 1 h 34"/>
                  <a:gd name="T26" fmla="*/ 15 w 42"/>
                  <a:gd name="T27" fmla="*/ 3 h 34"/>
                  <a:gd name="T28" fmla="*/ 12 w 42"/>
                  <a:gd name="T29" fmla="*/ 2 h 34"/>
                  <a:gd name="T30" fmla="*/ 10 w 42"/>
                  <a:gd name="T31" fmla="*/ 4 h 34"/>
                  <a:gd name="T32" fmla="*/ 9 w 42"/>
                  <a:gd name="T33" fmla="*/ 6 h 34"/>
                  <a:gd name="T34" fmla="*/ 6 w 42"/>
                  <a:gd name="T35" fmla="*/ 7 h 34"/>
                  <a:gd name="T36" fmla="*/ 4 w 42"/>
                  <a:gd name="T37" fmla="*/ 8 h 34"/>
                  <a:gd name="T38" fmla="*/ 1 w 42"/>
                  <a:gd name="T39" fmla="*/ 9 h 34"/>
                  <a:gd name="T40" fmla="*/ 0 w 42"/>
                  <a:gd name="T41" fmla="*/ 12 h 34"/>
                  <a:gd name="T42" fmla="*/ 2 w 42"/>
                  <a:gd name="T43" fmla="*/ 17 h 34"/>
                  <a:gd name="T44" fmla="*/ 1 w 42"/>
                  <a:gd name="T45" fmla="*/ 20 h 34"/>
                  <a:gd name="T46" fmla="*/ 3 w 42"/>
                  <a:gd name="T47" fmla="*/ 22 h 34"/>
                  <a:gd name="T48" fmla="*/ 7 w 42"/>
                  <a:gd name="T49" fmla="*/ 24 h 34"/>
                  <a:gd name="T50" fmla="*/ 12 w 42"/>
                  <a:gd name="T51" fmla="*/ 26 h 34"/>
                  <a:gd name="T52" fmla="*/ 14 w 42"/>
                  <a:gd name="T53" fmla="*/ 27 h 34"/>
                  <a:gd name="T54" fmla="*/ 15 w 42"/>
                  <a:gd name="T55" fmla="*/ 29 h 34"/>
                  <a:gd name="T56" fmla="*/ 17 w 42"/>
                  <a:gd name="T57" fmla="*/ 30 h 34"/>
                  <a:gd name="T58" fmla="*/ 19 w 42"/>
                  <a:gd name="T59" fmla="*/ 31 h 34"/>
                  <a:gd name="T60" fmla="*/ 21 w 42"/>
                  <a:gd name="T61" fmla="*/ 33 h 34"/>
                  <a:gd name="T62" fmla="*/ 26 w 42"/>
                  <a:gd name="T63" fmla="*/ 31 h 34"/>
                  <a:gd name="T64" fmla="*/ 29 w 42"/>
                  <a:gd name="T65" fmla="*/ 33 h 34"/>
                  <a:gd name="T66" fmla="*/ 31 w 42"/>
                  <a:gd name="T67" fmla="*/ 33 h 34"/>
                  <a:gd name="T68" fmla="*/ 31 w 42"/>
                  <a:gd name="T69" fmla="*/ 34 h 34"/>
                  <a:gd name="T70" fmla="*/ 32 w 42"/>
                  <a:gd name="T71" fmla="*/ 33 h 34"/>
                  <a:gd name="T72" fmla="*/ 34 w 42"/>
                  <a:gd name="T73" fmla="*/ 30 h 34"/>
                  <a:gd name="T74" fmla="*/ 34 w 42"/>
                  <a:gd name="T75" fmla="*/ 28 h 34"/>
                  <a:gd name="T76" fmla="*/ 36 w 42"/>
                  <a:gd name="T77" fmla="*/ 26 h 34"/>
                  <a:gd name="T78" fmla="*/ 35 w 42"/>
                  <a:gd name="T79" fmla="*/ 23 h 34"/>
                  <a:gd name="T80" fmla="*/ 36 w 42"/>
                  <a:gd name="T81" fmla="*/ 19 h 34"/>
                  <a:gd name="T82" fmla="*/ 38 w 42"/>
                  <a:gd name="T83" fmla="*/ 17 h 34"/>
                  <a:gd name="T84" fmla="*/ 38 w 42"/>
                  <a:gd name="T85" fmla="*/ 17 h 34"/>
                  <a:gd name="T86" fmla="*/ 40 w 42"/>
                  <a:gd name="T87" fmla="*/ 14 h 34"/>
                  <a:gd name="T88" fmla="*/ 42 w 42"/>
                  <a:gd name="T89" fmla="*/ 11 h 34"/>
                  <a:gd name="T90" fmla="*/ 40 w 42"/>
                  <a:gd name="T91" fmla="*/ 8 h 34"/>
                  <a:gd name="T92" fmla="*/ 40 w 42"/>
                  <a:gd name="T93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" h="34">
                    <a:moveTo>
                      <a:pt x="38" y="17"/>
                    </a:move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lose/>
                    <a:moveTo>
                      <a:pt x="40" y="7"/>
                    </a:moveTo>
                    <a:cubicBezTo>
                      <a:pt x="39" y="6"/>
                      <a:pt x="39" y="6"/>
                      <a:pt x="38" y="6"/>
                    </a:cubicBezTo>
                    <a:cubicBezTo>
                      <a:pt x="38" y="6"/>
                      <a:pt x="38" y="5"/>
                      <a:pt x="38" y="5"/>
                    </a:cubicBezTo>
                    <a:cubicBezTo>
                      <a:pt x="37" y="4"/>
                      <a:pt x="36" y="5"/>
                      <a:pt x="35" y="5"/>
                    </a:cubicBezTo>
                    <a:cubicBezTo>
                      <a:pt x="34" y="5"/>
                      <a:pt x="33" y="5"/>
                      <a:pt x="32" y="5"/>
                    </a:cubicBezTo>
                    <a:cubicBezTo>
                      <a:pt x="30" y="6"/>
                      <a:pt x="30" y="7"/>
                      <a:pt x="28" y="6"/>
                    </a:cubicBezTo>
                    <a:cubicBezTo>
                      <a:pt x="26" y="6"/>
                      <a:pt x="24" y="2"/>
                      <a:pt x="24" y="0"/>
                    </a:cubicBezTo>
                    <a:cubicBezTo>
                      <a:pt x="24" y="0"/>
                      <a:pt x="24" y="0"/>
                      <a:pt x="23" y="0"/>
                    </a:cubicBezTo>
                    <a:cubicBezTo>
                      <a:pt x="21" y="0"/>
                      <a:pt x="18" y="0"/>
                      <a:pt x="17" y="1"/>
                    </a:cubicBezTo>
                    <a:cubicBezTo>
                      <a:pt x="16" y="2"/>
                      <a:pt x="16" y="2"/>
                      <a:pt x="15" y="3"/>
                    </a:cubicBezTo>
                    <a:cubicBezTo>
                      <a:pt x="14" y="3"/>
                      <a:pt x="13" y="2"/>
                      <a:pt x="12" y="2"/>
                    </a:cubicBezTo>
                    <a:cubicBezTo>
                      <a:pt x="11" y="2"/>
                      <a:pt x="11" y="4"/>
                      <a:pt x="10" y="4"/>
                    </a:cubicBezTo>
                    <a:cubicBezTo>
                      <a:pt x="10" y="5"/>
                      <a:pt x="10" y="5"/>
                      <a:pt x="9" y="6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3" y="8"/>
                      <a:pt x="1" y="8"/>
                      <a:pt x="1" y="9"/>
                    </a:cubicBezTo>
                    <a:cubicBezTo>
                      <a:pt x="0" y="9"/>
                      <a:pt x="0" y="11"/>
                      <a:pt x="0" y="12"/>
                    </a:cubicBezTo>
                    <a:cubicBezTo>
                      <a:pt x="1" y="14"/>
                      <a:pt x="2" y="16"/>
                      <a:pt x="2" y="17"/>
                    </a:cubicBezTo>
                    <a:cubicBezTo>
                      <a:pt x="2" y="18"/>
                      <a:pt x="1" y="19"/>
                      <a:pt x="1" y="20"/>
                    </a:cubicBezTo>
                    <a:cubicBezTo>
                      <a:pt x="2" y="21"/>
                      <a:pt x="2" y="21"/>
                      <a:pt x="3" y="22"/>
                    </a:cubicBezTo>
                    <a:cubicBezTo>
                      <a:pt x="4" y="23"/>
                      <a:pt x="6" y="23"/>
                      <a:pt x="7" y="24"/>
                    </a:cubicBezTo>
                    <a:cubicBezTo>
                      <a:pt x="9" y="25"/>
                      <a:pt x="10" y="26"/>
                      <a:pt x="12" y="26"/>
                    </a:cubicBezTo>
                    <a:cubicBezTo>
                      <a:pt x="12" y="26"/>
                      <a:pt x="13" y="27"/>
                      <a:pt x="14" y="27"/>
                    </a:cubicBezTo>
                    <a:cubicBezTo>
                      <a:pt x="14" y="28"/>
                      <a:pt x="15" y="29"/>
                      <a:pt x="15" y="29"/>
                    </a:cubicBezTo>
                    <a:cubicBezTo>
                      <a:pt x="16" y="30"/>
                      <a:pt x="16" y="30"/>
                      <a:pt x="17" y="30"/>
                    </a:cubicBezTo>
                    <a:cubicBezTo>
                      <a:pt x="18" y="30"/>
                      <a:pt x="18" y="31"/>
                      <a:pt x="19" y="31"/>
                    </a:cubicBezTo>
                    <a:cubicBezTo>
                      <a:pt x="20" y="32"/>
                      <a:pt x="20" y="34"/>
                      <a:pt x="21" y="33"/>
                    </a:cubicBezTo>
                    <a:cubicBezTo>
                      <a:pt x="23" y="33"/>
                      <a:pt x="25" y="30"/>
                      <a:pt x="26" y="31"/>
                    </a:cubicBezTo>
                    <a:cubicBezTo>
                      <a:pt x="27" y="31"/>
                      <a:pt x="28" y="32"/>
                      <a:pt x="29" y="33"/>
                    </a:cubicBezTo>
                    <a:cubicBezTo>
                      <a:pt x="30" y="33"/>
                      <a:pt x="30" y="33"/>
                      <a:pt x="31" y="33"/>
                    </a:cubicBezTo>
                    <a:cubicBezTo>
                      <a:pt x="31" y="33"/>
                      <a:pt x="31" y="34"/>
                      <a:pt x="31" y="34"/>
                    </a:cubicBezTo>
                    <a:cubicBezTo>
                      <a:pt x="31" y="33"/>
                      <a:pt x="32" y="33"/>
                      <a:pt x="32" y="33"/>
                    </a:cubicBezTo>
                    <a:cubicBezTo>
                      <a:pt x="32" y="32"/>
                      <a:pt x="33" y="31"/>
                      <a:pt x="34" y="30"/>
                    </a:cubicBezTo>
                    <a:cubicBezTo>
                      <a:pt x="34" y="30"/>
                      <a:pt x="34" y="29"/>
                      <a:pt x="34" y="28"/>
                    </a:cubicBezTo>
                    <a:cubicBezTo>
                      <a:pt x="35" y="27"/>
                      <a:pt x="36" y="27"/>
                      <a:pt x="36" y="26"/>
                    </a:cubicBezTo>
                    <a:cubicBezTo>
                      <a:pt x="36" y="25"/>
                      <a:pt x="35" y="24"/>
                      <a:pt x="35" y="23"/>
                    </a:cubicBezTo>
                    <a:cubicBezTo>
                      <a:pt x="35" y="21"/>
                      <a:pt x="36" y="20"/>
                      <a:pt x="36" y="19"/>
                    </a:cubicBezTo>
                    <a:cubicBezTo>
                      <a:pt x="37" y="18"/>
                      <a:pt x="37" y="17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9" y="16"/>
                      <a:pt x="39" y="15"/>
                      <a:pt x="40" y="14"/>
                    </a:cubicBezTo>
                    <a:cubicBezTo>
                      <a:pt x="40" y="13"/>
                      <a:pt x="42" y="12"/>
                      <a:pt x="42" y="11"/>
                    </a:cubicBezTo>
                    <a:cubicBezTo>
                      <a:pt x="42" y="10"/>
                      <a:pt x="41" y="9"/>
                      <a:pt x="40" y="8"/>
                    </a:cubicBezTo>
                    <a:cubicBezTo>
                      <a:pt x="40" y="8"/>
                      <a:pt x="40" y="7"/>
                      <a:pt x="40" y="7"/>
                    </a:cubicBezTo>
                    <a:close/>
                  </a:path>
                </a:pathLst>
              </a:custGeom>
              <a:solidFill>
                <a:srgbClr val="4D858D">
                  <a:lumMod val="75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xmlns="" id="{C65CB1BE-B0F2-414C-80D4-9F34EFFD58F2}"/>
                  </a:ext>
                </a:extLst>
              </p:cNvPr>
              <p:cNvGrpSpPr/>
              <p:nvPr/>
            </p:nvGrpSpPr>
            <p:grpSpPr>
              <a:xfrm>
                <a:off x="4799357" y="4878804"/>
                <a:ext cx="1381479" cy="1196123"/>
                <a:chOff x="4799357" y="4878804"/>
                <a:chExt cx="1381479" cy="1196123"/>
              </a:xfrm>
              <a:solidFill>
                <a:srgbClr val="4D858D">
                  <a:lumMod val="40000"/>
                  <a:lumOff val="60000"/>
                </a:srgbClr>
              </a:solidFill>
            </p:grpSpPr>
            <p:sp>
              <p:nvSpPr>
                <p:cNvPr id="411" name="Freeform 48">
                  <a:extLst>
                    <a:ext uri="{FF2B5EF4-FFF2-40B4-BE49-F238E27FC236}">
                      <a16:creationId xmlns:a16="http://schemas.microsoft.com/office/drawing/2014/main" xmlns="" id="{EBB121B3-A4F5-4B80-9781-4CAA85F845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4166" y="5937358"/>
                  <a:ext cx="218662" cy="137569"/>
                </a:xfrm>
                <a:custGeom>
                  <a:avLst/>
                  <a:gdLst>
                    <a:gd name="T0" fmla="*/ 21 w 27"/>
                    <a:gd name="T1" fmla="*/ 14 h 17"/>
                    <a:gd name="T2" fmla="*/ 22 w 27"/>
                    <a:gd name="T3" fmla="*/ 12 h 17"/>
                    <a:gd name="T4" fmla="*/ 24 w 27"/>
                    <a:gd name="T5" fmla="*/ 9 h 17"/>
                    <a:gd name="T6" fmla="*/ 27 w 27"/>
                    <a:gd name="T7" fmla="*/ 6 h 17"/>
                    <a:gd name="T8" fmla="*/ 25 w 27"/>
                    <a:gd name="T9" fmla="*/ 3 h 17"/>
                    <a:gd name="T10" fmla="*/ 21 w 27"/>
                    <a:gd name="T11" fmla="*/ 2 h 17"/>
                    <a:gd name="T12" fmla="*/ 15 w 27"/>
                    <a:gd name="T13" fmla="*/ 1 h 17"/>
                    <a:gd name="T14" fmla="*/ 11 w 27"/>
                    <a:gd name="T15" fmla="*/ 3 h 17"/>
                    <a:gd name="T16" fmla="*/ 9 w 27"/>
                    <a:gd name="T17" fmla="*/ 3 h 17"/>
                    <a:gd name="T18" fmla="*/ 8 w 27"/>
                    <a:gd name="T19" fmla="*/ 4 h 17"/>
                    <a:gd name="T20" fmla="*/ 6 w 27"/>
                    <a:gd name="T21" fmla="*/ 5 h 17"/>
                    <a:gd name="T22" fmla="*/ 5 w 27"/>
                    <a:gd name="T23" fmla="*/ 6 h 17"/>
                    <a:gd name="T24" fmla="*/ 3 w 27"/>
                    <a:gd name="T25" fmla="*/ 6 h 17"/>
                    <a:gd name="T26" fmla="*/ 2 w 27"/>
                    <a:gd name="T27" fmla="*/ 8 h 17"/>
                    <a:gd name="T28" fmla="*/ 1 w 27"/>
                    <a:gd name="T29" fmla="*/ 10 h 17"/>
                    <a:gd name="T30" fmla="*/ 4 w 27"/>
                    <a:gd name="T31" fmla="*/ 10 h 17"/>
                    <a:gd name="T32" fmla="*/ 7 w 27"/>
                    <a:gd name="T33" fmla="*/ 11 h 17"/>
                    <a:gd name="T34" fmla="*/ 8 w 27"/>
                    <a:gd name="T35" fmla="*/ 11 h 17"/>
                    <a:gd name="T36" fmla="*/ 10 w 27"/>
                    <a:gd name="T37" fmla="*/ 13 h 17"/>
                    <a:gd name="T38" fmla="*/ 13 w 27"/>
                    <a:gd name="T39" fmla="*/ 15 h 17"/>
                    <a:gd name="T40" fmla="*/ 21 w 27"/>
                    <a:gd name="T41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" h="17">
                      <a:moveTo>
                        <a:pt x="21" y="14"/>
                      </a:moveTo>
                      <a:cubicBezTo>
                        <a:pt x="22" y="13"/>
                        <a:pt x="22" y="13"/>
                        <a:pt x="22" y="12"/>
                      </a:cubicBezTo>
                      <a:cubicBezTo>
                        <a:pt x="22" y="10"/>
                        <a:pt x="23" y="10"/>
                        <a:pt x="24" y="9"/>
                      </a:cubicBezTo>
                      <a:cubicBezTo>
                        <a:pt x="25" y="8"/>
                        <a:pt x="27" y="8"/>
                        <a:pt x="27" y="6"/>
                      </a:cubicBezTo>
                      <a:cubicBezTo>
                        <a:pt x="27" y="6"/>
                        <a:pt x="26" y="4"/>
                        <a:pt x="25" y="3"/>
                      </a:cubicBezTo>
                      <a:cubicBezTo>
                        <a:pt x="24" y="2"/>
                        <a:pt x="22" y="3"/>
                        <a:pt x="21" y="2"/>
                      </a:cubicBezTo>
                      <a:cubicBezTo>
                        <a:pt x="19" y="2"/>
                        <a:pt x="17" y="1"/>
                        <a:pt x="15" y="1"/>
                      </a:cubicBezTo>
                      <a:cubicBezTo>
                        <a:pt x="14" y="0"/>
                        <a:pt x="12" y="2"/>
                        <a:pt x="11" y="3"/>
                      </a:cubicBezTo>
                      <a:cubicBezTo>
                        <a:pt x="10" y="3"/>
                        <a:pt x="10" y="3"/>
                        <a:pt x="9" y="3"/>
                      </a:cubicBez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8" y="5"/>
                        <a:pt x="7" y="5"/>
                        <a:pt x="6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3" y="6"/>
                      </a:cubicBezTo>
                      <a:cubicBezTo>
                        <a:pt x="2" y="7"/>
                        <a:pt x="2" y="7"/>
                        <a:pt x="2" y="8"/>
                      </a:cubicBezTo>
                      <a:cubicBezTo>
                        <a:pt x="1" y="9"/>
                        <a:pt x="0" y="9"/>
                        <a:pt x="1" y="10"/>
                      </a:cubicBezTo>
                      <a:cubicBezTo>
                        <a:pt x="2" y="10"/>
                        <a:pt x="3" y="10"/>
                        <a:pt x="4" y="10"/>
                      </a:cubicBezTo>
                      <a:cubicBezTo>
                        <a:pt x="5" y="10"/>
                        <a:pt x="6" y="10"/>
                        <a:pt x="7" y="11"/>
                      </a:cubicBezTo>
                      <a:cubicBezTo>
                        <a:pt x="7" y="11"/>
                        <a:pt x="8" y="11"/>
                        <a:pt x="8" y="11"/>
                      </a:cubicBezTo>
                      <a:cubicBezTo>
                        <a:pt x="9" y="12"/>
                        <a:pt x="9" y="12"/>
                        <a:pt x="10" y="13"/>
                      </a:cubicBezTo>
                      <a:cubicBezTo>
                        <a:pt x="11" y="13"/>
                        <a:pt x="12" y="14"/>
                        <a:pt x="13" y="15"/>
                      </a:cubicBezTo>
                      <a:cubicBezTo>
                        <a:pt x="15" y="17"/>
                        <a:pt x="18" y="15"/>
                        <a:pt x="21" y="1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2" name="Freeform 50">
                  <a:extLst>
                    <a:ext uri="{FF2B5EF4-FFF2-40B4-BE49-F238E27FC236}">
                      <a16:creationId xmlns:a16="http://schemas.microsoft.com/office/drawing/2014/main" xmlns="" id="{23139D6D-16E8-43F7-885F-313ED5A79D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99357" y="4878804"/>
                  <a:ext cx="1381479" cy="1107789"/>
                </a:xfrm>
                <a:custGeom>
                  <a:avLst/>
                  <a:gdLst>
                    <a:gd name="T0" fmla="*/ 160 w 171"/>
                    <a:gd name="T1" fmla="*/ 72 h 137"/>
                    <a:gd name="T2" fmla="*/ 148 w 171"/>
                    <a:gd name="T3" fmla="*/ 76 h 137"/>
                    <a:gd name="T4" fmla="*/ 132 w 171"/>
                    <a:gd name="T5" fmla="*/ 72 h 137"/>
                    <a:gd name="T6" fmla="*/ 128 w 171"/>
                    <a:gd name="T7" fmla="*/ 71 h 137"/>
                    <a:gd name="T8" fmla="*/ 119 w 171"/>
                    <a:gd name="T9" fmla="*/ 68 h 137"/>
                    <a:gd name="T10" fmla="*/ 109 w 171"/>
                    <a:gd name="T11" fmla="*/ 67 h 137"/>
                    <a:gd name="T12" fmla="*/ 105 w 171"/>
                    <a:gd name="T13" fmla="*/ 78 h 137"/>
                    <a:gd name="T14" fmla="*/ 102 w 171"/>
                    <a:gd name="T15" fmla="*/ 84 h 137"/>
                    <a:gd name="T16" fmla="*/ 92 w 171"/>
                    <a:gd name="T17" fmla="*/ 83 h 137"/>
                    <a:gd name="T18" fmla="*/ 85 w 171"/>
                    <a:gd name="T19" fmla="*/ 77 h 137"/>
                    <a:gd name="T20" fmla="*/ 72 w 171"/>
                    <a:gd name="T21" fmla="*/ 70 h 137"/>
                    <a:gd name="T22" fmla="*/ 71 w 171"/>
                    <a:gd name="T23" fmla="*/ 59 h 137"/>
                    <a:gd name="T24" fmla="*/ 80 w 171"/>
                    <a:gd name="T25" fmla="*/ 56 h 137"/>
                    <a:gd name="T26" fmla="*/ 88 w 171"/>
                    <a:gd name="T27" fmla="*/ 51 h 137"/>
                    <a:gd name="T28" fmla="*/ 96 w 171"/>
                    <a:gd name="T29" fmla="*/ 47 h 137"/>
                    <a:gd name="T30" fmla="*/ 104 w 171"/>
                    <a:gd name="T31" fmla="*/ 41 h 137"/>
                    <a:gd name="T32" fmla="*/ 99 w 171"/>
                    <a:gd name="T33" fmla="*/ 25 h 137"/>
                    <a:gd name="T34" fmla="*/ 89 w 171"/>
                    <a:gd name="T35" fmla="*/ 23 h 137"/>
                    <a:gd name="T36" fmla="*/ 81 w 171"/>
                    <a:gd name="T37" fmla="*/ 11 h 137"/>
                    <a:gd name="T38" fmla="*/ 71 w 171"/>
                    <a:gd name="T39" fmla="*/ 2 h 137"/>
                    <a:gd name="T40" fmla="*/ 61 w 171"/>
                    <a:gd name="T41" fmla="*/ 8 h 137"/>
                    <a:gd name="T42" fmla="*/ 49 w 171"/>
                    <a:gd name="T43" fmla="*/ 21 h 137"/>
                    <a:gd name="T44" fmla="*/ 37 w 171"/>
                    <a:gd name="T45" fmla="*/ 28 h 137"/>
                    <a:gd name="T46" fmla="*/ 30 w 171"/>
                    <a:gd name="T47" fmla="*/ 18 h 137"/>
                    <a:gd name="T48" fmla="*/ 21 w 171"/>
                    <a:gd name="T49" fmla="*/ 22 h 137"/>
                    <a:gd name="T50" fmla="*/ 11 w 171"/>
                    <a:gd name="T51" fmla="*/ 44 h 137"/>
                    <a:gd name="T52" fmla="*/ 10 w 171"/>
                    <a:gd name="T53" fmla="*/ 56 h 137"/>
                    <a:gd name="T54" fmla="*/ 15 w 171"/>
                    <a:gd name="T55" fmla="*/ 68 h 137"/>
                    <a:gd name="T56" fmla="*/ 18 w 171"/>
                    <a:gd name="T57" fmla="*/ 77 h 137"/>
                    <a:gd name="T58" fmla="*/ 22 w 171"/>
                    <a:gd name="T59" fmla="*/ 84 h 137"/>
                    <a:gd name="T60" fmla="*/ 16 w 171"/>
                    <a:gd name="T61" fmla="*/ 91 h 137"/>
                    <a:gd name="T62" fmla="*/ 16 w 171"/>
                    <a:gd name="T63" fmla="*/ 108 h 137"/>
                    <a:gd name="T64" fmla="*/ 4 w 171"/>
                    <a:gd name="T65" fmla="*/ 113 h 137"/>
                    <a:gd name="T66" fmla="*/ 7 w 171"/>
                    <a:gd name="T67" fmla="*/ 124 h 137"/>
                    <a:gd name="T68" fmla="*/ 15 w 171"/>
                    <a:gd name="T69" fmla="*/ 134 h 137"/>
                    <a:gd name="T70" fmla="*/ 19 w 171"/>
                    <a:gd name="T71" fmla="*/ 135 h 137"/>
                    <a:gd name="T72" fmla="*/ 30 w 171"/>
                    <a:gd name="T73" fmla="*/ 126 h 137"/>
                    <a:gd name="T74" fmla="*/ 34 w 171"/>
                    <a:gd name="T75" fmla="*/ 126 h 137"/>
                    <a:gd name="T76" fmla="*/ 42 w 171"/>
                    <a:gd name="T77" fmla="*/ 124 h 137"/>
                    <a:gd name="T78" fmla="*/ 48 w 171"/>
                    <a:gd name="T79" fmla="*/ 124 h 137"/>
                    <a:gd name="T80" fmla="*/ 59 w 171"/>
                    <a:gd name="T81" fmla="*/ 133 h 137"/>
                    <a:gd name="T82" fmla="*/ 69 w 171"/>
                    <a:gd name="T83" fmla="*/ 127 h 137"/>
                    <a:gd name="T84" fmla="*/ 87 w 171"/>
                    <a:gd name="T85" fmla="*/ 124 h 137"/>
                    <a:gd name="T86" fmla="*/ 96 w 171"/>
                    <a:gd name="T87" fmla="*/ 124 h 137"/>
                    <a:gd name="T88" fmla="*/ 112 w 171"/>
                    <a:gd name="T89" fmla="*/ 129 h 137"/>
                    <a:gd name="T90" fmla="*/ 116 w 171"/>
                    <a:gd name="T91" fmla="*/ 125 h 137"/>
                    <a:gd name="T92" fmla="*/ 131 w 171"/>
                    <a:gd name="T93" fmla="*/ 117 h 137"/>
                    <a:gd name="T94" fmla="*/ 147 w 171"/>
                    <a:gd name="T95" fmla="*/ 112 h 137"/>
                    <a:gd name="T96" fmla="*/ 150 w 171"/>
                    <a:gd name="T97" fmla="*/ 102 h 137"/>
                    <a:gd name="T98" fmla="*/ 161 w 171"/>
                    <a:gd name="T99" fmla="*/ 96 h 137"/>
                    <a:gd name="T100" fmla="*/ 169 w 171"/>
                    <a:gd name="T101" fmla="*/ 85 h 137"/>
                    <a:gd name="T102" fmla="*/ 171 w 171"/>
                    <a:gd name="T103" fmla="*/ 74 h 137"/>
                    <a:gd name="T104" fmla="*/ 143 w 171"/>
                    <a:gd name="T105" fmla="*/ 71 h 137"/>
                    <a:gd name="T106" fmla="*/ 138 w 171"/>
                    <a:gd name="T107" fmla="*/ 6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71" h="137">
                      <a:moveTo>
                        <a:pt x="170" y="71"/>
                      </a:moveTo>
                      <a:cubicBezTo>
                        <a:pt x="170" y="71"/>
                        <a:pt x="169" y="71"/>
                        <a:pt x="168" y="71"/>
                      </a:cubicBezTo>
                      <a:cubicBezTo>
                        <a:pt x="167" y="71"/>
                        <a:pt x="165" y="72"/>
                        <a:pt x="163" y="72"/>
                      </a:cubicBezTo>
                      <a:cubicBezTo>
                        <a:pt x="162" y="72"/>
                        <a:pt x="161" y="72"/>
                        <a:pt x="160" y="72"/>
                      </a:cubicBezTo>
                      <a:cubicBezTo>
                        <a:pt x="160" y="72"/>
                        <a:pt x="159" y="73"/>
                        <a:pt x="158" y="73"/>
                      </a:cubicBezTo>
                      <a:cubicBezTo>
                        <a:pt x="158" y="73"/>
                        <a:pt x="157" y="73"/>
                        <a:pt x="156" y="73"/>
                      </a:cubicBezTo>
                      <a:cubicBezTo>
                        <a:pt x="154" y="73"/>
                        <a:pt x="152" y="73"/>
                        <a:pt x="150" y="74"/>
                      </a:cubicBezTo>
                      <a:cubicBezTo>
                        <a:pt x="149" y="75"/>
                        <a:pt x="149" y="76"/>
                        <a:pt x="148" y="76"/>
                      </a:cubicBezTo>
                      <a:cubicBezTo>
                        <a:pt x="146" y="76"/>
                        <a:pt x="145" y="76"/>
                        <a:pt x="144" y="76"/>
                      </a:cubicBezTo>
                      <a:cubicBezTo>
                        <a:pt x="142" y="76"/>
                        <a:pt x="140" y="77"/>
                        <a:pt x="139" y="77"/>
                      </a:cubicBezTo>
                      <a:cubicBezTo>
                        <a:pt x="136" y="77"/>
                        <a:pt x="135" y="76"/>
                        <a:pt x="134" y="74"/>
                      </a:cubicBezTo>
                      <a:cubicBezTo>
                        <a:pt x="134" y="73"/>
                        <a:pt x="133" y="72"/>
                        <a:pt x="132" y="72"/>
                      </a:cubicBezTo>
                      <a:cubicBezTo>
                        <a:pt x="132" y="73"/>
                        <a:pt x="132" y="73"/>
                        <a:pt x="132" y="74"/>
                      </a:cubicBezTo>
                      <a:cubicBezTo>
                        <a:pt x="131" y="74"/>
                        <a:pt x="131" y="75"/>
                        <a:pt x="130" y="75"/>
                      </a:cubicBezTo>
                      <a:cubicBezTo>
                        <a:pt x="129" y="75"/>
                        <a:pt x="128" y="75"/>
                        <a:pt x="127" y="75"/>
                      </a:cubicBezTo>
                      <a:cubicBezTo>
                        <a:pt x="125" y="74"/>
                        <a:pt x="127" y="72"/>
                        <a:pt x="128" y="71"/>
                      </a:cubicBezTo>
                      <a:cubicBezTo>
                        <a:pt x="129" y="70"/>
                        <a:pt x="132" y="70"/>
                        <a:pt x="132" y="69"/>
                      </a:cubicBezTo>
                      <a:cubicBezTo>
                        <a:pt x="133" y="66"/>
                        <a:pt x="130" y="67"/>
                        <a:pt x="129" y="66"/>
                      </a:cubicBezTo>
                      <a:cubicBezTo>
                        <a:pt x="127" y="67"/>
                        <a:pt x="124" y="66"/>
                        <a:pt x="122" y="67"/>
                      </a:cubicBezTo>
                      <a:cubicBezTo>
                        <a:pt x="121" y="67"/>
                        <a:pt x="120" y="68"/>
                        <a:pt x="119" y="68"/>
                      </a:cubicBezTo>
                      <a:cubicBezTo>
                        <a:pt x="118" y="69"/>
                        <a:pt x="118" y="69"/>
                        <a:pt x="117" y="69"/>
                      </a:cubicBezTo>
                      <a:cubicBezTo>
                        <a:pt x="117" y="69"/>
                        <a:pt x="117" y="69"/>
                        <a:pt x="117" y="69"/>
                      </a:cubicBezTo>
                      <a:cubicBezTo>
                        <a:pt x="116" y="69"/>
                        <a:pt x="116" y="69"/>
                        <a:pt x="115" y="69"/>
                      </a:cubicBezTo>
                      <a:cubicBezTo>
                        <a:pt x="113" y="69"/>
                        <a:pt x="110" y="68"/>
                        <a:pt x="109" y="67"/>
                      </a:cubicBezTo>
                      <a:cubicBezTo>
                        <a:pt x="108" y="67"/>
                        <a:pt x="108" y="68"/>
                        <a:pt x="107" y="69"/>
                      </a:cubicBezTo>
                      <a:cubicBezTo>
                        <a:pt x="107" y="70"/>
                        <a:pt x="106" y="71"/>
                        <a:pt x="106" y="73"/>
                      </a:cubicBezTo>
                      <a:cubicBezTo>
                        <a:pt x="106" y="74"/>
                        <a:pt x="107" y="75"/>
                        <a:pt x="107" y="76"/>
                      </a:cubicBezTo>
                      <a:cubicBezTo>
                        <a:pt x="107" y="77"/>
                        <a:pt x="106" y="77"/>
                        <a:pt x="105" y="78"/>
                      </a:cubicBezTo>
                      <a:cubicBezTo>
                        <a:pt x="105" y="79"/>
                        <a:pt x="105" y="80"/>
                        <a:pt x="105" y="80"/>
                      </a:cubicBezTo>
                      <a:cubicBezTo>
                        <a:pt x="104" y="81"/>
                        <a:pt x="103" y="82"/>
                        <a:pt x="103" y="83"/>
                      </a:cubicBezTo>
                      <a:cubicBezTo>
                        <a:pt x="102" y="83"/>
                        <a:pt x="102" y="83"/>
                        <a:pt x="102" y="84"/>
                      </a:cubicBezTo>
                      <a:cubicBezTo>
                        <a:pt x="102" y="84"/>
                        <a:pt x="102" y="84"/>
                        <a:pt x="102" y="84"/>
                      </a:cubicBezTo>
                      <a:cubicBezTo>
                        <a:pt x="102" y="84"/>
                        <a:pt x="102" y="83"/>
                        <a:pt x="102" y="83"/>
                      </a:cubicBezTo>
                      <a:cubicBezTo>
                        <a:pt x="101" y="83"/>
                        <a:pt x="101" y="83"/>
                        <a:pt x="100" y="83"/>
                      </a:cubicBezTo>
                      <a:cubicBezTo>
                        <a:pt x="99" y="82"/>
                        <a:pt x="98" y="81"/>
                        <a:pt x="97" y="81"/>
                      </a:cubicBezTo>
                      <a:cubicBezTo>
                        <a:pt x="96" y="80"/>
                        <a:pt x="94" y="83"/>
                        <a:pt x="92" y="83"/>
                      </a:cubicBezTo>
                      <a:cubicBezTo>
                        <a:pt x="91" y="84"/>
                        <a:pt x="91" y="82"/>
                        <a:pt x="90" y="81"/>
                      </a:cubicBezTo>
                      <a:cubicBezTo>
                        <a:pt x="89" y="81"/>
                        <a:pt x="89" y="80"/>
                        <a:pt x="88" y="80"/>
                      </a:cubicBezTo>
                      <a:cubicBezTo>
                        <a:pt x="87" y="80"/>
                        <a:pt x="87" y="80"/>
                        <a:pt x="86" y="79"/>
                      </a:cubicBezTo>
                      <a:cubicBezTo>
                        <a:pt x="86" y="79"/>
                        <a:pt x="85" y="78"/>
                        <a:pt x="85" y="77"/>
                      </a:cubicBezTo>
                      <a:cubicBezTo>
                        <a:pt x="84" y="77"/>
                        <a:pt x="83" y="76"/>
                        <a:pt x="83" y="76"/>
                      </a:cubicBezTo>
                      <a:cubicBezTo>
                        <a:pt x="81" y="76"/>
                        <a:pt x="80" y="75"/>
                        <a:pt x="78" y="74"/>
                      </a:cubicBezTo>
                      <a:cubicBezTo>
                        <a:pt x="77" y="73"/>
                        <a:pt x="75" y="73"/>
                        <a:pt x="74" y="72"/>
                      </a:cubicBezTo>
                      <a:cubicBezTo>
                        <a:pt x="73" y="71"/>
                        <a:pt x="73" y="71"/>
                        <a:pt x="72" y="70"/>
                      </a:cubicBezTo>
                      <a:cubicBezTo>
                        <a:pt x="72" y="70"/>
                        <a:pt x="72" y="70"/>
                        <a:pt x="72" y="70"/>
                      </a:cubicBezTo>
                      <a:cubicBezTo>
                        <a:pt x="72" y="69"/>
                        <a:pt x="73" y="68"/>
                        <a:pt x="73" y="67"/>
                      </a:cubicBezTo>
                      <a:cubicBezTo>
                        <a:pt x="73" y="66"/>
                        <a:pt x="72" y="64"/>
                        <a:pt x="71" y="62"/>
                      </a:cubicBezTo>
                      <a:cubicBezTo>
                        <a:pt x="71" y="62"/>
                        <a:pt x="71" y="60"/>
                        <a:pt x="71" y="59"/>
                      </a:cubicBezTo>
                      <a:cubicBezTo>
                        <a:pt x="71" y="59"/>
                        <a:pt x="71" y="59"/>
                        <a:pt x="72" y="59"/>
                      </a:cubicBezTo>
                      <a:cubicBezTo>
                        <a:pt x="72" y="58"/>
                        <a:pt x="74" y="58"/>
                        <a:pt x="75" y="58"/>
                      </a:cubicBezTo>
                      <a:cubicBezTo>
                        <a:pt x="76" y="58"/>
                        <a:pt x="76" y="57"/>
                        <a:pt x="77" y="57"/>
                      </a:cubicBezTo>
                      <a:cubicBezTo>
                        <a:pt x="78" y="56"/>
                        <a:pt x="79" y="56"/>
                        <a:pt x="80" y="56"/>
                      </a:cubicBezTo>
                      <a:cubicBezTo>
                        <a:pt x="81" y="55"/>
                        <a:pt x="81" y="55"/>
                        <a:pt x="81" y="54"/>
                      </a:cubicBezTo>
                      <a:cubicBezTo>
                        <a:pt x="82" y="54"/>
                        <a:pt x="82" y="52"/>
                        <a:pt x="83" y="52"/>
                      </a:cubicBezTo>
                      <a:cubicBezTo>
                        <a:pt x="84" y="52"/>
                        <a:pt x="85" y="53"/>
                        <a:pt x="86" y="53"/>
                      </a:cubicBezTo>
                      <a:cubicBezTo>
                        <a:pt x="87" y="52"/>
                        <a:pt x="87" y="52"/>
                        <a:pt x="88" y="51"/>
                      </a:cubicBezTo>
                      <a:cubicBezTo>
                        <a:pt x="89" y="50"/>
                        <a:pt x="92" y="50"/>
                        <a:pt x="94" y="50"/>
                      </a:cubicBezTo>
                      <a:cubicBezTo>
                        <a:pt x="95" y="50"/>
                        <a:pt x="95" y="50"/>
                        <a:pt x="95" y="50"/>
                      </a:cubicBezTo>
                      <a:cubicBezTo>
                        <a:pt x="95" y="50"/>
                        <a:pt x="95" y="50"/>
                        <a:pt x="95" y="50"/>
                      </a:cubicBezTo>
                      <a:cubicBezTo>
                        <a:pt x="96" y="48"/>
                        <a:pt x="96" y="48"/>
                        <a:pt x="96" y="47"/>
                      </a:cubicBezTo>
                      <a:cubicBezTo>
                        <a:pt x="96" y="45"/>
                        <a:pt x="97" y="45"/>
                        <a:pt x="98" y="44"/>
                      </a:cubicBezTo>
                      <a:cubicBezTo>
                        <a:pt x="99" y="44"/>
                        <a:pt x="101" y="45"/>
                        <a:pt x="102" y="44"/>
                      </a:cubicBezTo>
                      <a:cubicBezTo>
                        <a:pt x="102" y="44"/>
                        <a:pt x="102" y="43"/>
                        <a:pt x="102" y="43"/>
                      </a:cubicBezTo>
                      <a:cubicBezTo>
                        <a:pt x="103" y="42"/>
                        <a:pt x="103" y="41"/>
                        <a:pt x="104" y="41"/>
                      </a:cubicBezTo>
                      <a:cubicBezTo>
                        <a:pt x="106" y="39"/>
                        <a:pt x="107" y="36"/>
                        <a:pt x="106" y="34"/>
                      </a:cubicBezTo>
                      <a:cubicBezTo>
                        <a:pt x="105" y="32"/>
                        <a:pt x="104" y="30"/>
                        <a:pt x="103" y="29"/>
                      </a:cubicBezTo>
                      <a:cubicBezTo>
                        <a:pt x="103" y="28"/>
                        <a:pt x="102" y="27"/>
                        <a:pt x="102" y="27"/>
                      </a:cubicBezTo>
                      <a:cubicBezTo>
                        <a:pt x="101" y="26"/>
                        <a:pt x="100" y="26"/>
                        <a:pt x="99" y="25"/>
                      </a:cubicBezTo>
                      <a:cubicBezTo>
                        <a:pt x="98" y="25"/>
                        <a:pt x="98" y="24"/>
                        <a:pt x="97" y="22"/>
                      </a:cubicBezTo>
                      <a:cubicBezTo>
                        <a:pt x="97" y="22"/>
                        <a:pt x="96" y="21"/>
                        <a:pt x="96" y="21"/>
                      </a:cubicBezTo>
                      <a:cubicBezTo>
                        <a:pt x="93" y="20"/>
                        <a:pt x="92" y="23"/>
                        <a:pt x="90" y="23"/>
                      </a:cubicBezTo>
                      <a:cubicBezTo>
                        <a:pt x="89" y="23"/>
                        <a:pt x="89" y="23"/>
                        <a:pt x="89" y="23"/>
                      </a:cubicBezTo>
                      <a:cubicBezTo>
                        <a:pt x="89" y="23"/>
                        <a:pt x="89" y="22"/>
                        <a:pt x="88" y="22"/>
                      </a:cubicBezTo>
                      <a:cubicBezTo>
                        <a:pt x="88" y="21"/>
                        <a:pt x="87" y="20"/>
                        <a:pt x="87" y="18"/>
                      </a:cubicBezTo>
                      <a:cubicBezTo>
                        <a:pt x="86" y="16"/>
                        <a:pt x="88" y="13"/>
                        <a:pt x="84" y="14"/>
                      </a:cubicBezTo>
                      <a:cubicBezTo>
                        <a:pt x="82" y="14"/>
                        <a:pt x="82" y="12"/>
                        <a:pt x="81" y="11"/>
                      </a:cubicBezTo>
                      <a:cubicBezTo>
                        <a:pt x="80" y="11"/>
                        <a:pt x="79" y="11"/>
                        <a:pt x="79" y="10"/>
                      </a:cubicBezTo>
                      <a:cubicBezTo>
                        <a:pt x="78" y="9"/>
                        <a:pt x="77" y="7"/>
                        <a:pt x="76" y="6"/>
                      </a:cubicBezTo>
                      <a:cubicBezTo>
                        <a:pt x="75" y="5"/>
                        <a:pt x="74" y="6"/>
                        <a:pt x="73" y="5"/>
                      </a:cubicBezTo>
                      <a:cubicBezTo>
                        <a:pt x="72" y="4"/>
                        <a:pt x="72" y="3"/>
                        <a:pt x="71" y="2"/>
                      </a:cubicBezTo>
                      <a:cubicBezTo>
                        <a:pt x="71" y="1"/>
                        <a:pt x="70" y="1"/>
                        <a:pt x="70" y="0"/>
                      </a:cubicBezTo>
                      <a:cubicBezTo>
                        <a:pt x="69" y="1"/>
                        <a:pt x="68" y="3"/>
                        <a:pt x="67" y="4"/>
                      </a:cubicBezTo>
                      <a:cubicBezTo>
                        <a:pt x="66" y="6"/>
                        <a:pt x="66" y="5"/>
                        <a:pt x="63" y="5"/>
                      </a:cubicBezTo>
                      <a:cubicBezTo>
                        <a:pt x="61" y="5"/>
                        <a:pt x="62" y="7"/>
                        <a:pt x="61" y="8"/>
                      </a:cubicBezTo>
                      <a:cubicBezTo>
                        <a:pt x="61" y="10"/>
                        <a:pt x="61" y="11"/>
                        <a:pt x="61" y="12"/>
                      </a:cubicBezTo>
                      <a:cubicBezTo>
                        <a:pt x="60" y="12"/>
                        <a:pt x="57" y="13"/>
                        <a:pt x="56" y="14"/>
                      </a:cubicBezTo>
                      <a:cubicBezTo>
                        <a:pt x="55" y="15"/>
                        <a:pt x="53" y="16"/>
                        <a:pt x="52" y="17"/>
                      </a:cubicBezTo>
                      <a:cubicBezTo>
                        <a:pt x="50" y="18"/>
                        <a:pt x="48" y="18"/>
                        <a:pt x="49" y="21"/>
                      </a:cubicBezTo>
                      <a:cubicBezTo>
                        <a:pt x="49" y="22"/>
                        <a:pt x="51" y="24"/>
                        <a:pt x="48" y="24"/>
                      </a:cubicBezTo>
                      <a:cubicBezTo>
                        <a:pt x="47" y="24"/>
                        <a:pt x="47" y="22"/>
                        <a:pt x="45" y="22"/>
                      </a:cubicBezTo>
                      <a:cubicBezTo>
                        <a:pt x="43" y="21"/>
                        <a:pt x="41" y="23"/>
                        <a:pt x="40" y="25"/>
                      </a:cubicBezTo>
                      <a:cubicBezTo>
                        <a:pt x="39" y="26"/>
                        <a:pt x="37" y="27"/>
                        <a:pt x="37" y="28"/>
                      </a:cubicBezTo>
                      <a:cubicBezTo>
                        <a:pt x="37" y="28"/>
                        <a:pt x="37" y="28"/>
                        <a:pt x="37" y="28"/>
                      </a:cubicBezTo>
                      <a:cubicBezTo>
                        <a:pt x="35" y="29"/>
                        <a:pt x="34" y="31"/>
                        <a:pt x="32" y="30"/>
                      </a:cubicBezTo>
                      <a:cubicBezTo>
                        <a:pt x="30" y="30"/>
                        <a:pt x="29" y="25"/>
                        <a:pt x="29" y="23"/>
                      </a:cubicBezTo>
                      <a:cubicBezTo>
                        <a:pt x="29" y="21"/>
                        <a:pt x="32" y="19"/>
                        <a:pt x="30" y="18"/>
                      </a:cubicBezTo>
                      <a:cubicBezTo>
                        <a:pt x="28" y="16"/>
                        <a:pt x="27" y="18"/>
                        <a:pt x="25" y="19"/>
                      </a:cubicBezTo>
                      <a:cubicBezTo>
                        <a:pt x="25" y="19"/>
                        <a:pt x="23" y="19"/>
                        <a:pt x="23" y="19"/>
                      </a:cubicBezTo>
                      <a:cubicBezTo>
                        <a:pt x="23" y="20"/>
                        <a:pt x="23" y="20"/>
                        <a:pt x="23" y="20"/>
                      </a:cubicBezTo>
                      <a:cubicBezTo>
                        <a:pt x="22" y="21"/>
                        <a:pt x="21" y="21"/>
                        <a:pt x="21" y="22"/>
                      </a:cubicBezTo>
                      <a:cubicBezTo>
                        <a:pt x="19" y="24"/>
                        <a:pt x="20" y="27"/>
                        <a:pt x="19" y="29"/>
                      </a:cubicBezTo>
                      <a:cubicBezTo>
                        <a:pt x="19" y="31"/>
                        <a:pt x="16" y="33"/>
                        <a:pt x="13" y="33"/>
                      </a:cubicBezTo>
                      <a:cubicBezTo>
                        <a:pt x="13" y="35"/>
                        <a:pt x="11" y="38"/>
                        <a:pt x="10" y="39"/>
                      </a:cubicBezTo>
                      <a:cubicBezTo>
                        <a:pt x="10" y="40"/>
                        <a:pt x="11" y="43"/>
                        <a:pt x="11" y="44"/>
                      </a:cubicBezTo>
                      <a:cubicBezTo>
                        <a:pt x="11" y="46"/>
                        <a:pt x="10" y="47"/>
                        <a:pt x="10" y="48"/>
                      </a:cubicBezTo>
                      <a:cubicBezTo>
                        <a:pt x="10" y="49"/>
                        <a:pt x="11" y="51"/>
                        <a:pt x="12" y="52"/>
                      </a:cubicBezTo>
                      <a:cubicBezTo>
                        <a:pt x="12" y="53"/>
                        <a:pt x="13" y="54"/>
                        <a:pt x="12" y="55"/>
                      </a:cubicBezTo>
                      <a:cubicBezTo>
                        <a:pt x="12" y="56"/>
                        <a:pt x="12" y="55"/>
                        <a:pt x="10" y="56"/>
                      </a:cubicBezTo>
                      <a:cubicBezTo>
                        <a:pt x="10" y="56"/>
                        <a:pt x="9" y="56"/>
                        <a:pt x="9" y="57"/>
                      </a:cubicBezTo>
                      <a:cubicBezTo>
                        <a:pt x="10" y="57"/>
                        <a:pt x="12" y="58"/>
                        <a:pt x="12" y="60"/>
                      </a:cubicBezTo>
                      <a:cubicBezTo>
                        <a:pt x="12" y="62"/>
                        <a:pt x="10" y="62"/>
                        <a:pt x="12" y="65"/>
                      </a:cubicBezTo>
                      <a:cubicBezTo>
                        <a:pt x="14" y="66"/>
                        <a:pt x="14" y="67"/>
                        <a:pt x="15" y="68"/>
                      </a:cubicBezTo>
                      <a:cubicBezTo>
                        <a:pt x="15" y="68"/>
                        <a:pt x="15" y="68"/>
                        <a:pt x="15" y="68"/>
                      </a:cubicBezTo>
                      <a:cubicBezTo>
                        <a:pt x="17" y="70"/>
                        <a:pt x="17" y="70"/>
                        <a:pt x="18" y="73"/>
                      </a:cubicBezTo>
                      <a:cubicBezTo>
                        <a:pt x="18" y="73"/>
                        <a:pt x="19" y="74"/>
                        <a:pt x="19" y="75"/>
                      </a:cubicBezTo>
                      <a:cubicBezTo>
                        <a:pt x="19" y="76"/>
                        <a:pt x="18" y="76"/>
                        <a:pt x="18" y="77"/>
                      </a:cubicBezTo>
                      <a:cubicBezTo>
                        <a:pt x="18" y="79"/>
                        <a:pt x="19" y="79"/>
                        <a:pt x="20" y="81"/>
                      </a:cubicBezTo>
                      <a:cubicBezTo>
                        <a:pt x="21" y="81"/>
                        <a:pt x="22" y="82"/>
                        <a:pt x="22" y="83"/>
                      </a:cubicBezTo>
                      <a:cubicBezTo>
                        <a:pt x="22" y="83"/>
                        <a:pt x="22" y="84"/>
                        <a:pt x="22" y="84"/>
                      </a:cubicBezTo>
                      <a:cubicBezTo>
                        <a:pt x="22" y="84"/>
                        <a:pt x="22" y="84"/>
                        <a:pt x="22" y="84"/>
                      </a:cubicBezTo>
                      <a:cubicBezTo>
                        <a:pt x="20" y="84"/>
                        <a:pt x="19" y="85"/>
                        <a:pt x="19" y="87"/>
                      </a:cubicBezTo>
                      <a:cubicBezTo>
                        <a:pt x="19" y="88"/>
                        <a:pt x="20" y="89"/>
                        <a:pt x="19" y="90"/>
                      </a:cubicBezTo>
                      <a:cubicBezTo>
                        <a:pt x="19" y="91"/>
                        <a:pt x="18" y="90"/>
                        <a:pt x="17" y="91"/>
                      </a:cubicBezTo>
                      <a:cubicBezTo>
                        <a:pt x="17" y="91"/>
                        <a:pt x="17" y="91"/>
                        <a:pt x="16" y="91"/>
                      </a:cubicBezTo>
                      <a:cubicBezTo>
                        <a:pt x="15" y="92"/>
                        <a:pt x="14" y="92"/>
                        <a:pt x="13" y="92"/>
                      </a:cubicBezTo>
                      <a:cubicBezTo>
                        <a:pt x="10" y="94"/>
                        <a:pt x="12" y="97"/>
                        <a:pt x="14" y="98"/>
                      </a:cubicBezTo>
                      <a:cubicBezTo>
                        <a:pt x="15" y="100"/>
                        <a:pt x="14" y="102"/>
                        <a:pt x="15" y="104"/>
                      </a:cubicBezTo>
                      <a:cubicBezTo>
                        <a:pt x="15" y="106"/>
                        <a:pt x="15" y="107"/>
                        <a:pt x="16" y="108"/>
                      </a:cubicBezTo>
                      <a:cubicBezTo>
                        <a:pt x="17" y="109"/>
                        <a:pt x="17" y="110"/>
                        <a:pt x="17" y="111"/>
                      </a:cubicBezTo>
                      <a:cubicBezTo>
                        <a:pt x="17" y="112"/>
                        <a:pt x="16" y="114"/>
                        <a:pt x="15" y="115"/>
                      </a:cubicBezTo>
                      <a:cubicBezTo>
                        <a:pt x="13" y="116"/>
                        <a:pt x="11" y="115"/>
                        <a:pt x="10" y="114"/>
                      </a:cubicBezTo>
                      <a:cubicBezTo>
                        <a:pt x="8" y="113"/>
                        <a:pt x="6" y="113"/>
                        <a:pt x="4" y="113"/>
                      </a:cubicBezTo>
                      <a:cubicBezTo>
                        <a:pt x="2" y="112"/>
                        <a:pt x="0" y="111"/>
                        <a:pt x="0" y="113"/>
                      </a:cubicBezTo>
                      <a:cubicBezTo>
                        <a:pt x="0" y="114"/>
                        <a:pt x="0" y="115"/>
                        <a:pt x="1" y="116"/>
                      </a:cubicBezTo>
                      <a:cubicBezTo>
                        <a:pt x="1" y="117"/>
                        <a:pt x="3" y="118"/>
                        <a:pt x="4" y="119"/>
                      </a:cubicBezTo>
                      <a:cubicBezTo>
                        <a:pt x="5" y="120"/>
                        <a:pt x="6" y="122"/>
                        <a:pt x="7" y="124"/>
                      </a:cubicBezTo>
                      <a:cubicBezTo>
                        <a:pt x="7" y="125"/>
                        <a:pt x="7" y="127"/>
                        <a:pt x="7" y="129"/>
                      </a:cubicBezTo>
                      <a:cubicBezTo>
                        <a:pt x="7" y="130"/>
                        <a:pt x="7" y="131"/>
                        <a:pt x="8" y="132"/>
                      </a:cubicBezTo>
                      <a:cubicBezTo>
                        <a:pt x="9" y="132"/>
                        <a:pt x="10" y="131"/>
                        <a:pt x="11" y="132"/>
                      </a:cubicBezTo>
                      <a:cubicBezTo>
                        <a:pt x="12" y="132"/>
                        <a:pt x="14" y="133"/>
                        <a:pt x="15" y="134"/>
                      </a:cubicBezTo>
                      <a:cubicBezTo>
                        <a:pt x="15" y="134"/>
                        <a:pt x="15" y="134"/>
                        <a:pt x="15" y="135"/>
                      </a:cubicBezTo>
                      <a:cubicBezTo>
                        <a:pt x="15" y="135"/>
                        <a:pt x="16" y="135"/>
                        <a:pt x="16" y="135"/>
                      </a:cubicBezTo>
                      <a:cubicBezTo>
                        <a:pt x="17" y="136"/>
                        <a:pt x="17" y="137"/>
                        <a:pt x="18" y="136"/>
                      </a:cubicBezTo>
                      <a:cubicBezTo>
                        <a:pt x="18" y="136"/>
                        <a:pt x="19" y="135"/>
                        <a:pt x="19" y="135"/>
                      </a:cubicBezTo>
                      <a:cubicBezTo>
                        <a:pt x="20" y="134"/>
                        <a:pt x="20" y="133"/>
                        <a:pt x="21" y="132"/>
                      </a:cubicBezTo>
                      <a:cubicBezTo>
                        <a:pt x="23" y="132"/>
                        <a:pt x="24" y="132"/>
                        <a:pt x="25" y="131"/>
                      </a:cubicBezTo>
                      <a:cubicBezTo>
                        <a:pt x="27" y="130"/>
                        <a:pt x="28" y="130"/>
                        <a:pt x="30" y="129"/>
                      </a:cubicBezTo>
                      <a:cubicBezTo>
                        <a:pt x="31" y="129"/>
                        <a:pt x="31" y="127"/>
                        <a:pt x="30" y="126"/>
                      </a:cubicBezTo>
                      <a:cubicBezTo>
                        <a:pt x="29" y="125"/>
                        <a:pt x="28" y="124"/>
                        <a:pt x="27" y="123"/>
                      </a:cubicBezTo>
                      <a:cubicBezTo>
                        <a:pt x="26" y="123"/>
                        <a:pt x="24" y="122"/>
                        <a:pt x="24" y="121"/>
                      </a:cubicBezTo>
                      <a:cubicBezTo>
                        <a:pt x="26" y="121"/>
                        <a:pt x="28" y="122"/>
                        <a:pt x="30" y="123"/>
                      </a:cubicBezTo>
                      <a:cubicBezTo>
                        <a:pt x="31" y="124"/>
                        <a:pt x="33" y="124"/>
                        <a:pt x="34" y="126"/>
                      </a:cubicBezTo>
                      <a:cubicBezTo>
                        <a:pt x="35" y="127"/>
                        <a:pt x="39" y="130"/>
                        <a:pt x="40" y="129"/>
                      </a:cubicBezTo>
                      <a:cubicBezTo>
                        <a:pt x="41" y="129"/>
                        <a:pt x="42" y="129"/>
                        <a:pt x="41" y="128"/>
                      </a:cubicBezTo>
                      <a:cubicBezTo>
                        <a:pt x="41" y="128"/>
                        <a:pt x="41" y="128"/>
                        <a:pt x="40" y="127"/>
                      </a:cubicBezTo>
                      <a:cubicBezTo>
                        <a:pt x="40" y="126"/>
                        <a:pt x="40" y="124"/>
                        <a:pt x="42" y="124"/>
                      </a:cubicBezTo>
                      <a:cubicBezTo>
                        <a:pt x="44" y="124"/>
                        <a:pt x="43" y="126"/>
                        <a:pt x="43" y="127"/>
                      </a:cubicBezTo>
                      <a:cubicBezTo>
                        <a:pt x="43" y="128"/>
                        <a:pt x="43" y="129"/>
                        <a:pt x="45" y="129"/>
                      </a:cubicBezTo>
                      <a:cubicBezTo>
                        <a:pt x="46" y="129"/>
                        <a:pt x="46" y="128"/>
                        <a:pt x="46" y="127"/>
                      </a:cubicBezTo>
                      <a:cubicBezTo>
                        <a:pt x="47" y="126"/>
                        <a:pt x="46" y="125"/>
                        <a:pt x="48" y="124"/>
                      </a:cubicBezTo>
                      <a:cubicBezTo>
                        <a:pt x="49" y="124"/>
                        <a:pt x="50" y="125"/>
                        <a:pt x="51" y="125"/>
                      </a:cubicBezTo>
                      <a:cubicBezTo>
                        <a:pt x="53" y="126"/>
                        <a:pt x="53" y="126"/>
                        <a:pt x="53" y="128"/>
                      </a:cubicBezTo>
                      <a:cubicBezTo>
                        <a:pt x="53" y="131"/>
                        <a:pt x="54" y="130"/>
                        <a:pt x="56" y="131"/>
                      </a:cubicBezTo>
                      <a:cubicBezTo>
                        <a:pt x="57" y="131"/>
                        <a:pt x="58" y="133"/>
                        <a:pt x="59" y="133"/>
                      </a:cubicBezTo>
                      <a:cubicBezTo>
                        <a:pt x="61" y="132"/>
                        <a:pt x="60" y="130"/>
                        <a:pt x="61" y="129"/>
                      </a:cubicBezTo>
                      <a:cubicBezTo>
                        <a:pt x="61" y="129"/>
                        <a:pt x="62" y="129"/>
                        <a:pt x="63" y="129"/>
                      </a:cubicBezTo>
                      <a:cubicBezTo>
                        <a:pt x="64" y="129"/>
                        <a:pt x="64" y="129"/>
                        <a:pt x="65" y="129"/>
                      </a:cubicBezTo>
                      <a:cubicBezTo>
                        <a:pt x="66" y="128"/>
                        <a:pt x="68" y="128"/>
                        <a:pt x="69" y="127"/>
                      </a:cubicBezTo>
                      <a:cubicBezTo>
                        <a:pt x="71" y="126"/>
                        <a:pt x="72" y="126"/>
                        <a:pt x="75" y="126"/>
                      </a:cubicBezTo>
                      <a:cubicBezTo>
                        <a:pt x="77" y="126"/>
                        <a:pt x="80" y="126"/>
                        <a:pt x="82" y="125"/>
                      </a:cubicBezTo>
                      <a:cubicBezTo>
                        <a:pt x="83" y="124"/>
                        <a:pt x="84" y="124"/>
                        <a:pt x="85" y="124"/>
                      </a:cubicBezTo>
                      <a:cubicBezTo>
                        <a:pt x="85" y="124"/>
                        <a:pt x="86" y="124"/>
                        <a:pt x="87" y="124"/>
                      </a:cubicBezTo>
                      <a:cubicBezTo>
                        <a:pt x="88" y="124"/>
                        <a:pt x="89" y="124"/>
                        <a:pt x="90" y="123"/>
                      </a:cubicBezTo>
                      <a:cubicBezTo>
                        <a:pt x="90" y="123"/>
                        <a:pt x="90" y="123"/>
                        <a:pt x="90" y="123"/>
                      </a:cubicBezTo>
                      <a:cubicBezTo>
                        <a:pt x="90" y="123"/>
                        <a:pt x="91" y="123"/>
                        <a:pt x="92" y="123"/>
                      </a:cubicBezTo>
                      <a:cubicBezTo>
                        <a:pt x="93" y="123"/>
                        <a:pt x="95" y="123"/>
                        <a:pt x="96" y="124"/>
                      </a:cubicBezTo>
                      <a:cubicBezTo>
                        <a:pt x="98" y="124"/>
                        <a:pt x="99" y="125"/>
                        <a:pt x="100" y="126"/>
                      </a:cubicBezTo>
                      <a:cubicBezTo>
                        <a:pt x="102" y="126"/>
                        <a:pt x="103" y="127"/>
                        <a:pt x="104" y="127"/>
                      </a:cubicBezTo>
                      <a:cubicBezTo>
                        <a:pt x="105" y="128"/>
                        <a:pt x="107" y="127"/>
                        <a:pt x="108" y="127"/>
                      </a:cubicBezTo>
                      <a:cubicBezTo>
                        <a:pt x="109" y="128"/>
                        <a:pt x="111" y="129"/>
                        <a:pt x="112" y="129"/>
                      </a:cubicBezTo>
                      <a:cubicBezTo>
                        <a:pt x="112" y="129"/>
                        <a:pt x="112" y="128"/>
                        <a:pt x="113" y="128"/>
                      </a:cubicBezTo>
                      <a:cubicBezTo>
                        <a:pt x="113" y="128"/>
                        <a:pt x="113" y="128"/>
                        <a:pt x="113" y="128"/>
                      </a:cubicBezTo>
                      <a:cubicBezTo>
                        <a:pt x="114" y="127"/>
                        <a:pt x="114" y="127"/>
                        <a:pt x="115" y="126"/>
                      </a:cubicBezTo>
                      <a:cubicBezTo>
                        <a:pt x="115" y="126"/>
                        <a:pt x="115" y="125"/>
                        <a:pt x="116" y="125"/>
                      </a:cubicBezTo>
                      <a:cubicBezTo>
                        <a:pt x="116" y="125"/>
                        <a:pt x="117" y="124"/>
                        <a:pt x="117" y="124"/>
                      </a:cubicBezTo>
                      <a:cubicBezTo>
                        <a:pt x="118" y="123"/>
                        <a:pt x="119" y="122"/>
                        <a:pt x="120" y="121"/>
                      </a:cubicBezTo>
                      <a:cubicBezTo>
                        <a:pt x="122" y="121"/>
                        <a:pt x="123" y="120"/>
                        <a:pt x="125" y="120"/>
                      </a:cubicBezTo>
                      <a:cubicBezTo>
                        <a:pt x="127" y="119"/>
                        <a:pt x="129" y="118"/>
                        <a:pt x="131" y="117"/>
                      </a:cubicBezTo>
                      <a:cubicBezTo>
                        <a:pt x="133" y="117"/>
                        <a:pt x="135" y="115"/>
                        <a:pt x="136" y="114"/>
                      </a:cubicBezTo>
                      <a:cubicBezTo>
                        <a:pt x="138" y="112"/>
                        <a:pt x="138" y="110"/>
                        <a:pt x="141" y="111"/>
                      </a:cubicBezTo>
                      <a:cubicBezTo>
                        <a:pt x="142" y="111"/>
                        <a:pt x="143" y="111"/>
                        <a:pt x="145" y="111"/>
                      </a:cubicBezTo>
                      <a:cubicBezTo>
                        <a:pt x="145" y="112"/>
                        <a:pt x="146" y="112"/>
                        <a:pt x="147" y="112"/>
                      </a:cubicBezTo>
                      <a:cubicBezTo>
                        <a:pt x="148" y="112"/>
                        <a:pt x="148" y="112"/>
                        <a:pt x="148" y="112"/>
                      </a:cubicBezTo>
                      <a:cubicBezTo>
                        <a:pt x="150" y="111"/>
                        <a:pt x="149" y="110"/>
                        <a:pt x="149" y="109"/>
                      </a:cubicBezTo>
                      <a:cubicBezTo>
                        <a:pt x="148" y="108"/>
                        <a:pt x="149" y="107"/>
                        <a:pt x="149" y="106"/>
                      </a:cubicBezTo>
                      <a:cubicBezTo>
                        <a:pt x="150" y="104"/>
                        <a:pt x="149" y="103"/>
                        <a:pt x="150" y="102"/>
                      </a:cubicBezTo>
                      <a:cubicBezTo>
                        <a:pt x="151" y="101"/>
                        <a:pt x="153" y="101"/>
                        <a:pt x="153" y="100"/>
                      </a:cubicBezTo>
                      <a:cubicBezTo>
                        <a:pt x="154" y="99"/>
                        <a:pt x="154" y="99"/>
                        <a:pt x="154" y="98"/>
                      </a:cubicBezTo>
                      <a:cubicBezTo>
                        <a:pt x="155" y="97"/>
                        <a:pt x="156" y="98"/>
                        <a:pt x="157" y="97"/>
                      </a:cubicBezTo>
                      <a:cubicBezTo>
                        <a:pt x="159" y="97"/>
                        <a:pt x="160" y="97"/>
                        <a:pt x="161" y="96"/>
                      </a:cubicBezTo>
                      <a:cubicBezTo>
                        <a:pt x="161" y="95"/>
                        <a:pt x="162" y="95"/>
                        <a:pt x="163" y="95"/>
                      </a:cubicBezTo>
                      <a:cubicBezTo>
                        <a:pt x="164" y="94"/>
                        <a:pt x="165" y="93"/>
                        <a:pt x="166" y="93"/>
                      </a:cubicBezTo>
                      <a:cubicBezTo>
                        <a:pt x="167" y="92"/>
                        <a:pt x="168" y="92"/>
                        <a:pt x="169" y="91"/>
                      </a:cubicBezTo>
                      <a:cubicBezTo>
                        <a:pt x="170" y="90"/>
                        <a:pt x="170" y="86"/>
                        <a:pt x="169" y="85"/>
                      </a:cubicBezTo>
                      <a:cubicBezTo>
                        <a:pt x="169" y="84"/>
                        <a:pt x="169" y="83"/>
                        <a:pt x="169" y="82"/>
                      </a:cubicBezTo>
                      <a:cubicBezTo>
                        <a:pt x="169" y="82"/>
                        <a:pt x="169" y="81"/>
                        <a:pt x="168" y="80"/>
                      </a:cubicBezTo>
                      <a:cubicBezTo>
                        <a:pt x="168" y="79"/>
                        <a:pt x="167" y="77"/>
                        <a:pt x="167" y="76"/>
                      </a:cubicBezTo>
                      <a:cubicBezTo>
                        <a:pt x="168" y="75"/>
                        <a:pt x="171" y="76"/>
                        <a:pt x="171" y="74"/>
                      </a:cubicBezTo>
                      <a:cubicBezTo>
                        <a:pt x="171" y="73"/>
                        <a:pt x="171" y="71"/>
                        <a:pt x="170" y="71"/>
                      </a:cubicBezTo>
                      <a:close/>
                      <a:moveTo>
                        <a:pt x="138" y="75"/>
                      </a:moveTo>
                      <a:cubicBezTo>
                        <a:pt x="140" y="75"/>
                        <a:pt x="142" y="75"/>
                        <a:pt x="144" y="75"/>
                      </a:cubicBezTo>
                      <a:cubicBezTo>
                        <a:pt x="147" y="74"/>
                        <a:pt x="145" y="71"/>
                        <a:pt x="143" y="71"/>
                      </a:cubicBezTo>
                      <a:cubicBezTo>
                        <a:pt x="142" y="70"/>
                        <a:pt x="142" y="70"/>
                        <a:pt x="141" y="70"/>
                      </a:cubicBezTo>
                      <a:cubicBezTo>
                        <a:pt x="141" y="70"/>
                        <a:pt x="141" y="71"/>
                        <a:pt x="140" y="71"/>
                      </a:cubicBezTo>
                      <a:cubicBezTo>
                        <a:pt x="140" y="71"/>
                        <a:pt x="140" y="70"/>
                        <a:pt x="139" y="70"/>
                      </a:cubicBezTo>
                      <a:cubicBezTo>
                        <a:pt x="139" y="69"/>
                        <a:pt x="138" y="69"/>
                        <a:pt x="138" y="69"/>
                      </a:cubicBezTo>
                      <a:cubicBezTo>
                        <a:pt x="136" y="69"/>
                        <a:pt x="134" y="70"/>
                        <a:pt x="135" y="72"/>
                      </a:cubicBezTo>
                      <a:cubicBezTo>
                        <a:pt x="135" y="74"/>
                        <a:pt x="136" y="74"/>
                        <a:pt x="138" y="7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89" name="Freeform 51">
                <a:extLst>
                  <a:ext uri="{FF2B5EF4-FFF2-40B4-BE49-F238E27FC236}">
                    <a16:creationId xmlns:a16="http://schemas.microsoft.com/office/drawing/2014/main" xmlns="" id="{793DED2E-DF15-4989-9D31-9C0AE4750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943" y="4409622"/>
                <a:ext cx="905057" cy="1026696"/>
              </a:xfrm>
              <a:custGeom>
                <a:avLst/>
                <a:gdLst>
                  <a:gd name="T0" fmla="*/ 110 w 112"/>
                  <a:gd name="T1" fmla="*/ 31 h 127"/>
                  <a:gd name="T2" fmla="*/ 108 w 112"/>
                  <a:gd name="T3" fmla="*/ 21 h 127"/>
                  <a:gd name="T4" fmla="*/ 96 w 112"/>
                  <a:gd name="T5" fmla="*/ 9 h 127"/>
                  <a:gd name="T6" fmla="*/ 84 w 112"/>
                  <a:gd name="T7" fmla="*/ 2 h 127"/>
                  <a:gd name="T8" fmla="*/ 72 w 112"/>
                  <a:gd name="T9" fmla="*/ 0 h 127"/>
                  <a:gd name="T10" fmla="*/ 61 w 112"/>
                  <a:gd name="T11" fmla="*/ 1 h 127"/>
                  <a:gd name="T12" fmla="*/ 52 w 112"/>
                  <a:gd name="T13" fmla="*/ 2 h 127"/>
                  <a:gd name="T14" fmla="*/ 45 w 112"/>
                  <a:gd name="T15" fmla="*/ 7 h 127"/>
                  <a:gd name="T16" fmla="*/ 42 w 112"/>
                  <a:gd name="T17" fmla="*/ 15 h 127"/>
                  <a:gd name="T18" fmla="*/ 37 w 112"/>
                  <a:gd name="T19" fmla="*/ 17 h 127"/>
                  <a:gd name="T20" fmla="*/ 37 w 112"/>
                  <a:gd name="T21" fmla="*/ 17 h 127"/>
                  <a:gd name="T22" fmla="*/ 37 w 112"/>
                  <a:gd name="T23" fmla="*/ 18 h 127"/>
                  <a:gd name="T24" fmla="*/ 30 w 112"/>
                  <a:gd name="T25" fmla="*/ 23 h 127"/>
                  <a:gd name="T26" fmla="*/ 17 w 112"/>
                  <a:gd name="T27" fmla="*/ 31 h 127"/>
                  <a:gd name="T28" fmla="*/ 13 w 112"/>
                  <a:gd name="T29" fmla="*/ 30 h 127"/>
                  <a:gd name="T30" fmla="*/ 3 w 112"/>
                  <a:gd name="T31" fmla="*/ 31 h 127"/>
                  <a:gd name="T32" fmla="*/ 0 w 112"/>
                  <a:gd name="T33" fmla="*/ 32 h 127"/>
                  <a:gd name="T34" fmla="*/ 2 w 112"/>
                  <a:gd name="T35" fmla="*/ 39 h 127"/>
                  <a:gd name="T36" fmla="*/ 7 w 112"/>
                  <a:gd name="T37" fmla="*/ 48 h 127"/>
                  <a:gd name="T38" fmla="*/ 2 w 112"/>
                  <a:gd name="T39" fmla="*/ 57 h 127"/>
                  <a:gd name="T40" fmla="*/ 9 w 112"/>
                  <a:gd name="T41" fmla="*/ 64 h 127"/>
                  <a:gd name="T42" fmla="*/ 17 w 112"/>
                  <a:gd name="T43" fmla="*/ 72 h 127"/>
                  <a:gd name="T44" fmla="*/ 23 w 112"/>
                  <a:gd name="T45" fmla="*/ 81 h 127"/>
                  <a:gd name="T46" fmla="*/ 32 w 112"/>
                  <a:gd name="T47" fmla="*/ 83 h 127"/>
                  <a:gd name="T48" fmla="*/ 39 w 112"/>
                  <a:gd name="T49" fmla="*/ 92 h 127"/>
                  <a:gd name="T50" fmla="*/ 35 w 112"/>
                  <a:gd name="T51" fmla="*/ 102 h 127"/>
                  <a:gd name="T52" fmla="*/ 28 w 112"/>
                  <a:gd name="T53" fmla="*/ 108 h 127"/>
                  <a:gd name="T54" fmla="*/ 39 w 112"/>
                  <a:gd name="T55" fmla="*/ 113 h 127"/>
                  <a:gd name="T56" fmla="*/ 44 w 112"/>
                  <a:gd name="T57" fmla="*/ 115 h 127"/>
                  <a:gd name="T58" fmla="*/ 44 w 112"/>
                  <a:gd name="T59" fmla="*/ 122 h 127"/>
                  <a:gd name="T60" fmla="*/ 52 w 112"/>
                  <a:gd name="T61" fmla="*/ 126 h 127"/>
                  <a:gd name="T62" fmla="*/ 61 w 112"/>
                  <a:gd name="T63" fmla="*/ 120 h 127"/>
                  <a:gd name="T64" fmla="*/ 71 w 112"/>
                  <a:gd name="T65" fmla="*/ 118 h 127"/>
                  <a:gd name="T66" fmla="*/ 76 w 112"/>
                  <a:gd name="T67" fmla="*/ 109 h 127"/>
                  <a:gd name="T68" fmla="*/ 71 w 112"/>
                  <a:gd name="T69" fmla="*/ 104 h 127"/>
                  <a:gd name="T70" fmla="*/ 67 w 112"/>
                  <a:gd name="T71" fmla="*/ 103 h 127"/>
                  <a:gd name="T72" fmla="*/ 75 w 112"/>
                  <a:gd name="T73" fmla="*/ 96 h 127"/>
                  <a:gd name="T74" fmla="*/ 83 w 112"/>
                  <a:gd name="T75" fmla="*/ 98 h 127"/>
                  <a:gd name="T76" fmla="*/ 91 w 112"/>
                  <a:gd name="T77" fmla="*/ 89 h 127"/>
                  <a:gd name="T78" fmla="*/ 86 w 112"/>
                  <a:gd name="T79" fmla="*/ 84 h 127"/>
                  <a:gd name="T80" fmla="*/ 88 w 112"/>
                  <a:gd name="T81" fmla="*/ 83 h 127"/>
                  <a:gd name="T82" fmla="*/ 86 w 112"/>
                  <a:gd name="T83" fmla="*/ 79 h 127"/>
                  <a:gd name="T84" fmla="*/ 92 w 112"/>
                  <a:gd name="T85" fmla="*/ 82 h 127"/>
                  <a:gd name="T86" fmla="*/ 97 w 112"/>
                  <a:gd name="T87" fmla="*/ 80 h 127"/>
                  <a:gd name="T88" fmla="*/ 104 w 112"/>
                  <a:gd name="T89" fmla="*/ 72 h 127"/>
                  <a:gd name="T90" fmla="*/ 108 w 112"/>
                  <a:gd name="T91" fmla="*/ 50 h 127"/>
                  <a:gd name="T92" fmla="*/ 112 w 112"/>
                  <a:gd name="T93" fmla="*/ 3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2" h="127">
                    <a:moveTo>
                      <a:pt x="111" y="34"/>
                    </a:moveTo>
                    <a:cubicBezTo>
                      <a:pt x="111" y="33"/>
                      <a:pt x="110" y="33"/>
                      <a:pt x="110" y="32"/>
                    </a:cubicBezTo>
                    <a:cubicBezTo>
                      <a:pt x="110" y="32"/>
                      <a:pt x="110" y="31"/>
                      <a:pt x="110" y="31"/>
                    </a:cubicBezTo>
                    <a:cubicBezTo>
                      <a:pt x="110" y="31"/>
                      <a:pt x="110" y="31"/>
                      <a:pt x="110" y="31"/>
                    </a:cubicBezTo>
                    <a:cubicBezTo>
                      <a:pt x="110" y="30"/>
                      <a:pt x="110" y="28"/>
                      <a:pt x="109" y="26"/>
                    </a:cubicBezTo>
                    <a:cubicBezTo>
                      <a:pt x="109" y="25"/>
                      <a:pt x="108" y="22"/>
                      <a:pt x="108" y="21"/>
                    </a:cubicBezTo>
                    <a:cubicBezTo>
                      <a:pt x="107" y="19"/>
                      <a:pt x="107" y="17"/>
                      <a:pt x="105" y="16"/>
                    </a:cubicBezTo>
                    <a:cubicBezTo>
                      <a:pt x="103" y="14"/>
                      <a:pt x="101" y="12"/>
                      <a:pt x="98" y="11"/>
                    </a:cubicBezTo>
                    <a:cubicBezTo>
                      <a:pt x="97" y="11"/>
                      <a:pt x="97" y="10"/>
                      <a:pt x="96" y="9"/>
                    </a:cubicBezTo>
                    <a:cubicBezTo>
                      <a:pt x="95" y="8"/>
                      <a:pt x="95" y="8"/>
                      <a:pt x="94" y="7"/>
                    </a:cubicBezTo>
                    <a:cubicBezTo>
                      <a:pt x="93" y="6"/>
                      <a:pt x="91" y="5"/>
                      <a:pt x="89" y="4"/>
                    </a:cubicBezTo>
                    <a:cubicBezTo>
                      <a:pt x="88" y="3"/>
                      <a:pt x="86" y="3"/>
                      <a:pt x="84" y="2"/>
                    </a:cubicBezTo>
                    <a:cubicBezTo>
                      <a:pt x="82" y="1"/>
                      <a:pt x="79" y="2"/>
                      <a:pt x="76" y="2"/>
                    </a:cubicBezTo>
                    <a:cubicBezTo>
                      <a:pt x="76" y="2"/>
                      <a:pt x="75" y="2"/>
                      <a:pt x="75" y="2"/>
                    </a:cubicBezTo>
                    <a:cubicBezTo>
                      <a:pt x="74" y="2"/>
                      <a:pt x="73" y="0"/>
                      <a:pt x="72" y="0"/>
                    </a:cubicBezTo>
                    <a:cubicBezTo>
                      <a:pt x="72" y="0"/>
                      <a:pt x="70" y="1"/>
                      <a:pt x="70" y="2"/>
                    </a:cubicBezTo>
                    <a:cubicBezTo>
                      <a:pt x="69" y="2"/>
                      <a:pt x="67" y="2"/>
                      <a:pt x="66" y="2"/>
                    </a:cubicBezTo>
                    <a:cubicBezTo>
                      <a:pt x="64" y="2"/>
                      <a:pt x="63" y="2"/>
                      <a:pt x="61" y="1"/>
                    </a:cubicBezTo>
                    <a:cubicBezTo>
                      <a:pt x="61" y="1"/>
                      <a:pt x="60" y="1"/>
                      <a:pt x="59" y="1"/>
                    </a:cubicBezTo>
                    <a:cubicBezTo>
                      <a:pt x="58" y="1"/>
                      <a:pt x="58" y="1"/>
                      <a:pt x="57" y="0"/>
                    </a:cubicBezTo>
                    <a:cubicBezTo>
                      <a:pt x="56" y="0"/>
                      <a:pt x="54" y="1"/>
                      <a:pt x="52" y="2"/>
                    </a:cubicBezTo>
                    <a:cubicBezTo>
                      <a:pt x="52" y="2"/>
                      <a:pt x="51" y="2"/>
                      <a:pt x="50" y="2"/>
                    </a:cubicBezTo>
                    <a:cubicBezTo>
                      <a:pt x="49" y="3"/>
                      <a:pt x="49" y="2"/>
                      <a:pt x="48" y="3"/>
                    </a:cubicBezTo>
                    <a:cubicBezTo>
                      <a:pt x="47" y="4"/>
                      <a:pt x="46" y="5"/>
                      <a:pt x="45" y="7"/>
                    </a:cubicBezTo>
                    <a:cubicBezTo>
                      <a:pt x="45" y="7"/>
                      <a:pt x="45" y="8"/>
                      <a:pt x="45" y="9"/>
                    </a:cubicBezTo>
                    <a:cubicBezTo>
                      <a:pt x="44" y="10"/>
                      <a:pt x="44" y="11"/>
                      <a:pt x="44" y="11"/>
                    </a:cubicBezTo>
                    <a:cubicBezTo>
                      <a:pt x="43" y="13"/>
                      <a:pt x="44" y="14"/>
                      <a:pt x="42" y="15"/>
                    </a:cubicBezTo>
                    <a:cubicBezTo>
                      <a:pt x="42" y="15"/>
                      <a:pt x="41" y="15"/>
                      <a:pt x="41" y="16"/>
                    </a:cubicBezTo>
                    <a:cubicBezTo>
                      <a:pt x="40" y="17"/>
                      <a:pt x="40" y="18"/>
                      <a:pt x="40" y="18"/>
                    </a:cubicBezTo>
                    <a:cubicBezTo>
                      <a:pt x="39" y="19"/>
                      <a:pt x="38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20"/>
                      <a:pt x="35" y="22"/>
                      <a:pt x="34" y="23"/>
                    </a:cubicBezTo>
                    <a:cubicBezTo>
                      <a:pt x="34" y="23"/>
                      <a:pt x="33" y="23"/>
                      <a:pt x="33" y="23"/>
                    </a:cubicBezTo>
                    <a:cubicBezTo>
                      <a:pt x="32" y="23"/>
                      <a:pt x="31" y="23"/>
                      <a:pt x="30" y="23"/>
                    </a:cubicBezTo>
                    <a:cubicBezTo>
                      <a:pt x="27" y="24"/>
                      <a:pt x="27" y="26"/>
                      <a:pt x="25" y="29"/>
                    </a:cubicBezTo>
                    <a:cubicBezTo>
                      <a:pt x="25" y="30"/>
                      <a:pt x="22" y="29"/>
                      <a:pt x="20" y="30"/>
                    </a:cubicBezTo>
                    <a:cubicBezTo>
                      <a:pt x="19" y="30"/>
                      <a:pt x="19" y="31"/>
                      <a:pt x="17" y="31"/>
                    </a:cubicBezTo>
                    <a:cubicBezTo>
                      <a:pt x="17" y="31"/>
                      <a:pt x="16" y="31"/>
                      <a:pt x="16" y="31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3" y="30"/>
                    </a:cubicBezTo>
                    <a:cubicBezTo>
                      <a:pt x="11" y="30"/>
                      <a:pt x="11" y="31"/>
                      <a:pt x="10" y="30"/>
                    </a:cubicBezTo>
                    <a:cubicBezTo>
                      <a:pt x="7" y="29"/>
                      <a:pt x="6" y="31"/>
                      <a:pt x="4" y="31"/>
                    </a:cubicBezTo>
                    <a:cubicBezTo>
                      <a:pt x="4" y="31"/>
                      <a:pt x="4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31"/>
                      <a:pt x="1" y="31"/>
                      <a:pt x="0" y="32"/>
                    </a:cubicBezTo>
                    <a:cubicBezTo>
                      <a:pt x="0" y="32"/>
                      <a:pt x="0" y="33"/>
                      <a:pt x="0" y="33"/>
                    </a:cubicBezTo>
                    <a:cubicBezTo>
                      <a:pt x="1" y="35"/>
                      <a:pt x="1" y="35"/>
                      <a:pt x="1" y="36"/>
                    </a:cubicBezTo>
                    <a:cubicBezTo>
                      <a:pt x="1" y="38"/>
                      <a:pt x="1" y="38"/>
                      <a:pt x="2" y="39"/>
                    </a:cubicBezTo>
                    <a:cubicBezTo>
                      <a:pt x="4" y="39"/>
                      <a:pt x="6" y="40"/>
                      <a:pt x="6" y="41"/>
                    </a:cubicBezTo>
                    <a:cubicBezTo>
                      <a:pt x="7" y="43"/>
                      <a:pt x="7" y="44"/>
                      <a:pt x="7" y="45"/>
                    </a:cubicBezTo>
                    <a:cubicBezTo>
                      <a:pt x="8" y="46"/>
                      <a:pt x="8" y="46"/>
                      <a:pt x="7" y="48"/>
                    </a:cubicBezTo>
                    <a:cubicBezTo>
                      <a:pt x="6" y="49"/>
                      <a:pt x="5" y="50"/>
                      <a:pt x="4" y="52"/>
                    </a:cubicBezTo>
                    <a:cubicBezTo>
                      <a:pt x="3" y="52"/>
                      <a:pt x="3" y="53"/>
                      <a:pt x="3" y="54"/>
                    </a:cubicBezTo>
                    <a:cubicBezTo>
                      <a:pt x="2" y="55"/>
                      <a:pt x="2" y="56"/>
                      <a:pt x="2" y="57"/>
                    </a:cubicBezTo>
                    <a:cubicBezTo>
                      <a:pt x="2" y="58"/>
                      <a:pt x="3" y="59"/>
                      <a:pt x="4" y="60"/>
                    </a:cubicBezTo>
                    <a:cubicBezTo>
                      <a:pt x="5" y="61"/>
                      <a:pt x="5" y="62"/>
                      <a:pt x="6" y="63"/>
                    </a:cubicBezTo>
                    <a:cubicBezTo>
                      <a:pt x="7" y="64"/>
                      <a:pt x="8" y="63"/>
                      <a:pt x="9" y="64"/>
                    </a:cubicBezTo>
                    <a:cubicBezTo>
                      <a:pt x="10" y="65"/>
                      <a:pt x="11" y="67"/>
                      <a:pt x="12" y="68"/>
                    </a:cubicBezTo>
                    <a:cubicBezTo>
                      <a:pt x="12" y="69"/>
                      <a:pt x="13" y="69"/>
                      <a:pt x="14" y="69"/>
                    </a:cubicBezTo>
                    <a:cubicBezTo>
                      <a:pt x="15" y="70"/>
                      <a:pt x="15" y="72"/>
                      <a:pt x="17" y="72"/>
                    </a:cubicBezTo>
                    <a:cubicBezTo>
                      <a:pt x="21" y="71"/>
                      <a:pt x="19" y="74"/>
                      <a:pt x="20" y="76"/>
                    </a:cubicBezTo>
                    <a:cubicBezTo>
                      <a:pt x="20" y="78"/>
                      <a:pt x="21" y="79"/>
                      <a:pt x="21" y="80"/>
                    </a:cubicBezTo>
                    <a:cubicBezTo>
                      <a:pt x="22" y="81"/>
                      <a:pt x="22" y="81"/>
                      <a:pt x="23" y="81"/>
                    </a:cubicBezTo>
                    <a:cubicBezTo>
                      <a:pt x="25" y="81"/>
                      <a:pt x="26" y="78"/>
                      <a:pt x="29" y="79"/>
                    </a:cubicBezTo>
                    <a:cubicBezTo>
                      <a:pt x="29" y="79"/>
                      <a:pt x="30" y="80"/>
                      <a:pt x="30" y="80"/>
                    </a:cubicBezTo>
                    <a:cubicBezTo>
                      <a:pt x="31" y="82"/>
                      <a:pt x="31" y="83"/>
                      <a:pt x="32" y="83"/>
                    </a:cubicBezTo>
                    <a:cubicBezTo>
                      <a:pt x="33" y="84"/>
                      <a:pt x="34" y="84"/>
                      <a:pt x="35" y="85"/>
                    </a:cubicBezTo>
                    <a:cubicBezTo>
                      <a:pt x="35" y="85"/>
                      <a:pt x="36" y="86"/>
                      <a:pt x="36" y="87"/>
                    </a:cubicBezTo>
                    <a:cubicBezTo>
                      <a:pt x="37" y="88"/>
                      <a:pt x="38" y="90"/>
                      <a:pt x="39" y="92"/>
                    </a:cubicBezTo>
                    <a:cubicBezTo>
                      <a:pt x="40" y="94"/>
                      <a:pt x="39" y="97"/>
                      <a:pt x="37" y="99"/>
                    </a:cubicBezTo>
                    <a:cubicBezTo>
                      <a:pt x="36" y="99"/>
                      <a:pt x="36" y="100"/>
                      <a:pt x="35" y="101"/>
                    </a:cubicBezTo>
                    <a:cubicBezTo>
                      <a:pt x="35" y="101"/>
                      <a:pt x="35" y="102"/>
                      <a:pt x="35" y="102"/>
                    </a:cubicBezTo>
                    <a:cubicBezTo>
                      <a:pt x="34" y="103"/>
                      <a:pt x="32" y="102"/>
                      <a:pt x="31" y="102"/>
                    </a:cubicBezTo>
                    <a:cubicBezTo>
                      <a:pt x="30" y="103"/>
                      <a:pt x="29" y="103"/>
                      <a:pt x="29" y="105"/>
                    </a:cubicBezTo>
                    <a:cubicBezTo>
                      <a:pt x="29" y="106"/>
                      <a:pt x="29" y="106"/>
                      <a:pt x="28" y="108"/>
                    </a:cubicBezTo>
                    <a:cubicBezTo>
                      <a:pt x="28" y="110"/>
                      <a:pt x="30" y="114"/>
                      <a:pt x="32" y="114"/>
                    </a:cubicBezTo>
                    <a:cubicBezTo>
                      <a:pt x="34" y="115"/>
                      <a:pt x="34" y="114"/>
                      <a:pt x="36" y="113"/>
                    </a:cubicBezTo>
                    <a:cubicBezTo>
                      <a:pt x="37" y="113"/>
                      <a:pt x="38" y="113"/>
                      <a:pt x="39" y="113"/>
                    </a:cubicBezTo>
                    <a:cubicBezTo>
                      <a:pt x="40" y="113"/>
                      <a:pt x="41" y="112"/>
                      <a:pt x="42" y="113"/>
                    </a:cubicBezTo>
                    <a:cubicBezTo>
                      <a:pt x="42" y="113"/>
                      <a:pt x="42" y="114"/>
                      <a:pt x="42" y="114"/>
                    </a:cubicBezTo>
                    <a:cubicBezTo>
                      <a:pt x="43" y="114"/>
                      <a:pt x="43" y="114"/>
                      <a:pt x="44" y="115"/>
                    </a:cubicBezTo>
                    <a:cubicBezTo>
                      <a:pt x="44" y="115"/>
                      <a:pt x="44" y="116"/>
                      <a:pt x="44" y="116"/>
                    </a:cubicBezTo>
                    <a:cubicBezTo>
                      <a:pt x="45" y="117"/>
                      <a:pt x="46" y="118"/>
                      <a:pt x="46" y="119"/>
                    </a:cubicBezTo>
                    <a:cubicBezTo>
                      <a:pt x="46" y="120"/>
                      <a:pt x="44" y="121"/>
                      <a:pt x="44" y="122"/>
                    </a:cubicBezTo>
                    <a:cubicBezTo>
                      <a:pt x="43" y="123"/>
                      <a:pt x="43" y="124"/>
                      <a:pt x="42" y="125"/>
                    </a:cubicBezTo>
                    <a:cubicBezTo>
                      <a:pt x="43" y="126"/>
                      <a:pt x="46" y="127"/>
                      <a:pt x="48" y="127"/>
                    </a:cubicBezTo>
                    <a:cubicBezTo>
                      <a:pt x="49" y="127"/>
                      <a:pt x="51" y="127"/>
                      <a:pt x="52" y="126"/>
                    </a:cubicBezTo>
                    <a:cubicBezTo>
                      <a:pt x="52" y="126"/>
                      <a:pt x="52" y="125"/>
                      <a:pt x="53" y="125"/>
                    </a:cubicBezTo>
                    <a:cubicBezTo>
                      <a:pt x="53" y="123"/>
                      <a:pt x="53" y="122"/>
                      <a:pt x="55" y="122"/>
                    </a:cubicBezTo>
                    <a:cubicBezTo>
                      <a:pt x="57" y="121"/>
                      <a:pt x="59" y="121"/>
                      <a:pt x="61" y="120"/>
                    </a:cubicBezTo>
                    <a:cubicBezTo>
                      <a:pt x="62" y="119"/>
                      <a:pt x="64" y="120"/>
                      <a:pt x="65" y="120"/>
                    </a:cubicBezTo>
                    <a:cubicBezTo>
                      <a:pt x="67" y="120"/>
                      <a:pt x="68" y="121"/>
                      <a:pt x="70" y="120"/>
                    </a:cubicBezTo>
                    <a:cubicBezTo>
                      <a:pt x="70" y="119"/>
                      <a:pt x="71" y="119"/>
                      <a:pt x="71" y="118"/>
                    </a:cubicBezTo>
                    <a:cubicBezTo>
                      <a:pt x="72" y="117"/>
                      <a:pt x="72" y="117"/>
                      <a:pt x="72" y="116"/>
                    </a:cubicBezTo>
                    <a:cubicBezTo>
                      <a:pt x="73" y="115"/>
                      <a:pt x="75" y="115"/>
                      <a:pt x="76" y="113"/>
                    </a:cubicBezTo>
                    <a:cubicBezTo>
                      <a:pt x="76" y="112"/>
                      <a:pt x="76" y="111"/>
                      <a:pt x="76" y="109"/>
                    </a:cubicBezTo>
                    <a:cubicBezTo>
                      <a:pt x="76" y="108"/>
                      <a:pt x="76" y="106"/>
                      <a:pt x="76" y="104"/>
                    </a:cubicBezTo>
                    <a:cubicBezTo>
                      <a:pt x="75" y="102"/>
                      <a:pt x="74" y="103"/>
                      <a:pt x="73" y="104"/>
                    </a:cubicBezTo>
                    <a:cubicBezTo>
                      <a:pt x="73" y="104"/>
                      <a:pt x="72" y="104"/>
                      <a:pt x="71" y="104"/>
                    </a:cubicBezTo>
                    <a:cubicBezTo>
                      <a:pt x="70" y="104"/>
                      <a:pt x="70" y="105"/>
                      <a:pt x="69" y="105"/>
                    </a:cubicBezTo>
                    <a:cubicBezTo>
                      <a:pt x="68" y="105"/>
                      <a:pt x="66" y="105"/>
                      <a:pt x="65" y="105"/>
                    </a:cubicBezTo>
                    <a:cubicBezTo>
                      <a:pt x="65" y="104"/>
                      <a:pt x="66" y="103"/>
                      <a:pt x="67" y="103"/>
                    </a:cubicBezTo>
                    <a:cubicBezTo>
                      <a:pt x="69" y="102"/>
                      <a:pt x="71" y="103"/>
                      <a:pt x="72" y="102"/>
                    </a:cubicBezTo>
                    <a:cubicBezTo>
                      <a:pt x="73" y="101"/>
                      <a:pt x="71" y="100"/>
                      <a:pt x="71" y="98"/>
                    </a:cubicBezTo>
                    <a:cubicBezTo>
                      <a:pt x="72" y="97"/>
                      <a:pt x="74" y="97"/>
                      <a:pt x="75" y="96"/>
                    </a:cubicBezTo>
                    <a:cubicBezTo>
                      <a:pt x="76" y="96"/>
                      <a:pt x="76" y="95"/>
                      <a:pt x="78" y="95"/>
                    </a:cubicBezTo>
                    <a:cubicBezTo>
                      <a:pt x="79" y="96"/>
                      <a:pt x="79" y="97"/>
                      <a:pt x="80" y="98"/>
                    </a:cubicBezTo>
                    <a:cubicBezTo>
                      <a:pt x="81" y="99"/>
                      <a:pt x="82" y="99"/>
                      <a:pt x="83" y="98"/>
                    </a:cubicBezTo>
                    <a:cubicBezTo>
                      <a:pt x="86" y="97"/>
                      <a:pt x="88" y="96"/>
                      <a:pt x="89" y="94"/>
                    </a:cubicBezTo>
                    <a:cubicBezTo>
                      <a:pt x="91" y="94"/>
                      <a:pt x="92" y="92"/>
                      <a:pt x="92" y="91"/>
                    </a:cubicBezTo>
                    <a:cubicBezTo>
                      <a:pt x="92" y="90"/>
                      <a:pt x="92" y="90"/>
                      <a:pt x="91" y="89"/>
                    </a:cubicBezTo>
                    <a:cubicBezTo>
                      <a:pt x="91" y="89"/>
                      <a:pt x="88" y="90"/>
                      <a:pt x="89" y="88"/>
                    </a:cubicBezTo>
                    <a:cubicBezTo>
                      <a:pt x="90" y="87"/>
                      <a:pt x="93" y="86"/>
                      <a:pt x="91" y="85"/>
                    </a:cubicBezTo>
                    <a:cubicBezTo>
                      <a:pt x="89" y="84"/>
                      <a:pt x="87" y="84"/>
                      <a:pt x="86" y="84"/>
                    </a:cubicBezTo>
                    <a:cubicBezTo>
                      <a:pt x="85" y="84"/>
                      <a:pt x="83" y="84"/>
                      <a:pt x="82" y="84"/>
                    </a:cubicBezTo>
                    <a:cubicBezTo>
                      <a:pt x="82" y="83"/>
                      <a:pt x="81" y="83"/>
                      <a:pt x="81" y="83"/>
                    </a:cubicBezTo>
                    <a:cubicBezTo>
                      <a:pt x="83" y="82"/>
                      <a:pt x="85" y="83"/>
                      <a:pt x="88" y="83"/>
                    </a:cubicBezTo>
                    <a:cubicBezTo>
                      <a:pt x="88" y="83"/>
                      <a:pt x="90" y="83"/>
                      <a:pt x="90" y="83"/>
                    </a:cubicBezTo>
                    <a:cubicBezTo>
                      <a:pt x="91" y="82"/>
                      <a:pt x="90" y="81"/>
                      <a:pt x="89" y="81"/>
                    </a:cubicBezTo>
                    <a:cubicBezTo>
                      <a:pt x="89" y="80"/>
                      <a:pt x="87" y="80"/>
                      <a:pt x="86" y="79"/>
                    </a:cubicBezTo>
                    <a:cubicBezTo>
                      <a:pt x="87" y="78"/>
                      <a:pt x="89" y="80"/>
                      <a:pt x="90" y="80"/>
                    </a:cubicBezTo>
                    <a:cubicBezTo>
                      <a:pt x="91" y="80"/>
                      <a:pt x="91" y="80"/>
                      <a:pt x="92" y="81"/>
                    </a:cubicBezTo>
                    <a:cubicBezTo>
                      <a:pt x="92" y="81"/>
                      <a:pt x="92" y="82"/>
                      <a:pt x="92" y="82"/>
                    </a:cubicBezTo>
                    <a:cubicBezTo>
                      <a:pt x="93" y="83"/>
                      <a:pt x="94" y="84"/>
                      <a:pt x="95" y="83"/>
                    </a:cubicBezTo>
                    <a:cubicBezTo>
                      <a:pt x="95" y="83"/>
                      <a:pt x="95" y="82"/>
                      <a:pt x="95" y="82"/>
                    </a:cubicBezTo>
                    <a:cubicBezTo>
                      <a:pt x="96" y="81"/>
                      <a:pt x="96" y="80"/>
                      <a:pt x="97" y="80"/>
                    </a:cubicBezTo>
                    <a:cubicBezTo>
                      <a:pt x="98" y="79"/>
                      <a:pt x="98" y="78"/>
                      <a:pt x="98" y="77"/>
                    </a:cubicBezTo>
                    <a:cubicBezTo>
                      <a:pt x="99" y="76"/>
                      <a:pt x="99" y="74"/>
                      <a:pt x="101" y="74"/>
                    </a:cubicBezTo>
                    <a:cubicBezTo>
                      <a:pt x="102" y="73"/>
                      <a:pt x="103" y="73"/>
                      <a:pt x="104" y="72"/>
                    </a:cubicBezTo>
                    <a:cubicBezTo>
                      <a:pt x="106" y="71"/>
                      <a:pt x="106" y="70"/>
                      <a:pt x="106" y="68"/>
                    </a:cubicBezTo>
                    <a:cubicBezTo>
                      <a:pt x="107" y="65"/>
                      <a:pt x="107" y="61"/>
                      <a:pt x="107" y="58"/>
                    </a:cubicBezTo>
                    <a:cubicBezTo>
                      <a:pt x="107" y="55"/>
                      <a:pt x="107" y="53"/>
                      <a:pt x="108" y="50"/>
                    </a:cubicBezTo>
                    <a:cubicBezTo>
                      <a:pt x="109" y="49"/>
                      <a:pt x="110" y="47"/>
                      <a:pt x="110" y="46"/>
                    </a:cubicBezTo>
                    <a:cubicBezTo>
                      <a:pt x="111" y="45"/>
                      <a:pt x="111" y="43"/>
                      <a:pt x="111" y="42"/>
                    </a:cubicBezTo>
                    <a:cubicBezTo>
                      <a:pt x="111" y="41"/>
                      <a:pt x="112" y="39"/>
                      <a:pt x="112" y="37"/>
                    </a:cubicBezTo>
                    <a:cubicBezTo>
                      <a:pt x="112" y="36"/>
                      <a:pt x="112" y="35"/>
                      <a:pt x="111" y="34"/>
                    </a:cubicBezTo>
                    <a:close/>
                  </a:path>
                </a:pathLst>
              </a:custGeom>
              <a:solidFill>
                <a:srgbClr val="8EC4C5">
                  <a:lumMod val="75000"/>
                </a:srgbClr>
              </a:solidFill>
              <a:ln w="6350">
                <a:solidFill>
                  <a:srgbClr val="FFFFFF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52">
                <a:extLst>
                  <a:ext uri="{FF2B5EF4-FFF2-40B4-BE49-F238E27FC236}">
                    <a16:creationId xmlns:a16="http://schemas.microsoft.com/office/drawing/2014/main" xmlns="" id="{5E6F0379-FC1C-4D6E-94B9-53B7A46A29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24465" y="4312600"/>
                <a:ext cx="865958" cy="929674"/>
              </a:xfrm>
              <a:custGeom>
                <a:avLst/>
                <a:gdLst>
                  <a:gd name="T0" fmla="*/ 104 w 107"/>
                  <a:gd name="T1" fmla="*/ 65 h 115"/>
                  <a:gd name="T2" fmla="*/ 99 w 107"/>
                  <a:gd name="T3" fmla="*/ 61 h 115"/>
                  <a:gd name="T4" fmla="*/ 96 w 107"/>
                  <a:gd name="T5" fmla="*/ 57 h 115"/>
                  <a:gd name="T6" fmla="*/ 90 w 107"/>
                  <a:gd name="T7" fmla="*/ 53 h 115"/>
                  <a:gd name="T8" fmla="*/ 85 w 107"/>
                  <a:gd name="T9" fmla="*/ 44 h 115"/>
                  <a:gd name="T10" fmla="*/ 83 w 107"/>
                  <a:gd name="T11" fmla="*/ 44 h 115"/>
                  <a:gd name="T12" fmla="*/ 78 w 107"/>
                  <a:gd name="T13" fmla="*/ 41 h 115"/>
                  <a:gd name="T14" fmla="*/ 78 w 107"/>
                  <a:gd name="T15" fmla="*/ 30 h 115"/>
                  <a:gd name="T16" fmla="*/ 73 w 107"/>
                  <a:gd name="T17" fmla="*/ 17 h 115"/>
                  <a:gd name="T18" fmla="*/ 68 w 107"/>
                  <a:gd name="T19" fmla="*/ 3 h 115"/>
                  <a:gd name="T20" fmla="*/ 59 w 107"/>
                  <a:gd name="T21" fmla="*/ 3 h 115"/>
                  <a:gd name="T22" fmla="*/ 52 w 107"/>
                  <a:gd name="T23" fmla="*/ 7 h 115"/>
                  <a:gd name="T24" fmla="*/ 47 w 107"/>
                  <a:gd name="T25" fmla="*/ 12 h 115"/>
                  <a:gd name="T26" fmla="*/ 44 w 107"/>
                  <a:gd name="T27" fmla="*/ 19 h 115"/>
                  <a:gd name="T28" fmla="*/ 40 w 107"/>
                  <a:gd name="T29" fmla="*/ 24 h 115"/>
                  <a:gd name="T30" fmla="*/ 33 w 107"/>
                  <a:gd name="T31" fmla="*/ 22 h 115"/>
                  <a:gd name="T32" fmla="*/ 26 w 107"/>
                  <a:gd name="T33" fmla="*/ 21 h 115"/>
                  <a:gd name="T34" fmla="*/ 21 w 107"/>
                  <a:gd name="T35" fmla="*/ 26 h 115"/>
                  <a:gd name="T36" fmla="*/ 16 w 107"/>
                  <a:gd name="T37" fmla="*/ 24 h 115"/>
                  <a:gd name="T38" fmla="*/ 9 w 107"/>
                  <a:gd name="T39" fmla="*/ 26 h 115"/>
                  <a:gd name="T40" fmla="*/ 4 w 107"/>
                  <a:gd name="T41" fmla="*/ 33 h 115"/>
                  <a:gd name="T42" fmla="*/ 5 w 107"/>
                  <a:gd name="T43" fmla="*/ 36 h 115"/>
                  <a:gd name="T44" fmla="*/ 14 w 107"/>
                  <a:gd name="T45" fmla="*/ 44 h 115"/>
                  <a:gd name="T46" fmla="*/ 10 w 107"/>
                  <a:gd name="T47" fmla="*/ 48 h 115"/>
                  <a:gd name="T48" fmla="*/ 14 w 107"/>
                  <a:gd name="T49" fmla="*/ 57 h 115"/>
                  <a:gd name="T50" fmla="*/ 2 w 107"/>
                  <a:gd name="T51" fmla="*/ 65 h 115"/>
                  <a:gd name="T52" fmla="*/ 11 w 107"/>
                  <a:gd name="T53" fmla="*/ 73 h 115"/>
                  <a:gd name="T54" fmla="*/ 15 w 107"/>
                  <a:gd name="T55" fmla="*/ 75 h 115"/>
                  <a:gd name="T56" fmla="*/ 13 w 107"/>
                  <a:gd name="T57" fmla="*/ 81 h 115"/>
                  <a:gd name="T58" fmla="*/ 7 w 107"/>
                  <a:gd name="T59" fmla="*/ 91 h 115"/>
                  <a:gd name="T60" fmla="*/ 9 w 107"/>
                  <a:gd name="T61" fmla="*/ 98 h 115"/>
                  <a:gd name="T62" fmla="*/ 12 w 107"/>
                  <a:gd name="T63" fmla="*/ 102 h 115"/>
                  <a:gd name="T64" fmla="*/ 15 w 107"/>
                  <a:gd name="T65" fmla="*/ 108 h 115"/>
                  <a:gd name="T66" fmla="*/ 24 w 107"/>
                  <a:gd name="T67" fmla="*/ 109 h 115"/>
                  <a:gd name="T68" fmla="*/ 26 w 107"/>
                  <a:gd name="T69" fmla="*/ 114 h 115"/>
                  <a:gd name="T70" fmla="*/ 32 w 107"/>
                  <a:gd name="T71" fmla="*/ 115 h 115"/>
                  <a:gd name="T72" fmla="*/ 37 w 107"/>
                  <a:gd name="T73" fmla="*/ 112 h 115"/>
                  <a:gd name="T74" fmla="*/ 42 w 107"/>
                  <a:gd name="T75" fmla="*/ 101 h 115"/>
                  <a:gd name="T76" fmla="*/ 47 w 107"/>
                  <a:gd name="T77" fmla="*/ 100 h 115"/>
                  <a:gd name="T78" fmla="*/ 52 w 107"/>
                  <a:gd name="T79" fmla="*/ 103 h 115"/>
                  <a:gd name="T80" fmla="*/ 59 w 107"/>
                  <a:gd name="T81" fmla="*/ 101 h 115"/>
                  <a:gd name="T82" fmla="*/ 69 w 107"/>
                  <a:gd name="T83" fmla="*/ 98 h 115"/>
                  <a:gd name="T84" fmla="*/ 73 w 107"/>
                  <a:gd name="T85" fmla="*/ 95 h 115"/>
                  <a:gd name="T86" fmla="*/ 77 w 107"/>
                  <a:gd name="T87" fmla="*/ 93 h 115"/>
                  <a:gd name="T88" fmla="*/ 81 w 107"/>
                  <a:gd name="T89" fmla="*/ 97 h 115"/>
                  <a:gd name="T90" fmla="*/ 82 w 107"/>
                  <a:gd name="T91" fmla="*/ 99 h 115"/>
                  <a:gd name="T92" fmla="*/ 84 w 107"/>
                  <a:gd name="T93" fmla="*/ 103 h 115"/>
                  <a:gd name="T94" fmla="*/ 92 w 107"/>
                  <a:gd name="T95" fmla="*/ 92 h 115"/>
                  <a:gd name="T96" fmla="*/ 94 w 107"/>
                  <a:gd name="T97" fmla="*/ 89 h 115"/>
                  <a:gd name="T98" fmla="*/ 98 w 107"/>
                  <a:gd name="T99" fmla="*/ 87 h 115"/>
                  <a:gd name="T100" fmla="*/ 102 w 107"/>
                  <a:gd name="T101" fmla="*/ 81 h 115"/>
                  <a:gd name="T102" fmla="*/ 103 w 107"/>
                  <a:gd name="T103" fmla="*/ 79 h 115"/>
                  <a:gd name="T104" fmla="*/ 105 w 107"/>
                  <a:gd name="T105" fmla="*/ 75 h 115"/>
                  <a:gd name="T106" fmla="*/ 40 w 107"/>
                  <a:gd name="T107" fmla="*/ 25 h 115"/>
                  <a:gd name="T108" fmla="*/ 40 w 107"/>
                  <a:gd name="T109" fmla="*/ 2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7" h="115">
                    <a:moveTo>
                      <a:pt x="106" y="69"/>
                    </a:moveTo>
                    <a:cubicBezTo>
                      <a:pt x="106" y="68"/>
                      <a:pt x="105" y="67"/>
                      <a:pt x="104" y="65"/>
                    </a:cubicBezTo>
                    <a:cubicBezTo>
                      <a:pt x="103" y="64"/>
                      <a:pt x="103" y="65"/>
                      <a:pt x="101" y="64"/>
                    </a:cubicBezTo>
                    <a:cubicBezTo>
                      <a:pt x="99" y="63"/>
                      <a:pt x="100" y="62"/>
                      <a:pt x="99" y="61"/>
                    </a:cubicBezTo>
                    <a:cubicBezTo>
                      <a:pt x="99" y="60"/>
                      <a:pt x="97" y="60"/>
                      <a:pt x="97" y="59"/>
                    </a:cubicBezTo>
                    <a:cubicBezTo>
                      <a:pt x="96" y="58"/>
                      <a:pt x="96" y="57"/>
                      <a:pt x="96" y="57"/>
                    </a:cubicBezTo>
                    <a:cubicBezTo>
                      <a:pt x="95" y="56"/>
                      <a:pt x="94" y="56"/>
                      <a:pt x="93" y="55"/>
                    </a:cubicBezTo>
                    <a:cubicBezTo>
                      <a:pt x="92" y="55"/>
                      <a:pt x="91" y="54"/>
                      <a:pt x="90" y="53"/>
                    </a:cubicBezTo>
                    <a:cubicBezTo>
                      <a:pt x="88" y="52"/>
                      <a:pt x="85" y="51"/>
                      <a:pt x="85" y="48"/>
                    </a:cubicBezTo>
                    <a:cubicBezTo>
                      <a:pt x="85" y="47"/>
                      <a:pt x="85" y="45"/>
                      <a:pt x="85" y="44"/>
                    </a:cubicBezTo>
                    <a:cubicBezTo>
                      <a:pt x="84" y="44"/>
                      <a:pt x="84" y="44"/>
                      <a:pt x="83" y="44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2" y="44"/>
                      <a:pt x="82" y="44"/>
                      <a:pt x="81" y="43"/>
                    </a:cubicBezTo>
                    <a:cubicBezTo>
                      <a:pt x="80" y="43"/>
                      <a:pt x="78" y="42"/>
                      <a:pt x="78" y="41"/>
                    </a:cubicBezTo>
                    <a:cubicBezTo>
                      <a:pt x="78" y="38"/>
                      <a:pt x="81" y="36"/>
                      <a:pt x="81" y="33"/>
                    </a:cubicBezTo>
                    <a:cubicBezTo>
                      <a:pt x="81" y="31"/>
                      <a:pt x="80" y="31"/>
                      <a:pt x="78" y="30"/>
                    </a:cubicBezTo>
                    <a:cubicBezTo>
                      <a:pt x="76" y="29"/>
                      <a:pt x="71" y="29"/>
                      <a:pt x="70" y="27"/>
                    </a:cubicBezTo>
                    <a:cubicBezTo>
                      <a:pt x="67" y="24"/>
                      <a:pt x="73" y="20"/>
                      <a:pt x="73" y="17"/>
                    </a:cubicBezTo>
                    <a:cubicBezTo>
                      <a:pt x="74" y="14"/>
                      <a:pt x="73" y="11"/>
                      <a:pt x="72" y="8"/>
                    </a:cubicBezTo>
                    <a:cubicBezTo>
                      <a:pt x="71" y="6"/>
                      <a:pt x="69" y="5"/>
                      <a:pt x="68" y="3"/>
                    </a:cubicBezTo>
                    <a:cubicBezTo>
                      <a:pt x="66" y="2"/>
                      <a:pt x="64" y="1"/>
                      <a:pt x="62" y="0"/>
                    </a:cubicBezTo>
                    <a:cubicBezTo>
                      <a:pt x="61" y="1"/>
                      <a:pt x="60" y="3"/>
                      <a:pt x="59" y="3"/>
                    </a:cubicBezTo>
                    <a:cubicBezTo>
                      <a:pt x="57" y="5"/>
                      <a:pt x="55" y="3"/>
                      <a:pt x="53" y="5"/>
                    </a:cubicBezTo>
                    <a:cubicBezTo>
                      <a:pt x="53" y="5"/>
                      <a:pt x="53" y="6"/>
                      <a:pt x="52" y="7"/>
                    </a:cubicBezTo>
                    <a:cubicBezTo>
                      <a:pt x="52" y="8"/>
                      <a:pt x="51" y="8"/>
                      <a:pt x="50" y="9"/>
                    </a:cubicBezTo>
                    <a:cubicBezTo>
                      <a:pt x="49" y="11"/>
                      <a:pt x="49" y="12"/>
                      <a:pt x="47" y="12"/>
                    </a:cubicBezTo>
                    <a:cubicBezTo>
                      <a:pt x="46" y="13"/>
                      <a:pt x="44" y="12"/>
                      <a:pt x="43" y="14"/>
                    </a:cubicBezTo>
                    <a:cubicBezTo>
                      <a:pt x="42" y="16"/>
                      <a:pt x="43" y="18"/>
                      <a:pt x="44" y="19"/>
                    </a:cubicBezTo>
                    <a:cubicBezTo>
                      <a:pt x="44" y="21"/>
                      <a:pt x="43" y="22"/>
                      <a:pt x="41" y="23"/>
                    </a:cubicBezTo>
                    <a:cubicBezTo>
                      <a:pt x="41" y="24"/>
                      <a:pt x="41" y="24"/>
                      <a:pt x="40" y="24"/>
                    </a:cubicBezTo>
                    <a:cubicBezTo>
                      <a:pt x="41" y="24"/>
                      <a:pt x="41" y="23"/>
                      <a:pt x="40" y="22"/>
                    </a:cubicBezTo>
                    <a:cubicBezTo>
                      <a:pt x="39" y="21"/>
                      <a:pt x="35" y="23"/>
                      <a:pt x="33" y="22"/>
                    </a:cubicBezTo>
                    <a:cubicBezTo>
                      <a:pt x="32" y="21"/>
                      <a:pt x="31" y="20"/>
                      <a:pt x="30" y="20"/>
                    </a:cubicBezTo>
                    <a:cubicBezTo>
                      <a:pt x="29" y="21"/>
                      <a:pt x="28" y="21"/>
                      <a:pt x="26" y="21"/>
                    </a:cubicBezTo>
                    <a:cubicBezTo>
                      <a:pt x="26" y="22"/>
                      <a:pt x="26" y="22"/>
                      <a:pt x="26" y="23"/>
                    </a:cubicBezTo>
                    <a:cubicBezTo>
                      <a:pt x="27" y="25"/>
                      <a:pt x="23" y="28"/>
                      <a:pt x="21" y="26"/>
                    </a:cubicBezTo>
                    <a:cubicBezTo>
                      <a:pt x="20" y="24"/>
                      <a:pt x="20" y="23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5" y="23"/>
                      <a:pt x="15" y="23"/>
                      <a:pt x="14" y="23"/>
                    </a:cubicBezTo>
                    <a:cubicBezTo>
                      <a:pt x="11" y="23"/>
                      <a:pt x="11" y="24"/>
                      <a:pt x="9" y="26"/>
                    </a:cubicBezTo>
                    <a:cubicBezTo>
                      <a:pt x="8" y="27"/>
                      <a:pt x="7" y="28"/>
                      <a:pt x="7" y="30"/>
                    </a:cubicBezTo>
                    <a:cubicBezTo>
                      <a:pt x="6" y="31"/>
                      <a:pt x="5" y="32"/>
                      <a:pt x="4" y="33"/>
                    </a:cubicBezTo>
                    <a:cubicBezTo>
                      <a:pt x="4" y="34"/>
                      <a:pt x="4" y="35"/>
                      <a:pt x="4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36"/>
                      <a:pt x="8" y="37"/>
                      <a:pt x="10" y="38"/>
                    </a:cubicBezTo>
                    <a:cubicBezTo>
                      <a:pt x="12" y="39"/>
                      <a:pt x="16" y="41"/>
                      <a:pt x="14" y="44"/>
                    </a:cubicBezTo>
                    <a:cubicBezTo>
                      <a:pt x="13" y="44"/>
                      <a:pt x="12" y="44"/>
                      <a:pt x="11" y="45"/>
                    </a:cubicBezTo>
                    <a:cubicBezTo>
                      <a:pt x="10" y="46"/>
                      <a:pt x="10" y="47"/>
                      <a:pt x="10" y="48"/>
                    </a:cubicBezTo>
                    <a:cubicBezTo>
                      <a:pt x="8" y="50"/>
                      <a:pt x="1" y="55"/>
                      <a:pt x="7" y="57"/>
                    </a:cubicBezTo>
                    <a:cubicBezTo>
                      <a:pt x="9" y="58"/>
                      <a:pt x="13" y="54"/>
                      <a:pt x="14" y="57"/>
                    </a:cubicBezTo>
                    <a:cubicBezTo>
                      <a:pt x="14" y="60"/>
                      <a:pt x="10" y="60"/>
                      <a:pt x="9" y="61"/>
                    </a:cubicBezTo>
                    <a:cubicBezTo>
                      <a:pt x="6" y="62"/>
                      <a:pt x="3" y="63"/>
                      <a:pt x="2" y="65"/>
                    </a:cubicBezTo>
                    <a:cubicBezTo>
                      <a:pt x="0" y="68"/>
                      <a:pt x="3" y="69"/>
                      <a:pt x="5" y="70"/>
                    </a:cubicBezTo>
                    <a:cubicBezTo>
                      <a:pt x="7" y="71"/>
                      <a:pt x="8" y="73"/>
                      <a:pt x="11" y="73"/>
                    </a:cubicBezTo>
                    <a:cubicBezTo>
                      <a:pt x="12" y="74"/>
                      <a:pt x="14" y="73"/>
                      <a:pt x="15" y="74"/>
                    </a:cubicBezTo>
                    <a:cubicBezTo>
                      <a:pt x="15" y="74"/>
                      <a:pt x="15" y="75"/>
                      <a:pt x="15" y="75"/>
                    </a:cubicBezTo>
                    <a:cubicBezTo>
                      <a:pt x="15" y="76"/>
                      <a:pt x="14" y="77"/>
                      <a:pt x="14" y="78"/>
                    </a:cubicBezTo>
                    <a:cubicBezTo>
                      <a:pt x="14" y="79"/>
                      <a:pt x="13" y="80"/>
                      <a:pt x="13" y="81"/>
                    </a:cubicBezTo>
                    <a:cubicBezTo>
                      <a:pt x="12" y="83"/>
                      <a:pt x="10" y="83"/>
                      <a:pt x="9" y="84"/>
                    </a:cubicBezTo>
                    <a:cubicBezTo>
                      <a:pt x="8" y="86"/>
                      <a:pt x="7" y="89"/>
                      <a:pt x="7" y="91"/>
                    </a:cubicBezTo>
                    <a:cubicBezTo>
                      <a:pt x="7" y="93"/>
                      <a:pt x="7" y="95"/>
                      <a:pt x="8" y="96"/>
                    </a:cubicBezTo>
                    <a:cubicBezTo>
                      <a:pt x="9" y="97"/>
                      <a:pt x="9" y="97"/>
                      <a:pt x="9" y="98"/>
                    </a:cubicBezTo>
                    <a:cubicBezTo>
                      <a:pt x="9" y="99"/>
                      <a:pt x="9" y="99"/>
                      <a:pt x="10" y="100"/>
                    </a:cubicBezTo>
                    <a:cubicBezTo>
                      <a:pt x="10" y="101"/>
                      <a:pt x="11" y="101"/>
                      <a:pt x="12" y="102"/>
                    </a:cubicBezTo>
                    <a:cubicBezTo>
                      <a:pt x="13" y="103"/>
                      <a:pt x="14" y="104"/>
                      <a:pt x="15" y="105"/>
                    </a:cubicBezTo>
                    <a:cubicBezTo>
                      <a:pt x="15" y="106"/>
                      <a:pt x="15" y="107"/>
                      <a:pt x="15" y="108"/>
                    </a:cubicBezTo>
                    <a:cubicBezTo>
                      <a:pt x="17" y="110"/>
                      <a:pt x="18" y="107"/>
                      <a:pt x="19" y="107"/>
                    </a:cubicBezTo>
                    <a:cubicBezTo>
                      <a:pt x="21" y="106"/>
                      <a:pt x="23" y="108"/>
                      <a:pt x="24" y="109"/>
                    </a:cubicBezTo>
                    <a:cubicBezTo>
                      <a:pt x="25" y="110"/>
                      <a:pt x="25" y="111"/>
                      <a:pt x="25" y="112"/>
                    </a:cubicBezTo>
                    <a:cubicBezTo>
                      <a:pt x="26" y="113"/>
                      <a:pt x="26" y="113"/>
                      <a:pt x="26" y="114"/>
                    </a:cubicBezTo>
                    <a:cubicBezTo>
                      <a:pt x="26" y="114"/>
                      <a:pt x="28" y="114"/>
                      <a:pt x="28" y="114"/>
                    </a:cubicBezTo>
                    <a:cubicBezTo>
                      <a:pt x="30" y="115"/>
                      <a:pt x="30" y="115"/>
                      <a:pt x="32" y="115"/>
                    </a:cubicBezTo>
                    <a:cubicBezTo>
                      <a:pt x="32" y="115"/>
                      <a:pt x="32" y="114"/>
                      <a:pt x="32" y="113"/>
                    </a:cubicBezTo>
                    <a:cubicBezTo>
                      <a:pt x="33" y="112"/>
                      <a:pt x="35" y="112"/>
                      <a:pt x="37" y="112"/>
                    </a:cubicBezTo>
                    <a:cubicBezTo>
                      <a:pt x="39" y="112"/>
                      <a:pt x="42" y="111"/>
                      <a:pt x="43" y="108"/>
                    </a:cubicBezTo>
                    <a:cubicBezTo>
                      <a:pt x="43" y="106"/>
                      <a:pt x="39" y="103"/>
                      <a:pt x="42" y="101"/>
                    </a:cubicBezTo>
                    <a:cubicBezTo>
                      <a:pt x="43" y="100"/>
                      <a:pt x="43" y="101"/>
                      <a:pt x="44" y="101"/>
                    </a:cubicBezTo>
                    <a:cubicBezTo>
                      <a:pt x="45" y="101"/>
                      <a:pt x="46" y="100"/>
                      <a:pt x="47" y="100"/>
                    </a:cubicBezTo>
                    <a:cubicBezTo>
                      <a:pt x="47" y="100"/>
                      <a:pt x="48" y="100"/>
                      <a:pt x="48" y="100"/>
                    </a:cubicBezTo>
                    <a:cubicBezTo>
                      <a:pt x="50" y="101"/>
                      <a:pt x="49" y="104"/>
                      <a:pt x="52" y="103"/>
                    </a:cubicBezTo>
                    <a:cubicBezTo>
                      <a:pt x="53" y="102"/>
                      <a:pt x="53" y="101"/>
                      <a:pt x="55" y="101"/>
                    </a:cubicBezTo>
                    <a:cubicBezTo>
                      <a:pt x="56" y="100"/>
                      <a:pt x="58" y="101"/>
                      <a:pt x="59" y="101"/>
                    </a:cubicBezTo>
                    <a:cubicBezTo>
                      <a:pt x="62" y="101"/>
                      <a:pt x="63" y="98"/>
                      <a:pt x="66" y="98"/>
                    </a:cubicBezTo>
                    <a:cubicBezTo>
                      <a:pt x="67" y="98"/>
                      <a:pt x="68" y="98"/>
                      <a:pt x="69" y="98"/>
                    </a:cubicBezTo>
                    <a:cubicBezTo>
                      <a:pt x="69" y="98"/>
                      <a:pt x="71" y="98"/>
                      <a:pt x="71" y="98"/>
                    </a:cubicBezTo>
                    <a:cubicBezTo>
                      <a:pt x="74" y="98"/>
                      <a:pt x="72" y="96"/>
                      <a:pt x="73" y="95"/>
                    </a:cubicBezTo>
                    <a:cubicBezTo>
                      <a:pt x="73" y="94"/>
                      <a:pt x="75" y="93"/>
                      <a:pt x="76" y="93"/>
                    </a:cubicBezTo>
                    <a:cubicBezTo>
                      <a:pt x="76" y="93"/>
                      <a:pt x="77" y="93"/>
                      <a:pt x="77" y="93"/>
                    </a:cubicBezTo>
                    <a:cubicBezTo>
                      <a:pt x="77" y="92"/>
                      <a:pt x="77" y="93"/>
                      <a:pt x="78" y="93"/>
                    </a:cubicBezTo>
                    <a:cubicBezTo>
                      <a:pt x="79" y="94"/>
                      <a:pt x="79" y="96"/>
                      <a:pt x="81" y="97"/>
                    </a:cubicBezTo>
                    <a:cubicBezTo>
                      <a:pt x="82" y="97"/>
                      <a:pt x="82" y="96"/>
                      <a:pt x="83" y="97"/>
                    </a:cubicBezTo>
                    <a:cubicBezTo>
                      <a:pt x="84" y="98"/>
                      <a:pt x="82" y="98"/>
                      <a:pt x="82" y="99"/>
                    </a:cubicBezTo>
                    <a:cubicBezTo>
                      <a:pt x="81" y="101"/>
                      <a:pt x="81" y="102"/>
                      <a:pt x="84" y="103"/>
                    </a:cubicBezTo>
                    <a:cubicBezTo>
                      <a:pt x="84" y="103"/>
                      <a:pt x="84" y="103"/>
                      <a:pt x="84" y="103"/>
                    </a:cubicBezTo>
                    <a:cubicBezTo>
                      <a:pt x="87" y="103"/>
                      <a:pt x="90" y="101"/>
                      <a:pt x="90" y="99"/>
                    </a:cubicBezTo>
                    <a:cubicBezTo>
                      <a:pt x="91" y="97"/>
                      <a:pt x="90" y="94"/>
                      <a:pt x="92" y="92"/>
                    </a:cubicBezTo>
                    <a:cubicBezTo>
                      <a:pt x="92" y="91"/>
                      <a:pt x="93" y="91"/>
                      <a:pt x="94" y="90"/>
                    </a:cubicBezTo>
                    <a:cubicBezTo>
                      <a:pt x="94" y="90"/>
                      <a:pt x="94" y="90"/>
                      <a:pt x="94" y="89"/>
                    </a:cubicBezTo>
                    <a:cubicBezTo>
                      <a:pt x="94" y="89"/>
                      <a:pt x="96" y="89"/>
                      <a:pt x="96" y="89"/>
                    </a:cubicBezTo>
                    <a:cubicBezTo>
                      <a:pt x="97" y="88"/>
                      <a:pt x="97" y="88"/>
                      <a:pt x="98" y="87"/>
                    </a:cubicBezTo>
                    <a:cubicBezTo>
                      <a:pt x="98" y="86"/>
                      <a:pt x="98" y="86"/>
                      <a:pt x="98" y="85"/>
                    </a:cubicBezTo>
                    <a:cubicBezTo>
                      <a:pt x="98" y="83"/>
                      <a:pt x="102" y="83"/>
                      <a:pt x="102" y="81"/>
                    </a:cubicBezTo>
                    <a:cubicBezTo>
                      <a:pt x="102" y="80"/>
                      <a:pt x="101" y="80"/>
                      <a:pt x="101" y="80"/>
                    </a:cubicBezTo>
                    <a:cubicBezTo>
                      <a:pt x="102" y="79"/>
                      <a:pt x="102" y="79"/>
                      <a:pt x="103" y="79"/>
                    </a:cubicBezTo>
                    <a:cubicBezTo>
                      <a:pt x="103" y="78"/>
                      <a:pt x="103" y="77"/>
                      <a:pt x="103" y="76"/>
                    </a:cubicBezTo>
                    <a:cubicBezTo>
                      <a:pt x="104" y="76"/>
                      <a:pt x="104" y="75"/>
                      <a:pt x="105" y="75"/>
                    </a:cubicBezTo>
                    <a:cubicBezTo>
                      <a:pt x="106" y="73"/>
                      <a:pt x="107" y="71"/>
                      <a:pt x="106" y="69"/>
                    </a:cubicBezTo>
                    <a:close/>
                    <a:moveTo>
                      <a:pt x="40" y="25"/>
                    </a:move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lose/>
                  </a:path>
                </a:pathLst>
              </a:custGeom>
              <a:solidFill>
                <a:srgbClr val="8EC4C5">
                  <a:lumMod val="75000"/>
                </a:srgbClr>
              </a:solidFill>
              <a:ln w="6350">
                <a:solidFill>
                  <a:srgbClr val="FFFFFF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53">
                <a:extLst>
                  <a:ext uri="{FF2B5EF4-FFF2-40B4-BE49-F238E27FC236}">
                    <a16:creationId xmlns:a16="http://schemas.microsoft.com/office/drawing/2014/main" xmlns="" id="{EF9EA437-9520-4FD6-9EE5-B419D9E21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335" y="4030222"/>
                <a:ext cx="936915" cy="1099101"/>
              </a:xfrm>
              <a:custGeom>
                <a:avLst/>
                <a:gdLst>
                  <a:gd name="T0" fmla="*/ 109 w 116"/>
                  <a:gd name="T1" fmla="*/ 61 h 136"/>
                  <a:gd name="T2" fmla="*/ 101 w 116"/>
                  <a:gd name="T3" fmla="*/ 58 h 136"/>
                  <a:gd name="T4" fmla="*/ 110 w 116"/>
                  <a:gd name="T5" fmla="*/ 46 h 136"/>
                  <a:gd name="T6" fmla="*/ 116 w 116"/>
                  <a:gd name="T7" fmla="*/ 31 h 136"/>
                  <a:gd name="T8" fmla="*/ 109 w 116"/>
                  <a:gd name="T9" fmla="*/ 16 h 136"/>
                  <a:gd name="T10" fmla="*/ 102 w 116"/>
                  <a:gd name="T11" fmla="*/ 8 h 136"/>
                  <a:gd name="T12" fmla="*/ 95 w 116"/>
                  <a:gd name="T13" fmla="*/ 8 h 136"/>
                  <a:gd name="T14" fmla="*/ 89 w 116"/>
                  <a:gd name="T15" fmla="*/ 8 h 136"/>
                  <a:gd name="T16" fmla="*/ 81 w 116"/>
                  <a:gd name="T17" fmla="*/ 2 h 136"/>
                  <a:gd name="T18" fmla="*/ 75 w 116"/>
                  <a:gd name="T19" fmla="*/ 8 h 136"/>
                  <a:gd name="T20" fmla="*/ 68 w 116"/>
                  <a:gd name="T21" fmla="*/ 9 h 136"/>
                  <a:gd name="T22" fmla="*/ 62 w 116"/>
                  <a:gd name="T23" fmla="*/ 10 h 136"/>
                  <a:gd name="T24" fmla="*/ 59 w 116"/>
                  <a:gd name="T25" fmla="*/ 13 h 136"/>
                  <a:gd name="T26" fmla="*/ 46 w 116"/>
                  <a:gd name="T27" fmla="*/ 20 h 136"/>
                  <a:gd name="T28" fmla="*/ 42 w 116"/>
                  <a:gd name="T29" fmla="*/ 28 h 136"/>
                  <a:gd name="T30" fmla="*/ 34 w 116"/>
                  <a:gd name="T31" fmla="*/ 27 h 136"/>
                  <a:gd name="T32" fmla="*/ 20 w 116"/>
                  <a:gd name="T33" fmla="*/ 26 h 136"/>
                  <a:gd name="T34" fmla="*/ 18 w 116"/>
                  <a:gd name="T35" fmla="*/ 20 h 136"/>
                  <a:gd name="T36" fmla="*/ 9 w 116"/>
                  <a:gd name="T37" fmla="*/ 9 h 136"/>
                  <a:gd name="T38" fmla="*/ 1 w 116"/>
                  <a:gd name="T39" fmla="*/ 18 h 136"/>
                  <a:gd name="T40" fmla="*/ 3 w 116"/>
                  <a:gd name="T41" fmla="*/ 35 h 136"/>
                  <a:gd name="T42" fmla="*/ 14 w 116"/>
                  <a:gd name="T43" fmla="*/ 52 h 136"/>
                  <a:gd name="T44" fmla="*/ 22 w 116"/>
                  <a:gd name="T45" fmla="*/ 68 h 136"/>
                  <a:gd name="T46" fmla="*/ 24 w 116"/>
                  <a:gd name="T47" fmla="*/ 79 h 136"/>
                  <a:gd name="T48" fmla="*/ 26 w 116"/>
                  <a:gd name="T49" fmla="*/ 83 h 136"/>
                  <a:gd name="T50" fmla="*/ 37 w 116"/>
                  <a:gd name="T51" fmla="*/ 92 h 136"/>
                  <a:gd name="T52" fmla="*/ 41 w 116"/>
                  <a:gd name="T53" fmla="*/ 97 h 136"/>
                  <a:gd name="T54" fmla="*/ 45 w 116"/>
                  <a:gd name="T55" fmla="*/ 100 h 136"/>
                  <a:gd name="T56" fmla="*/ 44 w 116"/>
                  <a:gd name="T57" fmla="*/ 111 h 136"/>
                  <a:gd name="T58" fmla="*/ 43 w 116"/>
                  <a:gd name="T59" fmla="*/ 116 h 136"/>
                  <a:gd name="T60" fmla="*/ 42 w 116"/>
                  <a:gd name="T61" fmla="*/ 123 h 136"/>
                  <a:gd name="T62" fmla="*/ 49 w 116"/>
                  <a:gd name="T63" fmla="*/ 133 h 136"/>
                  <a:gd name="T64" fmla="*/ 60 w 116"/>
                  <a:gd name="T65" fmla="*/ 129 h 136"/>
                  <a:gd name="T66" fmla="*/ 68 w 116"/>
                  <a:gd name="T67" fmla="*/ 119 h 136"/>
                  <a:gd name="T68" fmla="*/ 75 w 116"/>
                  <a:gd name="T69" fmla="*/ 110 h 136"/>
                  <a:gd name="T70" fmla="*/ 82 w 116"/>
                  <a:gd name="T71" fmla="*/ 105 h 136"/>
                  <a:gd name="T72" fmla="*/ 83 w 116"/>
                  <a:gd name="T73" fmla="*/ 99 h 136"/>
                  <a:gd name="T74" fmla="*/ 85 w 116"/>
                  <a:gd name="T75" fmla="*/ 88 h 136"/>
                  <a:gd name="T76" fmla="*/ 79 w 116"/>
                  <a:gd name="T77" fmla="*/ 80 h 136"/>
                  <a:gd name="T78" fmla="*/ 89 w 116"/>
                  <a:gd name="T79" fmla="*/ 77 h 136"/>
                  <a:gd name="T80" fmla="*/ 95 w 116"/>
                  <a:gd name="T81" fmla="*/ 78 h 136"/>
                  <a:gd name="T82" fmla="*/ 104 w 116"/>
                  <a:gd name="T83" fmla="*/ 76 h 136"/>
                  <a:gd name="T84" fmla="*/ 113 w 116"/>
                  <a:gd name="T85" fmla="*/ 70 h 136"/>
                  <a:gd name="T86" fmla="*/ 116 w 116"/>
                  <a:gd name="T87" fmla="*/ 64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6" h="136">
                    <a:moveTo>
                      <a:pt x="116" y="63"/>
                    </a:moveTo>
                    <a:cubicBezTo>
                      <a:pt x="114" y="63"/>
                      <a:pt x="113" y="64"/>
                      <a:pt x="112" y="64"/>
                    </a:cubicBezTo>
                    <a:cubicBezTo>
                      <a:pt x="111" y="64"/>
                      <a:pt x="110" y="62"/>
                      <a:pt x="109" y="61"/>
                    </a:cubicBezTo>
                    <a:cubicBezTo>
                      <a:pt x="109" y="60"/>
                      <a:pt x="108" y="59"/>
                      <a:pt x="108" y="58"/>
                    </a:cubicBezTo>
                    <a:cubicBezTo>
                      <a:pt x="107" y="57"/>
                      <a:pt x="104" y="57"/>
                      <a:pt x="103" y="57"/>
                    </a:cubicBezTo>
                    <a:cubicBezTo>
                      <a:pt x="102" y="57"/>
                      <a:pt x="102" y="58"/>
                      <a:pt x="101" y="58"/>
                    </a:cubicBezTo>
                    <a:cubicBezTo>
                      <a:pt x="101" y="57"/>
                      <a:pt x="102" y="57"/>
                      <a:pt x="102" y="56"/>
                    </a:cubicBezTo>
                    <a:cubicBezTo>
                      <a:pt x="103" y="55"/>
                      <a:pt x="103" y="53"/>
                      <a:pt x="105" y="51"/>
                    </a:cubicBezTo>
                    <a:cubicBezTo>
                      <a:pt x="106" y="49"/>
                      <a:pt x="109" y="48"/>
                      <a:pt x="110" y="46"/>
                    </a:cubicBezTo>
                    <a:cubicBezTo>
                      <a:pt x="111" y="44"/>
                      <a:pt x="112" y="42"/>
                      <a:pt x="114" y="41"/>
                    </a:cubicBezTo>
                    <a:cubicBezTo>
                      <a:pt x="116" y="40"/>
                      <a:pt x="116" y="39"/>
                      <a:pt x="116" y="37"/>
                    </a:cubicBezTo>
                    <a:cubicBezTo>
                      <a:pt x="116" y="31"/>
                      <a:pt x="116" y="31"/>
                      <a:pt x="116" y="31"/>
                    </a:cubicBezTo>
                    <a:cubicBezTo>
                      <a:pt x="116" y="30"/>
                      <a:pt x="115" y="28"/>
                      <a:pt x="114" y="27"/>
                    </a:cubicBezTo>
                    <a:cubicBezTo>
                      <a:pt x="113" y="24"/>
                      <a:pt x="112" y="21"/>
                      <a:pt x="111" y="18"/>
                    </a:cubicBezTo>
                    <a:cubicBezTo>
                      <a:pt x="110" y="17"/>
                      <a:pt x="110" y="16"/>
                      <a:pt x="109" y="16"/>
                    </a:cubicBezTo>
                    <a:cubicBezTo>
                      <a:pt x="109" y="15"/>
                      <a:pt x="109" y="14"/>
                      <a:pt x="109" y="14"/>
                    </a:cubicBezTo>
                    <a:cubicBezTo>
                      <a:pt x="108" y="12"/>
                      <a:pt x="106" y="11"/>
                      <a:pt x="105" y="10"/>
                    </a:cubicBezTo>
                    <a:cubicBezTo>
                      <a:pt x="104" y="8"/>
                      <a:pt x="104" y="8"/>
                      <a:pt x="102" y="8"/>
                    </a:cubicBezTo>
                    <a:cubicBezTo>
                      <a:pt x="100" y="8"/>
                      <a:pt x="99" y="7"/>
                      <a:pt x="98" y="6"/>
                    </a:cubicBezTo>
                    <a:cubicBezTo>
                      <a:pt x="98" y="6"/>
                      <a:pt x="98" y="6"/>
                      <a:pt x="98" y="5"/>
                    </a:cubicBezTo>
                    <a:cubicBezTo>
                      <a:pt x="97" y="6"/>
                      <a:pt x="96" y="6"/>
                      <a:pt x="95" y="8"/>
                    </a:cubicBezTo>
                    <a:cubicBezTo>
                      <a:pt x="94" y="9"/>
                      <a:pt x="94" y="11"/>
                      <a:pt x="93" y="11"/>
                    </a:cubicBezTo>
                    <a:cubicBezTo>
                      <a:pt x="92" y="11"/>
                      <a:pt x="92" y="11"/>
                      <a:pt x="92" y="10"/>
                    </a:cubicBezTo>
                    <a:cubicBezTo>
                      <a:pt x="91" y="9"/>
                      <a:pt x="90" y="9"/>
                      <a:pt x="89" y="8"/>
                    </a:cubicBezTo>
                    <a:cubicBezTo>
                      <a:pt x="88" y="7"/>
                      <a:pt x="89" y="5"/>
                      <a:pt x="89" y="4"/>
                    </a:cubicBezTo>
                    <a:cubicBezTo>
                      <a:pt x="88" y="2"/>
                      <a:pt x="87" y="0"/>
                      <a:pt x="85" y="0"/>
                    </a:cubicBezTo>
                    <a:cubicBezTo>
                      <a:pt x="83" y="0"/>
                      <a:pt x="83" y="1"/>
                      <a:pt x="81" y="2"/>
                    </a:cubicBezTo>
                    <a:cubicBezTo>
                      <a:pt x="81" y="2"/>
                      <a:pt x="78" y="2"/>
                      <a:pt x="78" y="3"/>
                    </a:cubicBezTo>
                    <a:cubicBezTo>
                      <a:pt x="77" y="3"/>
                      <a:pt x="78" y="4"/>
                      <a:pt x="78" y="4"/>
                    </a:cubicBezTo>
                    <a:cubicBezTo>
                      <a:pt x="80" y="8"/>
                      <a:pt x="77" y="6"/>
                      <a:pt x="75" y="8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10"/>
                      <a:pt x="74" y="10"/>
                      <a:pt x="74" y="10"/>
                    </a:cubicBezTo>
                    <a:cubicBezTo>
                      <a:pt x="71" y="11"/>
                      <a:pt x="70" y="12"/>
                      <a:pt x="68" y="9"/>
                    </a:cubicBezTo>
                    <a:cubicBezTo>
                      <a:pt x="68" y="9"/>
                      <a:pt x="68" y="8"/>
                      <a:pt x="67" y="7"/>
                    </a:cubicBezTo>
                    <a:cubicBezTo>
                      <a:pt x="67" y="6"/>
                      <a:pt x="64" y="6"/>
                      <a:pt x="63" y="6"/>
                    </a:cubicBezTo>
                    <a:cubicBezTo>
                      <a:pt x="62" y="7"/>
                      <a:pt x="63" y="9"/>
                      <a:pt x="62" y="10"/>
                    </a:cubicBezTo>
                    <a:cubicBezTo>
                      <a:pt x="61" y="11"/>
                      <a:pt x="60" y="11"/>
                      <a:pt x="59" y="12"/>
                    </a:cubicBezTo>
                    <a:cubicBezTo>
                      <a:pt x="59" y="12"/>
                      <a:pt x="59" y="13"/>
                      <a:pt x="59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8" y="12"/>
                      <a:pt x="55" y="12"/>
                      <a:pt x="54" y="11"/>
                    </a:cubicBezTo>
                    <a:cubicBezTo>
                      <a:pt x="52" y="11"/>
                      <a:pt x="51" y="10"/>
                      <a:pt x="50" y="13"/>
                    </a:cubicBezTo>
                    <a:cubicBezTo>
                      <a:pt x="49" y="16"/>
                      <a:pt x="47" y="18"/>
                      <a:pt x="46" y="20"/>
                    </a:cubicBezTo>
                    <a:cubicBezTo>
                      <a:pt x="45" y="22"/>
                      <a:pt x="42" y="24"/>
                      <a:pt x="42" y="26"/>
                    </a:cubicBezTo>
                    <a:cubicBezTo>
                      <a:pt x="42" y="27"/>
                      <a:pt x="42" y="27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39" y="28"/>
                      <a:pt x="38" y="27"/>
                    </a:cubicBezTo>
                    <a:cubicBezTo>
                      <a:pt x="37" y="27"/>
                      <a:pt x="37" y="25"/>
                      <a:pt x="36" y="25"/>
                    </a:cubicBezTo>
                    <a:cubicBezTo>
                      <a:pt x="35" y="25"/>
                      <a:pt x="34" y="27"/>
                      <a:pt x="34" y="27"/>
                    </a:cubicBezTo>
                    <a:cubicBezTo>
                      <a:pt x="31" y="27"/>
                      <a:pt x="31" y="25"/>
                      <a:pt x="29" y="24"/>
                    </a:cubicBezTo>
                    <a:cubicBezTo>
                      <a:pt x="27" y="24"/>
                      <a:pt x="27" y="26"/>
                      <a:pt x="25" y="27"/>
                    </a:cubicBezTo>
                    <a:cubicBezTo>
                      <a:pt x="23" y="27"/>
                      <a:pt x="21" y="27"/>
                      <a:pt x="20" y="26"/>
                    </a:cubicBezTo>
                    <a:cubicBezTo>
                      <a:pt x="20" y="26"/>
                      <a:pt x="20" y="24"/>
                      <a:pt x="20" y="24"/>
                    </a:cubicBezTo>
                    <a:cubicBezTo>
                      <a:pt x="19" y="23"/>
                      <a:pt x="18" y="24"/>
                      <a:pt x="18" y="22"/>
                    </a:cubicBezTo>
                    <a:cubicBezTo>
                      <a:pt x="18" y="22"/>
                      <a:pt x="18" y="21"/>
                      <a:pt x="18" y="20"/>
                    </a:cubicBezTo>
                    <a:cubicBezTo>
                      <a:pt x="17" y="19"/>
                      <a:pt x="16" y="18"/>
                      <a:pt x="16" y="17"/>
                    </a:cubicBezTo>
                    <a:cubicBezTo>
                      <a:pt x="14" y="15"/>
                      <a:pt x="12" y="13"/>
                      <a:pt x="10" y="11"/>
                    </a:cubicBezTo>
                    <a:cubicBezTo>
                      <a:pt x="10" y="10"/>
                      <a:pt x="8" y="10"/>
                      <a:pt x="9" y="9"/>
                    </a:cubicBezTo>
                    <a:cubicBezTo>
                      <a:pt x="7" y="8"/>
                      <a:pt x="5" y="8"/>
                      <a:pt x="4" y="9"/>
                    </a:cubicBezTo>
                    <a:cubicBezTo>
                      <a:pt x="3" y="10"/>
                      <a:pt x="3" y="13"/>
                      <a:pt x="3" y="14"/>
                    </a:cubicBezTo>
                    <a:cubicBezTo>
                      <a:pt x="2" y="16"/>
                      <a:pt x="1" y="17"/>
                      <a:pt x="1" y="18"/>
                    </a:cubicBezTo>
                    <a:cubicBezTo>
                      <a:pt x="0" y="20"/>
                      <a:pt x="0" y="22"/>
                      <a:pt x="0" y="24"/>
                    </a:cubicBezTo>
                    <a:cubicBezTo>
                      <a:pt x="0" y="26"/>
                      <a:pt x="1" y="28"/>
                      <a:pt x="1" y="31"/>
                    </a:cubicBezTo>
                    <a:cubicBezTo>
                      <a:pt x="1" y="32"/>
                      <a:pt x="1" y="34"/>
                      <a:pt x="3" y="35"/>
                    </a:cubicBezTo>
                    <a:cubicBezTo>
                      <a:pt x="5" y="36"/>
                      <a:pt x="7" y="37"/>
                      <a:pt x="9" y="38"/>
                    </a:cubicBezTo>
                    <a:cubicBezTo>
                      <a:pt x="10" y="40"/>
                      <a:pt x="12" y="41"/>
                      <a:pt x="13" y="43"/>
                    </a:cubicBezTo>
                    <a:cubicBezTo>
                      <a:pt x="14" y="46"/>
                      <a:pt x="15" y="49"/>
                      <a:pt x="14" y="52"/>
                    </a:cubicBezTo>
                    <a:cubicBezTo>
                      <a:pt x="14" y="55"/>
                      <a:pt x="8" y="59"/>
                      <a:pt x="11" y="62"/>
                    </a:cubicBezTo>
                    <a:cubicBezTo>
                      <a:pt x="12" y="64"/>
                      <a:pt x="17" y="64"/>
                      <a:pt x="19" y="65"/>
                    </a:cubicBezTo>
                    <a:cubicBezTo>
                      <a:pt x="21" y="66"/>
                      <a:pt x="22" y="66"/>
                      <a:pt x="22" y="68"/>
                    </a:cubicBezTo>
                    <a:cubicBezTo>
                      <a:pt x="22" y="71"/>
                      <a:pt x="19" y="73"/>
                      <a:pt x="19" y="76"/>
                    </a:cubicBezTo>
                    <a:cubicBezTo>
                      <a:pt x="19" y="77"/>
                      <a:pt x="21" y="78"/>
                      <a:pt x="22" y="78"/>
                    </a:cubicBezTo>
                    <a:cubicBezTo>
                      <a:pt x="23" y="79"/>
                      <a:pt x="23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79"/>
                      <a:pt x="25" y="79"/>
                      <a:pt x="26" y="79"/>
                    </a:cubicBezTo>
                    <a:cubicBezTo>
                      <a:pt x="26" y="80"/>
                      <a:pt x="26" y="82"/>
                      <a:pt x="26" y="83"/>
                    </a:cubicBezTo>
                    <a:cubicBezTo>
                      <a:pt x="26" y="86"/>
                      <a:pt x="29" y="87"/>
                      <a:pt x="31" y="88"/>
                    </a:cubicBezTo>
                    <a:cubicBezTo>
                      <a:pt x="32" y="89"/>
                      <a:pt x="33" y="90"/>
                      <a:pt x="34" y="90"/>
                    </a:cubicBezTo>
                    <a:cubicBezTo>
                      <a:pt x="35" y="91"/>
                      <a:pt x="36" y="91"/>
                      <a:pt x="37" y="92"/>
                    </a:cubicBezTo>
                    <a:cubicBezTo>
                      <a:pt x="37" y="92"/>
                      <a:pt x="37" y="93"/>
                      <a:pt x="38" y="94"/>
                    </a:cubicBezTo>
                    <a:cubicBezTo>
                      <a:pt x="38" y="95"/>
                      <a:pt x="40" y="95"/>
                      <a:pt x="40" y="96"/>
                    </a:cubicBezTo>
                    <a:cubicBezTo>
                      <a:pt x="41" y="96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8"/>
                      <a:pt x="41" y="99"/>
                      <a:pt x="42" y="99"/>
                    </a:cubicBezTo>
                    <a:cubicBezTo>
                      <a:pt x="44" y="100"/>
                      <a:pt x="44" y="99"/>
                      <a:pt x="45" y="100"/>
                    </a:cubicBezTo>
                    <a:cubicBezTo>
                      <a:pt x="46" y="102"/>
                      <a:pt x="47" y="103"/>
                      <a:pt x="47" y="104"/>
                    </a:cubicBezTo>
                    <a:cubicBezTo>
                      <a:pt x="48" y="106"/>
                      <a:pt x="47" y="108"/>
                      <a:pt x="46" y="110"/>
                    </a:cubicBezTo>
                    <a:cubicBezTo>
                      <a:pt x="45" y="110"/>
                      <a:pt x="45" y="111"/>
                      <a:pt x="44" y="111"/>
                    </a:cubicBezTo>
                    <a:cubicBezTo>
                      <a:pt x="44" y="112"/>
                      <a:pt x="44" y="113"/>
                      <a:pt x="44" y="114"/>
                    </a:cubicBezTo>
                    <a:cubicBezTo>
                      <a:pt x="43" y="114"/>
                      <a:pt x="43" y="114"/>
                      <a:pt x="42" y="115"/>
                    </a:cubicBezTo>
                    <a:cubicBezTo>
                      <a:pt x="42" y="115"/>
                      <a:pt x="43" y="115"/>
                      <a:pt x="43" y="116"/>
                    </a:cubicBezTo>
                    <a:cubicBezTo>
                      <a:pt x="43" y="118"/>
                      <a:pt x="39" y="118"/>
                      <a:pt x="39" y="120"/>
                    </a:cubicBezTo>
                    <a:cubicBezTo>
                      <a:pt x="39" y="121"/>
                      <a:pt x="39" y="121"/>
                      <a:pt x="39" y="122"/>
                    </a:cubicBezTo>
                    <a:cubicBezTo>
                      <a:pt x="40" y="122"/>
                      <a:pt x="41" y="121"/>
                      <a:pt x="42" y="123"/>
                    </a:cubicBezTo>
                    <a:cubicBezTo>
                      <a:pt x="44" y="124"/>
                      <a:pt x="41" y="126"/>
                      <a:pt x="41" y="128"/>
                    </a:cubicBezTo>
                    <a:cubicBezTo>
                      <a:pt x="41" y="130"/>
                      <a:pt x="42" y="135"/>
                      <a:pt x="44" y="135"/>
                    </a:cubicBezTo>
                    <a:cubicBezTo>
                      <a:pt x="46" y="136"/>
                      <a:pt x="47" y="134"/>
                      <a:pt x="49" y="133"/>
                    </a:cubicBezTo>
                    <a:cubicBezTo>
                      <a:pt x="49" y="132"/>
                      <a:pt x="51" y="131"/>
                      <a:pt x="52" y="130"/>
                    </a:cubicBezTo>
                    <a:cubicBezTo>
                      <a:pt x="53" y="128"/>
                      <a:pt x="55" y="126"/>
                      <a:pt x="57" y="127"/>
                    </a:cubicBezTo>
                    <a:cubicBezTo>
                      <a:pt x="59" y="127"/>
                      <a:pt x="59" y="129"/>
                      <a:pt x="60" y="129"/>
                    </a:cubicBezTo>
                    <a:cubicBezTo>
                      <a:pt x="63" y="129"/>
                      <a:pt x="61" y="127"/>
                      <a:pt x="61" y="126"/>
                    </a:cubicBezTo>
                    <a:cubicBezTo>
                      <a:pt x="60" y="123"/>
                      <a:pt x="62" y="123"/>
                      <a:pt x="64" y="122"/>
                    </a:cubicBezTo>
                    <a:cubicBezTo>
                      <a:pt x="65" y="121"/>
                      <a:pt x="67" y="120"/>
                      <a:pt x="68" y="119"/>
                    </a:cubicBezTo>
                    <a:cubicBezTo>
                      <a:pt x="69" y="118"/>
                      <a:pt x="72" y="117"/>
                      <a:pt x="73" y="117"/>
                    </a:cubicBezTo>
                    <a:cubicBezTo>
                      <a:pt x="73" y="116"/>
                      <a:pt x="73" y="115"/>
                      <a:pt x="73" y="113"/>
                    </a:cubicBezTo>
                    <a:cubicBezTo>
                      <a:pt x="74" y="112"/>
                      <a:pt x="73" y="110"/>
                      <a:pt x="75" y="110"/>
                    </a:cubicBezTo>
                    <a:cubicBezTo>
                      <a:pt x="78" y="110"/>
                      <a:pt x="78" y="111"/>
                      <a:pt x="79" y="109"/>
                    </a:cubicBezTo>
                    <a:cubicBezTo>
                      <a:pt x="80" y="108"/>
                      <a:pt x="81" y="106"/>
                      <a:pt x="82" y="105"/>
                    </a:cubicBezTo>
                    <a:cubicBezTo>
                      <a:pt x="82" y="105"/>
                      <a:pt x="82" y="105"/>
                      <a:pt x="82" y="105"/>
                    </a:cubicBezTo>
                    <a:cubicBezTo>
                      <a:pt x="81" y="105"/>
                      <a:pt x="81" y="104"/>
                      <a:pt x="81" y="104"/>
                    </a:cubicBezTo>
                    <a:cubicBezTo>
                      <a:pt x="81" y="103"/>
                      <a:pt x="81" y="102"/>
                      <a:pt x="82" y="101"/>
                    </a:cubicBezTo>
                    <a:cubicBezTo>
                      <a:pt x="82" y="100"/>
                      <a:pt x="82" y="99"/>
                      <a:pt x="83" y="99"/>
                    </a:cubicBezTo>
                    <a:cubicBezTo>
                      <a:pt x="84" y="97"/>
                      <a:pt x="85" y="96"/>
                      <a:pt x="86" y="95"/>
                    </a:cubicBezTo>
                    <a:cubicBezTo>
                      <a:pt x="87" y="93"/>
                      <a:pt x="87" y="93"/>
                      <a:pt x="86" y="92"/>
                    </a:cubicBezTo>
                    <a:cubicBezTo>
                      <a:pt x="86" y="91"/>
                      <a:pt x="86" y="90"/>
                      <a:pt x="85" y="88"/>
                    </a:cubicBezTo>
                    <a:cubicBezTo>
                      <a:pt x="85" y="87"/>
                      <a:pt x="83" y="86"/>
                      <a:pt x="81" y="86"/>
                    </a:cubicBezTo>
                    <a:cubicBezTo>
                      <a:pt x="80" y="85"/>
                      <a:pt x="80" y="85"/>
                      <a:pt x="80" y="83"/>
                    </a:cubicBezTo>
                    <a:cubicBezTo>
                      <a:pt x="80" y="82"/>
                      <a:pt x="80" y="82"/>
                      <a:pt x="79" y="80"/>
                    </a:cubicBezTo>
                    <a:cubicBezTo>
                      <a:pt x="79" y="80"/>
                      <a:pt x="79" y="79"/>
                      <a:pt x="79" y="79"/>
                    </a:cubicBezTo>
                    <a:cubicBezTo>
                      <a:pt x="80" y="78"/>
                      <a:pt x="82" y="78"/>
                      <a:pt x="83" y="78"/>
                    </a:cubicBezTo>
                    <a:cubicBezTo>
                      <a:pt x="85" y="78"/>
                      <a:pt x="86" y="76"/>
                      <a:pt x="89" y="77"/>
                    </a:cubicBezTo>
                    <a:cubicBezTo>
                      <a:pt x="90" y="78"/>
                      <a:pt x="90" y="77"/>
                      <a:pt x="92" y="77"/>
                    </a:cubicBezTo>
                    <a:cubicBezTo>
                      <a:pt x="92" y="77"/>
                      <a:pt x="93" y="77"/>
                      <a:pt x="94" y="77"/>
                    </a:cubicBezTo>
                    <a:cubicBezTo>
                      <a:pt x="94" y="77"/>
                      <a:pt x="94" y="77"/>
                      <a:pt x="95" y="78"/>
                    </a:cubicBezTo>
                    <a:cubicBezTo>
                      <a:pt x="95" y="78"/>
                      <a:pt x="96" y="78"/>
                      <a:pt x="96" y="78"/>
                    </a:cubicBezTo>
                    <a:cubicBezTo>
                      <a:pt x="98" y="78"/>
                      <a:pt x="98" y="77"/>
                      <a:pt x="99" y="77"/>
                    </a:cubicBezTo>
                    <a:cubicBezTo>
                      <a:pt x="101" y="76"/>
                      <a:pt x="104" y="77"/>
                      <a:pt x="104" y="76"/>
                    </a:cubicBezTo>
                    <a:cubicBezTo>
                      <a:pt x="106" y="73"/>
                      <a:pt x="106" y="71"/>
                      <a:pt x="109" y="70"/>
                    </a:cubicBezTo>
                    <a:cubicBezTo>
                      <a:pt x="110" y="70"/>
                      <a:pt x="111" y="70"/>
                      <a:pt x="112" y="70"/>
                    </a:cubicBezTo>
                    <a:cubicBezTo>
                      <a:pt x="112" y="70"/>
                      <a:pt x="113" y="70"/>
                      <a:pt x="113" y="70"/>
                    </a:cubicBezTo>
                    <a:cubicBezTo>
                      <a:pt x="114" y="69"/>
                      <a:pt x="116" y="67"/>
                      <a:pt x="116" y="65"/>
                    </a:cubicBezTo>
                    <a:cubicBezTo>
                      <a:pt x="116" y="65"/>
                      <a:pt x="116" y="64"/>
                      <a:pt x="116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6" y="64"/>
                      <a:pt x="116" y="63"/>
                      <a:pt x="116" y="63"/>
                    </a:cubicBezTo>
                    <a:close/>
                  </a:path>
                </a:pathLst>
              </a:custGeom>
              <a:solidFill>
                <a:srgbClr val="8EC4C5">
                  <a:lumMod val="75000"/>
                </a:srgbClr>
              </a:solidFill>
              <a:ln w="6350">
                <a:solidFill>
                  <a:srgbClr val="FFFFFF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54">
                <a:extLst>
                  <a:ext uri="{FF2B5EF4-FFF2-40B4-BE49-F238E27FC236}">
                    <a16:creationId xmlns:a16="http://schemas.microsoft.com/office/drawing/2014/main" xmlns="" id="{B32E5100-C46A-48CD-95CC-EBA0BD6DE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744" y="3407543"/>
                <a:ext cx="1074483" cy="848581"/>
              </a:xfrm>
              <a:custGeom>
                <a:avLst/>
                <a:gdLst>
                  <a:gd name="T0" fmla="*/ 125 w 133"/>
                  <a:gd name="T1" fmla="*/ 63 h 105"/>
                  <a:gd name="T2" fmla="*/ 119 w 133"/>
                  <a:gd name="T3" fmla="*/ 56 h 105"/>
                  <a:gd name="T4" fmla="*/ 115 w 133"/>
                  <a:gd name="T5" fmla="*/ 49 h 105"/>
                  <a:gd name="T6" fmla="*/ 114 w 133"/>
                  <a:gd name="T7" fmla="*/ 41 h 105"/>
                  <a:gd name="T8" fmla="*/ 118 w 133"/>
                  <a:gd name="T9" fmla="*/ 33 h 105"/>
                  <a:gd name="T10" fmla="*/ 113 w 133"/>
                  <a:gd name="T11" fmla="*/ 31 h 105"/>
                  <a:gd name="T12" fmla="*/ 109 w 133"/>
                  <a:gd name="T13" fmla="*/ 27 h 105"/>
                  <a:gd name="T14" fmla="*/ 103 w 133"/>
                  <a:gd name="T15" fmla="*/ 23 h 105"/>
                  <a:gd name="T16" fmla="*/ 100 w 133"/>
                  <a:gd name="T17" fmla="*/ 14 h 105"/>
                  <a:gd name="T18" fmla="*/ 97 w 133"/>
                  <a:gd name="T19" fmla="*/ 9 h 105"/>
                  <a:gd name="T20" fmla="*/ 92 w 133"/>
                  <a:gd name="T21" fmla="*/ 4 h 105"/>
                  <a:gd name="T22" fmla="*/ 85 w 133"/>
                  <a:gd name="T23" fmla="*/ 1 h 105"/>
                  <a:gd name="T24" fmla="*/ 82 w 133"/>
                  <a:gd name="T25" fmla="*/ 3 h 105"/>
                  <a:gd name="T26" fmla="*/ 70 w 133"/>
                  <a:gd name="T27" fmla="*/ 5 h 105"/>
                  <a:gd name="T28" fmla="*/ 60 w 133"/>
                  <a:gd name="T29" fmla="*/ 8 h 105"/>
                  <a:gd name="T30" fmla="*/ 53 w 133"/>
                  <a:gd name="T31" fmla="*/ 8 h 105"/>
                  <a:gd name="T32" fmla="*/ 47 w 133"/>
                  <a:gd name="T33" fmla="*/ 7 h 105"/>
                  <a:gd name="T34" fmla="*/ 39 w 133"/>
                  <a:gd name="T35" fmla="*/ 3 h 105"/>
                  <a:gd name="T36" fmla="*/ 35 w 133"/>
                  <a:gd name="T37" fmla="*/ 7 h 105"/>
                  <a:gd name="T38" fmla="*/ 29 w 133"/>
                  <a:gd name="T39" fmla="*/ 9 h 105"/>
                  <a:gd name="T40" fmla="*/ 13 w 133"/>
                  <a:gd name="T41" fmla="*/ 12 h 105"/>
                  <a:gd name="T42" fmla="*/ 11 w 133"/>
                  <a:gd name="T43" fmla="*/ 26 h 105"/>
                  <a:gd name="T44" fmla="*/ 4 w 133"/>
                  <a:gd name="T45" fmla="*/ 40 h 105"/>
                  <a:gd name="T46" fmla="*/ 8 w 133"/>
                  <a:gd name="T47" fmla="*/ 44 h 105"/>
                  <a:gd name="T48" fmla="*/ 15 w 133"/>
                  <a:gd name="T49" fmla="*/ 48 h 105"/>
                  <a:gd name="T50" fmla="*/ 22 w 133"/>
                  <a:gd name="T51" fmla="*/ 52 h 105"/>
                  <a:gd name="T52" fmla="*/ 29 w 133"/>
                  <a:gd name="T53" fmla="*/ 60 h 105"/>
                  <a:gd name="T54" fmla="*/ 25 w 133"/>
                  <a:gd name="T55" fmla="*/ 63 h 105"/>
                  <a:gd name="T56" fmla="*/ 22 w 133"/>
                  <a:gd name="T57" fmla="*/ 70 h 105"/>
                  <a:gd name="T58" fmla="*/ 26 w 133"/>
                  <a:gd name="T59" fmla="*/ 73 h 105"/>
                  <a:gd name="T60" fmla="*/ 30 w 133"/>
                  <a:gd name="T61" fmla="*/ 80 h 105"/>
                  <a:gd name="T62" fmla="*/ 35 w 133"/>
                  <a:gd name="T63" fmla="*/ 86 h 105"/>
                  <a:gd name="T64" fmla="*/ 39 w 133"/>
                  <a:gd name="T65" fmla="*/ 88 h 105"/>
                  <a:gd name="T66" fmla="*/ 47 w 133"/>
                  <a:gd name="T67" fmla="*/ 97 h 105"/>
                  <a:gd name="T68" fmla="*/ 49 w 133"/>
                  <a:gd name="T69" fmla="*/ 101 h 105"/>
                  <a:gd name="T70" fmla="*/ 54 w 133"/>
                  <a:gd name="T71" fmla="*/ 104 h 105"/>
                  <a:gd name="T72" fmla="*/ 63 w 133"/>
                  <a:gd name="T73" fmla="*/ 104 h 105"/>
                  <a:gd name="T74" fmla="*/ 67 w 133"/>
                  <a:gd name="T75" fmla="*/ 104 h 105"/>
                  <a:gd name="T76" fmla="*/ 71 w 133"/>
                  <a:gd name="T77" fmla="*/ 103 h 105"/>
                  <a:gd name="T78" fmla="*/ 79 w 133"/>
                  <a:gd name="T79" fmla="*/ 90 h 105"/>
                  <a:gd name="T80" fmla="*/ 83 w 133"/>
                  <a:gd name="T81" fmla="*/ 88 h 105"/>
                  <a:gd name="T82" fmla="*/ 88 w 133"/>
                  <a:gd name="T83" fmla="*/ 89 h 105"/>
                  <a:gd name="T84" fmla="*/ 92 w 133"/>
                  <a:gd name="T85" fmla="*/ 83 h 105"/>
                  <a:gd name="T86" fmla="*/ 97 w 133"/>
                  <a:gd name="T87" fmla="*/ 86 h 105"/>
                  <a:gd name="T88" fmla="*/ 104 w 133"/>
                  <a:gd name="T89" fmla="*/ 86 h 105"/>
                  <a:gd name="T90" fmla="*/ 107 w 133"/>
                  <a:gd name="T91" fmla="*/ 81 h 105"/>
                  <a:gd name="T92" fmla="*/ 110 w 133"/>
                  <a:gd name="T93" fmla="*/ 79 h 105"/>
                  <a:gd name="T94" fmla="*/ 118 w 133"/>
                  <a:gd name="T95" fmla="*/ 81 h 105"/>
                  <a:gd name="T96" fmla="*/ 121 w 133"/>
                  <a:gd name="T97" fmla="*/ 87 h 105"/>
                  <a:gd name="T98" fmla="*/ 124 w 133"/>
                  <a:gd name="T99" fmla="*/ 85 h 105"/>
                  <a:gd name="T100" fmla="*/ 124 w 133"/>
                  <a:gd name="T101" fmla="*/ 79 h 105"/>
                  <a:gd name="T102" fmla="*/ 120 w 133"/>
                  <a:gd name="T103" fmla="*/ 78 h 105"/>
                  <a:gd name="T104" fmla="*/ 116 w 133"/>
                  <a:gd name="T105" fmla="*/ 73 h 105"/>
                  <a:gd name="T106" fmla="*/ 111 w 133"/>
                  <a:gd name="T107" fmla="*/ 69 h 105"/>
                  <a:gd name="T108" fmla="*/ 104 w 133"/>
                  <a:gd name="T109" fmla="*/ 69 h 105"/>
                  <a:gd name="T110" fmla="*/ 95 w 133"/>
                  <a:gd name="T111" fmla="*/ 70 h 105"/>
                  <a:gd name="T112" fmla="*/ 92 w 133"/>
                  <a:gd name="T113" fmla="*/ 68 h 105"/>
                  <a:gd name="T114" fmla="*/ 99 w 133"/>
                  <a:gd name="T115" fmla="*/ 68 h 105"/>
                  <a:gd name="T116" fmla="*/ 109 w 133"/>
                  <a:gd name="T117" fmla="*/ 66 h 105"/>
                  <a:gd name="T118" fmla="*/ 115 w 133"/>
                  <a:gd name="T119" fmla="*/ 68 h 105"/>
                  <a:gd name="T120" fmla="*/ 122 w 133"/>
                  <a:gd name="T121" fmla="*/ 74 h 105"/>
                  <a:gd name="T122" fmla="*/ 131 w 133"/>
                  <a:gd name="T123" fmla="*/ 75 h 105"/>
                  <a:gd name="T124" fmla="*/ 130 w 133"/>
                  <a:gd name="T125" fmla="*/ 6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3" h="105">
                    <a:moveTo>
                      <a:pt x="130" y="69"/>
                    </a:moveTo>
                    <a:cubicBezTo>
                      <a:pt x="129" y="67"/>
                      <a:pt x="127" y="65"/>
                      <a:pt x="125" y="63"/>
                    </a:cubicBezTo>
                    <a:cubicBezTo>
                      <a:pt x="124" y="62"/>
                      <a:pt x="123" y="60"/>
                      <a:pt x="122" y="59"/>
                    </a:cubicBezTo>
                    <a:cubicBezTo>
                      <a:pt x="121" y="58"/>
                      <a:pt x="120" y="57"/>
                      <a:pt x="119" y="56"/>
                    </a:cubicBezTo>
                    <a:cubicBezTo>
                      <a:pt x="118" y="55"/>
                      <a:pt x="116" y="54"/>
                      <a:pt x="116" y="52"/>
                    </a:cubicBezTo>
                    <a:cubicBezTo>
                      <a:pt x="116" y="51"/>
                      <a:pt x="116" y="50"/>
                      <a:pt x="115" y="49"/>
                    </a:cubicBezTo>
                    <a:cubicBezTo>
                      <a:pt x="115" y="48"/>
                      <a:pt x="114" y="47"/>
                      <a:pt x="114" y="46"/>
                    </a:cubicBezTo>
                    <a:cubicBezTo>
                      <a:pt x="113" y="44"/>
                      <a:pt x="114" y="43"/>
                      <a:pt x="114" y="41"/>
                    </a:cubicBezTo>
                    <a:cubicBezTo>
                      <a:pt x="114" y="40"/>
                      <a:pt x="113" y="38"/>
                      <a:pt x="115" y="37"/>
                    </a:cubicBezTo>
                    <a:cubicBezTo>
                      <a:pt x="116" y="35"/>
                      <a:pt x="119" y="35"/>
                      <a:pt x="118" y="33"/>
                    </a:cubicBezTo>
                    <a:cubicBezTo>
                      <a:pt x="118" y="32"/>
                      <a:pt x="117" y="32"/>
                      <a:pt x="116" y="32"/>
                    </a:cubicBezTo>
                    <a:cubicBezTo>
                      <a:pt x="115" y="32"/>
                      <a:pt x="114" y="32"/>
                      <a:pt x="113" y="31"/>
                    </a:cubicBezTo>
                    <a:cubicBezTo>
                      <a:pt x="112" y="31"/>
                      <a:pt x="112" y="31"/>
                      <a:pt x="111" y="31"/>
                    </a:cubicBezTo>
                    <a:cubicBezTo>
                      <a:pt x="110" y="30"/>
                      <a:pt x="109" y="28"/>
                      <a:pt x="109" y="27"/>
                    </a:cubicBezTo>
                    <a:cubicBezTo>
                      <a:pt x="108" y="26"/>
                      <a:pt x="107" y="25"/>
                      <a:pt x="106" y="25"/>
                    </a:cubicBezTo>
                    <a:cubicBezTo>
                      <a:pt x="105" y="24"/>
                      <a:pt x="104" y="24"/>
                      <a:pt x="103" y="23"/>
                    </a:cubicBezTo>
                    <a:cubicBezTo>
                      <a:pt x="103" y="22"/>
                      <a:pt x="102" y="20"/>
                      <a:pt x="101" y="18"/>
                    </a:cubicBezTo>
                    <a:cubicBezTo>
                      <a:pt x="101" y="17"/>
                      <a:pt x="101" y="16"/>
                      <a:pt x="100" y="14"/>
                    </a:cubicBezTo>
                    <a:cubicBezTo>
                      <a:pt x="99" y="13"/>
                      <a:pt x="97" y="12"/>
                      <a:pt x="97" y="10"/>
                    </a:cubicBezTo>
                    <a:cubicBezTo>
                      <a:pt x="97" y="10"/>
                      <a:pt x="97" y="9"/>
                      <a:pt x="97" y="9"/>
                    </a:cubicBezTo>
                    <a:cubicBezTo>
                      <a:pt x="96" y="8"/>
                      <a:pt x="95" y="7"/>
                      <a:pt x="95" y="6"/>
                    </a:cubicBezTo>
                    <a:cubicBezTo>
                      <a:pt x="94" y="5"/>
                      <a:pt x="94" y="5"/>
                      <a:pt x="92" y="4"/>
                    </a:cubicBezTo>
                    <a:cubicBezTo>
                      <a:pt x="90" y="4"/>
                      <a:pt x="90" y="4"/>
                      <a:pt x="89" y="4"/>
                    </a:cubicBezTo>
                    <a:cubicBezTo>
                      <a:pt x="87" y="3"/>
                      <a:pt x="87" y="2"/>
                      <a:pt x="85" y="1"/>
                    </a:cubicBezTo>
                    <a:cubicBezTo>
                      <a:pt x="84" y="0"/>
                      <a:pt x="83" y="0"/>
                      <a:pt x="83" y="0"/>
                    </a:cubicBezTo>
                    <a:cubicBezTo>
                      <a:pt x="83" y="1"/>
                      <a:pt x="83" y="2"/>
                      <a:pt x="82" y="3"/>
                    </a:cubicBezTo>
                    <a:cubicBezTo>
                      <a:pt x="81" y="6"/>
                      <a:pt x="78" y="4"/>
                      <a:pt x="77" y="4"/>
                    </a:cubicBezTo>
                    <a:cubicBezTo>
                      <a:pt x="74" y="3"/>
                      <a:pt x="73" y="4"/>
                      <a:pt x="70" y="5"/>
                    </a:cubicBezTo>
                    <a:cubicBezTo>
                      <a:pt x="68" y="5"/>
                      <a:pt x="66" y="4"/>
                      <a:pt x="64" y="5"/>
                    </a:cubicBezTo>
                    <a:cubicBezTo>
                      <a:pt x="62" y="5"/>
                      <a:pt x="61" y="8"/>
                      <a:pt x="60" y="8"/>
                    </a:cubicBezTo>
                    <a:cubicBezTo>
                      <a:pt x="57" y="8"/>
                      <a:pt x="57" y="5"/>
                      <a:pt x="55" y="6"/>
                    </a:cubicBezTo>
                    <a:cubicBezTo>
                      <a:pt x="54" y="6"/>
                      <a:pt x="54" y="7"/>
                      <a:pt x="53" y="8"/>
                    </a:cubicBezTo>
                    <a:cubicBezTo>
                      <a:pt x="52" y="8"/>
                      <a:pt x="51" y="7"/>
                      <a:pt x="50" y="7"/>
                    </a:cubicBezTo>
                    <a:cubicBezTo>
                      <a:pt x="48" y="7"/>
                      <a:pt x="49" y="9"/>
                      <a:pt x="47" y="7"/>
                    </a:cubicBezTo>
                    <a:cubicBezTo>
                      <a:pt x="46" y="6"/>
                      <a:pt x="45" y="5"/>
                      <a:pt x="44" y="4"/>
                    </a:cubicBezTo>
                    <a:cubicBezTo>
                      <a:pt x="43" y="4"/>
                      <a:pt x="40" y="3"/>
                      <a:pt x="39" y="3"/>
                    </a:cubicBezTo>
                    <a:cubicBezTo>
                      <a:pt x="37" y="4"/>
                      <a:pt x="37" y="5"/>
                      <a:pt x="37" y="7"/>
                    </a:cubicBezTo>
                    <a:cubicBezTo>
                      <a:pt x="36" y="7"/>
                      <a:pt x="35" y="6"/>
                      <a:pt x="35" y="7"/>
                    </a:cubicBezTo>
                    <a:cubicBezTo>
                      <a:pt x="33" y="7"/>
                      <a:pt x="34" y="7"/>
                      <a:pt x="33" y="7"/>
                    </a:cubicBezTo>
                    <a:cubicBezTo>
                      <a:pt x="32" y="9"/>
                      <a:pt x="32" y="9"/>
                      <a:pt x="29" y="9"/>
                    </a:cubicBezTo>
                    <a:cubicBezTo>
                      <a:pt x="25" y="8"/>
                      <a:pt x="22" y="8"/>
                      <a:pt x="19" y="10"/>
                    </a:cubicBezTo>
                    <a:cubicBezTo>
                      <a:pt x="17" y="11"/>
                      <a:pt x="15" y="11"/>
                      <a:pt x="13" y="12"/>
                    </a:cubicBezTo>
                    <a:cubicBezTo>
                      <a:pt x="11" y="13"/>
                      <a:pt x="12" y="15"/>
                      <a:pt x="12" y="18"/>
                    </a:cubicBezTo>
                    <a:cubicBezTo>
                      <a:pt x="12" y="20"/>
                      <a:pt x="12" y="23"/>
                      <a:pt x="11" y="26"/>
                    </a:cubicBezTo>
                    <a:cubicBezTo>
                      <a:pt x="9" y="30"/>
                      <a:pt x="0" y="31"/>
                      <a:pt x="2" y="38"/>
                    </a:cubicBezTo>
                    <a:cubicBezTo>
                      <a:pt x="2" y="39"/>
                      <a:pt x="3" y="39"/>
                      <a:pt x="4" y="40"/>
                    </a:cubicBezTo>
                    <a:cubicBezTo>
                      <a:pt x="6" y="41"/>
                      <a:pt x="6" y="41"/>
                      <a:pt x="7" y="42"/>
                    </a:cubicBezTo>
                    <a:cubicBezTo>
                      <a:pt x="7" y="43"/>
                      <a:pt x="7" y="44"/>
                      <a:pt x="8" y="44"/>
                    </a:cubicBezTo>
                    <a:cubicBezTo>
                      <a:pt x="9" y="45"/>
                      <a:pt x="10" y="44"/>
                      <a:pt x="11" y="44"/>
                    </a:cubicBezTo>
                    <a:cubicBezTo>
                      <a:pt x="13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0" y="50"/>
                    </a:cubicBezTo>
                    <a:cubicBezTo>
                      <a:pt x="21" y="51"/>
                      <a:pt x="21" y="51"/>
                      <a:pt x="22" y="52"/>
                    </a:cubicBezTo>
                    <a:cubicBezTo>
                      <a:pt x="24" y="55"/>
                      <a:pt x="26" y="58"/>
                      <a:pt x="29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8" y="60"/>
                      <a:pt x="28" y="60"/>
                      <a:pt x="28" y="61"/>
                    </a:cubicBezTo>
                    <a:cubicBezTo>
                      <a:pt x="26" y="61"/>
                      <a:pt x="26" y="62"/>
                      <a:pt x="25" y="63"/>
                    </a:cubicBezTo>
                    <a:cubicBezTo>
                      <a:pt x="23" y="64"/>
                      <a:pt x="23" y="65"/>
                      <a:pt x="23" y="67"/>
                    </a:cubicBezTo>
                    <a:cubicBezTo>
                      <a:pt x="23" y="68"/>
                      <a:pt x="22" y="68"/>
                      <a:pt x="22" y="70"/>
                    </a:cubicBezTo>
                    <a:cubicBezTo>
                      <a:pt x="21" y="71"/>
                      <a:pt x="22" y="72"/>
                      <a:pt x="23" y="73"/>
                    </a:cubicBezTo>
                    <a:cubicBezTo>
                      <a:pt x="24" y="74"/>
                      <a:pt x="25" y="73"/>
                      <a:pt x="26" y="73"/>
                    </a:cubicBezTo>
                    <a:cubicBezTo>
                      <a:pt x="28" y="73"/>
                      <a:pt x="28" y="76"/>
                      <a:pt x="28" y="77"/>
                    </a:cubicBezTo>
                    <a:cubicBezTo>
                      <a:pt x="29" y="78"/>
                      <a:pt x="30" y="79"/>
                      <a:pt x="30" y="80"/>
                    </a:cubicBezTo>
                    <a:cubicBezTo>
                      <a:pt x="31" y="81"/>
                      <a:pt x="32" y="83"/>
                      <a:pt x="33" y="84"/>
                    </a:cubicBezTo>
                    <a:cubicBezTo>
                      <a:pt x="34" y="84"/>
                      <a:pt x="34" y="85"/>
                      <a:pt x="35" y="86"/>
                    </a:cubicBezTo>
                    <a:cubicBezTo>
                      <a:pt x="36" y="86"/>
                      <a:pt x="37" y="86"/>
                      <a:pt x="38" y="86"/>
                    </a:cubicBezTo>
                    <a:cubicBezTo>
                      <a:pt x="37" y="87"/>
                      <a:pt x="39" y="87"/>
                      <a:pt x="39" y="88"/>
                    </a:cubicBezTo>
                    <a:cubicBezTo>
                      <a:pt x="41" y="90"/>
                      <a:pt x="43" y="92"/>
                      <a:pt x="45" y="94"/>
                    </a:cubicBezTo>
                    <a:cubicBezTo>
                      <a:pt x="45" y="95"/>
                      <a:pt x="46" y="96"/>
                      <a:pt x="47" y="97"/>
                    </a:cubicBezTo>
                    <a:cubicBezTo>
                      <a:pt x="47" y="98"/>
                      <a:pt x="47" y="99"/>
                      <a:pt x="47" y="99"/>
                    </a:cubicBezTo>
                    <a:cubicBezTo>
                      <a:pt x="47" y="101"/>
                      <a:pt x="48" y="100"/>
                      <a:pt x="49" y="101"/>
                    </a:cubicBezTo>
                    <a:cubicBezTo>
                      <a:pt x="49" y="101"/>
                      <a:pt x="49" y="103"/>
                      <a:pt x="49" y="103"/>
                    </a:cubicBezTo>
                    <a:cubicBezTo>
                      <a:pt x="50" y="104"/>
                      <a:pt x="52" y="104"/>
                      <a:pt x="54" y="104"/>
                    </a:cubicBezTo>
                    <a:cubicBezTo>
                      <a:pt x="56" y="103"/>
                      <a:pt x="56" y="101"/>
                      <a:pt x="58" y="101"/>
                    </a:cubicBezTo>
                    <a:cubicBezTo>
                      <a:pt x="60" y="102"/>
                      <a:pt x="60" y="104"/>
                      <a:pt x="63" y="104"/>
                    </a:cubicBezTo>
                    <a:cubicBezTo>
                      <a:pt x="63" y="104"/>
                      <a:pt x="64" y="102"/>
                      <a:pt x="65" y="102"/>
                    </a:cubicBezTo>
                    <a:cubicBezTo>
                      <a:pt x="66" y="102"/>
                      <a:pt x="66" y="104"/>
                      <a:pt x="67" y="104"/>
                    </a:cubicBezTo>
                    <a:cubicBezTo>
                      <a:pt x="68" y="105"/>
                      <a:pt x="70" y="105"/>
                      <a:pt x="71" y="105"/>
                    </a:cubicBezTo>
                    <a:cubicBezTo>
                      <a:pt x="71" y="104"/>
                      <a:pt x="71" y="104"/>
                      <a:pt x="71" y="103"/>
                    </a:cubicBezTo>
                    <a:cubicBezTo>
                      <a:pt x="71" y="101"/>
                      <a:pt x="74" y="99"/>
                      <a:pt x="75" y="97"/>
                    </a:cubicBezTo>
                    <a:cubicBezTo>
                      <a:pt x="76" y="95"/>
                      <a:pt x="78" y="93"/>
                      <a:pt x="79" y="90"/>
                    </a:cubicBezTo>
                    <a:cubicBezTo>
                      <a:pt x="80" y="89"/>
                      <a:pt x="80" y="88"/>
                      <a:pt x="81" y="88"/>
                    </a:cubicBezTo>
                    <a:cubicBezTo>
                      <a:pt x="81" y="88"/>
                      <a:pt x="82" y="88"/>
                      <a:pt x="83" y="88"/>
                    </a:cubicBezTo>
                    <a:cubicBezTo>
                      <a:pt x="84" y="89"/>
                      <a:pt x="87" y="89"/>
                      <a:pt x="88" y="90"/>
                    </a:cubicBezTo>
                    <a:cubicBezTo>
                      <a:pt x="88" y="90"/>
                      <a:pt x="88" y="89"/>
                      <a:pt x="88" y="89"/>
                    </a:cubicBezTo>
                    <a:cubicBezTo>
                      <a:pt x="89" y="88"/>
                      <a:pt x="90" y="88"/>
                      <a:pt x="91" y="87"/>
                    </a:cubicBezTo>
                    <a:cubicBezTo>
                      <a:pt x="92" y="86"/>
                      <a:pt x="91" y="84"/>
                      <a:pt x="92" y="83"/>
                    </a:cubicBezTo>
                    <a:cubicBezTo>
                      <a:pt x="93" y="83"/>
                      <a:pt x="96" y="83"/>
                      <a:pt x="96" y="84"/>
                    </a:cubicBezTo>
                    <a:cubicBezTo>
                      <a:pt x="97" y="85"/>
                      <a:pt x="97" y="86"/>
                      <a:pt x="97" y="86"/>
                    </a:cubicBezTo>
                    <a:cubicBezTo>
                      <a:pt x="99" y="89"/>
                      <a:pt x="100" y="88"/>
                      <a:pt x="103" y="87"/>
                    </a:cubicBezTo>
                    <a:cubicBezTo>
                      <a:pt x="103" y="87"/>
                      <a:pt x="104" y="87"/>
                      <a:pt x="104" y="86"/>
                    </a:cubicBezTo>
                    <a:cubicBezTo>
                      <a:pt x="104" y="86"/>
                      <a:pt x="104" y="86"/>
                      <a:pt x="104" y="85"/>
                    </a:cubicBezTo>
                    <a:cubicBezTo>
                      <a:pt x="106" y="83"/>
                      <a:pt x="109" y="85"/>
                      <a:pt x="107" y="81"/>
                    </a:cubicBezTo>
                    <a:cubicBezTo>
                      <a:pt x="107" y="81"/>
                      <a:pt x="106" y="80"/>
                      <a:pt x="107" y="80"/>
                    </a:cubicBezTo>
                    <a:cubicBezTo>
                      <a:pt x="107" y="79"/>
                      <a:pt x="110" y="79"/>
                      <a:pt x="110" y="79"/>
                    </a:cubicBezTo>
                    <a:cubicBezTo>
                      <a:pt x="112" y="78"/>
                      <a:pt x="112" y="77"/>
                      <a:pt x="114" y="77"/>
                    </a:cubicBezTo>
                    <a:cubicBezTo>
                      <a:pt x="116" y="77"/>
                      <a:pt x="117" y="79"/>
                      <a:pt x="118" y="81"/>
                    </a:cubicBezTo>
                    <a:cubicBezTo>
                      <a:pt x="118" y="82"/>
                      <a:pt x="117" y="84"/>
                      <a:pt x="118" y="85"/>
                    </a:cubicBezTo>
                    <a:cubicBezTo>
                      <a:pt x="119" y="86"/>
                      <a:pt x="120" y="86"/>
                      <a:pt x="121" y="87"/>
                    </a:cubicBezTo>
                    <a:cubicBezTo>
                      <a:pt x="121" y="88"/>
                      <a:pt x="121" y="88"/>
                      <a:pt x="122" y="88"/>
                    </a:cubicBezTo>
                    <a:cubicBezTo>
                      <a:pt x="123" y="88"/>
                      <a:pt x="123" y="86"/>
                      <a:pt x="124" y="85"/>
                    </a:cubicBezTo>
                    <a:cubicBezTo>
                      <a:pt x="125" y="83"/>
                      <a:pt x="126" y="83"/>
                      <a:pt x="127" y="82"/>
                    </a:cubicBezTo>
                    <a:cubicBezTo>
                      <a:pt x="126" y="81"/>
                      <a:pt x="125" y="80"/>
                      <a:pt x="124" y="79"/>
                    </a:cubicBezTo>
                    <a:cubicBezTo>
                      <a:pt x="124" y="79"/>
                      <a:pt x="123" y="80"/>
                      <a:pt x="123" y="79"/>
                    </a:cubicBezTo>
                    <a:cubicBezTo>
                      <a:pt x="122" y="79"/>
                      <a:pt x="121" y="79"/>
                      <a:pt x="120" y="78"/>
                    </a:cubicBezTo>
                    <a:cubicBezTo>
                      <a:pt x="119" y="77"/>
                      <a:pt x="118" y="76"/>
                      <a:pt x="117" y="75"/>
                    </a:cubicBezTo>
                    <a:cubicBezTo>
                      <a:pt x="116" y="75"/>
                      <a:pt x="116" y="74"/>
                      <a:pt x="116" y="73"/>
                    </a:cubicBezTo>
                    <a:cubicBezTo>
                      <a:pt x="115" y="72"/>
                      <a:pt x="114" y="72"/>
                      <a:pt x="113" y="71"/>
                    </a:cubicBezTo>
                    <a:cubicBezTo>
                      <a:pt x="112" y="70"/>
                      <a:pt x="112" y="69"/>
                      <a:pt x="111" y="69"/>
                    </a:cubicBezTo>
                    <a:cubicBezTo>
                      <a:pt x="111" y="69"/>
                      <a:pt x="110" y="69"/>
                      <a:pt x="110" y="69"/>
                    </a:cubicBezTo>
                    <a:cubicBezTo>
                      <a:pt x="108" y="69"/>
                      <a:pt x="105" y="69"/>
                      <a:pt x="104" y="69"/>
                    </a:cubicBezTo>
                    <a:cubicBezTo>
                      <a:pt x="102" y="70"/>
                      <a:pt x="102" y="72"/>
                      <a:pt x="100" y="72"/>
                    </a:cubicBezTo>
                    <a:cubicBezTo>
                      <a:pt x="98" y="72"/>
                      <a:pt x="97" y="70"/>
                      <a:pt x="95" y="70"/>
                    </a:cubicBezTo>
                    <a:cubicBezTo>
                      <a:pt x="94" y="70"/>
                      <a:pt x="92" y="70"/>
                      <a:pt x="90" y="70"/>
                    </a:cubicBezTo>
                    <a:cubicBezTo>
                      <a:pt x="90" y="69"/>
                      <a:pt x="91" y="68"/>
                      <a:pt x="92" y="68"/>
                    </a:cubicBezTo>
                    <a:cubicBezTo>
                      <a:pt x="94" y="67"/>
                      <a:pt x="95" y="66"/>
                      <a:pt x="96" y="67"/>
                    </a:cubicBezTo>
                    <a:cubicBezTo>
                      <a:pt x="98" y="68"/>
                      <a:pt x="98" y="69"/>
                      <a:pt x="99" y="68"/>
                    </a:cubicBezTo>
                    <a:cubicBezTo>
                      <a:pt x="101" y="68"/>
                      <a:pt x="102" y="67"/>
                      <a:pt x="104" y="67"/>
                    </a:cubicBezTo>
                    <a:cubicBezTo>
                      <a:pt x="106" y="67"/>
                      <a:pt x="107" y="66"/>
                      <a:pt x="109" y="66"/>
                    </a:cubicBezTo>
                    <a:cubicBezTo>
                      <a:pt x="110" y="65"/>
                      <a:pt x="112" y="66"/>
                      <a:pt x="113" y="66"/>
                    </a:cubicBezTo>
                    <a:cubicBezTo>
                      <a:pt x="114" y="67"/>
                      <a:pt x="114" y="68"/>
                      <a:pt x="115" y="68"/>
                    </a:cubicBezTo>
                    <a:cubicBezTo>
                      <a:pt x="115" y="69"/>
                      <a:pt x="116" y="70"/>
                      <a:pt x="117" y="71"/>
                    </a:cubicBezTo>
                    <a:cubicBezTo>
                      <a:pt x="119" y="72"/>
                      <a:pt x="120" y="74"/>
                      <a:pt x="122" y="74"/>
                    </a:cubicBezTo>
                    <a:cubicBezTo>
                      <a:pt x="124" y="75"/>
                      <a:pt x="126" y="73"/>
                      <a:pt x="128" y="74"/>
                    </a:cubicBezTo>
                    <a:cubicBezTo>
                      <a:pt x="129" y="74"/>
                      <a:pt x="130" y="74"/>
                      <a:pt x="131" y="75"/>
                    </a:cubicBezTo>
                    <a:cubicBezTo>
                      <a:pt x="131" y="75"/>
                      <a:pt x="132" y="76"/>
                      <a:pt x="133" y="76"/>
                    </a:cubicBezTo>
                    <a:cubicBezTo>
                      <a:pt x="133" y="73"/>
                      <a:pt x="131" y="72"/>
                      <a:pt x="130" y="69"/>
                    </a:cubicBezTo>
                    <a:close/>
                  </a:path>
                </a:pathLst>
              </a:custGeom>
              <a:solidFill>
                <a:srgbClr val="4D858D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55">
                <a:extLst>
                  <a:ext uri="{FF2B5EF4-FFF2-40B4-BE49-F238E27FC236}">
                    <a16:creationId xmlns:a16="http://schemas.microsoft.com/office/drawing/2014/main" xmlns="" id="{5DC99ADD-E8C7-4B45-966B-197981593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110" y="3003526"/>
                <a:ext cx="711013" cy="1503119"/>
              </a:xfrm>
              <a:custGeom>
                <a:avLst/>
                <a:gdLst>
                  <a:gd name="T0" fmla="*/ 81 w 88"/>
                  <a:gd name="T1" fmla="*/ 127 h 186"/>
                  <a:gd name="T2" fmla="*/ 75 w 88"/>
                  <a:gd name="T3" fmla="*/ 120 h 186"/>
                  <a:gd name="T4" fmla="*/ 82 w 88"/>
                  <a:gd name="T5" fmla="*/ 110 h 186"/>
                  <a:gd name="T6" fmla="*/ 64 w 88"/>
                  <a:gd name="T7" fmla="*/ 94 h 186"/>
                  <a:gd name="T8" fmla="*/ 55 w 88"/>
                  <a:gd name="T9" fmla="*/ 88 h 186"/>
                  <a:gd name="T10" fmla="*/ 65 w 88"/>
                  <a:gd name="T11" fmla="*/ 68 h 186"/>
                  <a:gd name="T12" fmla="*/ 72 w 88"/>
                  <a:gd name="T13" fmla="*/ 55 h 186"/>
                  <a:gd name="T14" fmla="*/ 61 w 88"/>
                  <a:gd name="T15" fmla="*/ 30 h 186"/>
                  <a:gd name="T16" fmla="*/ 55 w 88"/>
                  <a:gd name="T17" fmla="*/ 13 h 186"/>
                  <a:gd name="T18" fmla="*/ 47 w 88"/>
                  <a:gd name="T19" fmla="*/ 4 h 186"/>
                  <a:gd name="T20" fmla="*/ 36 w 88"/>
                  <a:gd name="T21" fmla="*/ 9 h 186"/>
                  <a:gd name="T22" fmla="*/ 27 w 88"/>
                  <a:gd name="T23" fmla="*/ 19 h 186"/>
                  <a:gd name="T24" fmla="*/ 25 w 88"/>
                  <a:gd name="T25" fmla="*/ 22 h 186"/>
                  <a:gd name="T26" fmla="*/ 19 w 88"/>
                  <a:gd name="T27" fmla="*/ 22 h 186"/>
                  <a:gd name="T28" fmla="*/ 15 w 88"/>
                  <a:gd name="T29" fmla="*/ 28 h 186"/>
                  <a:gd name="T30" fmla="*/ 10 w 88"/>
                  <a:gd name="T31" fmla="*/ 33 h 186"/>
                  <a:gd name="T32" fmla="*/ 4 w 88"/>
                  <a:gd name="T33" fmla="*/ 44 h 186"/>
                  <a:gd name="T34" fmla="*/ 2 w 88"/>
                  <a:gd name="T35" fmla="*/ 53 h 186"/>
                  <a:gd name="T36" fmla="*/ 5 w 88"/>
                  <a:gd name="T37" fmla="*/ 63 h 186"/>
                  <a:gd name="T38" fmla="*/ 9 w 88"/>
                  <a:gd name="T39" fmla="*/ 71 h 186"/>
                  <a:gd name="T40" fmla="*/ 15 w 88"/>
                  <a:gd name="T41" fmla="*/ 84 h 186"/>
                  <a:gd name="T42" fmla="*/ 20 w 88"/>
                  <a:gd name="T43" fmla="*/ 84 h 186"/>
                  <a:gd name="T44" fmla="*/ 20 w 88"/>
                  <a:gd name="T45" fmla="*/ 94 h 186"/>
                  <a:gd name="T46" fmla="*/ 25 w 88"/>
                  <a:gd name="T47" fmla="*/ 91 h 186"/>
                  <a:gd name="T48" fmla="*/ 28 w 88"/>
                  <a:gd name="T49" fmla="*/ 86 h 186"/>
                  <a:gd name="T50" fmla="*/ 35 w 88"/>
                  <a:gd name="T51" fmla="*/ 86 h 186"/>
                  <a:gd name="T52" fmla="*/ 40 w 88"/>
                  <a:gd name="T53" fmla="*/ 83 h 186"/>
                  <a:gd name="T54" fmla="*/ 38 w 88"/>
                  <a:gd name="T55" fmla="*/ 85 h 186"/>
                  <a:gd name="T56" fmla="*/ 40 w 88"/>
                  <a:gd name="T57" fmla="*/ 88 h 186"/>
                  <a:gd name="T58" fmla="*/ 36 w 88"/>
                  <a:gd name="T59" fmla="*/ 96 h 186"/>
                  <a:gd name="T60" fmla="*/ 40 w 88"/>
                  <a:gd name="T61" fmla="*/ 99 h 186"/>
                  <a:gd name="T62" fmla="*/ 33 w 88"/>
                  <a:gd name="T63" fmla="*/ 105 h 186"/>
                  <a:gd name="T64" fmla="*/ 29 w 88"/>
                  <a:gd name="T65" fmla="*/ 108 h 186"/>
                  <a:gd name="T66" fmla="*/ 30 w 88"/>
                  <a:gd name="T67" fmla="*/ 120 h 186"/>
                  <a:gd name="T68" fmla="*/ 35 w 88"/>
                  <a:gd name="T69" fmla="*/ 123 h 186"/>
                  <a:gd name="T70" fmla="*/ 33 w 88"/>
                  <a:gd name="T71" fmla="*/ 126 h 186"/>
                  <a:gd name="T72" fmla="*/ 28 w 88"/>
                  <a:gd name="T73" fmla="*/ 134 h 186"/>
                  <a:gd name="T74" fmla="*/ 31 w 88"/>
                  <a:gd name="T75" fmla="*/ 145 h 186"/>
                  <a:gd name="T76" fmla="*/ 34 w 88"/>
                  <a:gd name="T77" fmla="*/ 150 h 186"/>
                  <a:gd name="T78" fmla="*/ 39 w 88"/>
                  <a:gd name="T79" fmla="*/ 156 h 186"/>
                  <a:gd name="T80" fmla="*/ 44 w 88"/>
                  <a:gd name="T81" fmla="*/ 155 h 186"/>
                  <a:gd name="T82" fmla="*/ 39 w 88"/>
                  <a:gd name="T83" fmla="*/ 158 h 186"/>
                  <a:gd name="T84" fmla="*/ 38 w 88"/>
                  <a:gd name="T85" fmla="*/ 169 h 186"/>
                  <a:gd name="T86" fmla="*/ 53 w 88"/>
                  <a:gd name="T87" fmla="*/ 182 h 186"/>
                  <a:gd name="T88" fmla="*/ 63 w 88"/>
                  <a:gd name="T89" fmla="*/ 186 h 186"/>
                  <a:gd name="T90" fmla="*/ 66 w 88"/>
                  <a:gd name="T91" fmla="*/ 180 h 186"/>
                  <a:gd name="T92" fmla="*/ 70 w 88"/>
                  <a:gd name="T93" fmla="*/ 175 h 186"/>
                  <a:gd name="T94" fmla="*/ 76 w 88"/>
                  <a:gd name="T95" fmla="*/ 167 h 186"/>
                  <a:gd name="T96" fmla="*/ 85 w 88"/>
                  <a:gd name="T97" fmla="*/ 162 h 186"/>
                  <a:gd name="T98" fmla="*/ 85 w 88"/>
                  <a:gd name="T99" fmla="*/ 1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8" h="186">
                    <a:moveTo>
                      <a:pt x="88" y="136"/>
                    </a:moveTo>
                    <a:cubicBezTo>
                      <a:pt x="87" y="135"/>
                      <a:pt x="87" y="134"/>
                      <a:pt x="86" y="134"/>
                    </a:cubicBezTo>
                    <a:cubicBezTo>
                      <a:pt x="85" y="133"/>
                      <a:pt x="84" y="131"/>
                      <a:pt x="83" y="130"/>
                    </a:cubicBezTo>
                    <a:cubicBezTo>
                      <a:pt x="83" y="129"/>
                      <a:pt x="82" y="128"/>
                      <a:pt x="81" y="127"/>
                    </a:cubicBezTo>
                    <a:cubicBezTo>
                      <a:pt x="81" y="126"/>
                      <a:pt x="81" y="123"/>
                      <a:pt x="79" y="123"/>
                    </a:cubicBezTo>
                    <a:cubicBezTo>
                      <a:pt x="78" y="123"/>
                      <a:pt x="77" y="124"/>
                      <a:pt x="76" y="123"/>
                    </a:cubicBezTo>
                    <a:cubicBezTo>
                      <a:pt x="75" y="123"/>
                      <a:pt x="75" y="123"/>
                      <a:pt x="75" y="122"/>
                    </a:cubicBezTo>
                    <a:cubicBezTo>
                      <a:pt x="75" y="121"/>
                      <a:pt x="74" y="120"/>
                      <a:pt x="75" y="120"/>
                    </a:cubicBezTo>
                    <a:cubicBezTo>
                      <a:pt x="75" y="118"/>
                      <a:pt x="76" y="118"/>
                      <a:pt x="76" y="117"/>
                    </a:cubicBezTo>
                    <a:cubicBezTo>
                      <a:pt x="76" y="115"/>
                      <a:pt x="76" y="114"/>
                      <a:pt x="78" y="113"/>
                    </a:cubicBezTo>
                    <a:cubicBezTo>
                      <a:pt x="79" y="112"/>
                      <a:pt x="79" y="111"/>
                      <a:pt x="81" y="111"/>
                    </a:cubicBezTo>
                    <a:cubicBezTo>
                      <a:pt x="81" y="110"/>
                      <a:pt x="81" y="110"/>
                      <a:pt x="82" y="110"/>
                    </a:cubicBezTo>
                    <a:cubicBezTo>
                      <a:pt x="79" y="108"/>
                      <a:pt x="77" y="105"/>
                      <a:pt x="75" y="102"/>
                    </a:cubicBezTo>
                    <a:cubicBezTo>
                      <a:pt x="74" y="101"/>
                      <a:pt x="74" y="101"/>
                      <a:pt x="73" y="100"/>
                    </a:cubicBezTo>
                    <a:cubicBezTo>
                      <a:pt x="71" y="99"/>
                      <a:pt x="69" y="99"/>
                      <a:pt x="68" y="98"/>
                    </a:cubicBezTo>
                    <a:cubicBezTo>
                      <a:pt x="66" y="97"/>
                      <a:pt x="66" y="95"/>
                      <a:pt x="64" y="94"/>
                    </a:cubicBezTo>
                    <a:cubicBezTo>
                      <a:pt x="63" y="94"/>
                      <a:pt x="62" y="95"/>
                      <a:pt x="61" y="94"/>
                    </a:cubicBezTo>
                    <a:cubicBezTo>
                      <a:pt x="60" y="94"/>
                      <a:pt x="60" y="93"/>
                      <a:pt x="60" y="92"/>
                    </a:cubicBezTo>
                    <a:cubicBezTo>
                      <a:pt x="59" y="91"/>
                      <a:pt x="59" y="91"/>
                      <a:pt x="57" y="90"/>
                    </a:cubicBezTo>
                    <a:cubicBezTo>
                      <a:pt x="56" y="89"/>
                      <a:pt x="55" y="89"/>
                      <a:pt x="55" y="88"/>
                    </a:cubicBezTo>
                    <a:cubicBezTo>
                      <a:pt x="54" y="84"/>
                      <a:pt x="56" y="82"/>
                      <a:pt x="59" y="81"/>
                    </a:cubicBezTo>
                    <a:cubicBezTo>
                      <a:pt x="59" y="81"/>
                      <a:pt x="59" y="81"/>
                      <a:pt x="59" y="81"/>
                    </a:cubicBezTo>
                    <a:cubicBezTo>
                      <a:pt x="61" y="79"/>
                      <a:pt x="63" y="78"/>
                      <a:pt x="64" y="76"/>
                    </a:cubicBezTo>
                    <a:cubicBezTo>
                      <a:pt x="65" y="73"/>
                      <a:pt x="65" y="70"/>
                      <a:pt x="65" y="68"/>
                    </a:cubicBezTo>
                    <a:cubicBezTo>
                      <a:pt x="65" y="65"/>
                      <a:pt x="64" y="63"/>
                      <a:pt x="66" y="62"/>
                    </a:cubicBezTo>
                    <a:cubicBezTo>
                      <a:pt x="68" y="61"/>
                      <a:pt x="70" y="61"/>
                      <a:pt x="72" y="60"/>
                    </a:cubicBezTo>
                    <a:cubicBezTo>
                      <a:pt x="72" y="60"/>
                      <a:pt x="72" y="60"/>
                      <a:pt x="72" y="60"/>
                    </a:cubicBezTo>
                    <a:cubicBezTo>
                      <a:pt x="72" y="58"/>
                      <a:pt x="73" y="56"/>
                      <a:pt x="72" y="55"/>
                    </a:cubicBezTo>
                    <a:cubicBezTo>
                      <a:pt x="70" y="52"/>
                      <a:pt x="65" y="52"/>
                      <a:pt x="64" y="48"/>
                    </a:cubicBezTo>
                    <a:cubicBezTo>
                      <a:pt x="63" y="45"/>
                      <a:pt x="66" y="44"/>
                      <a:pt x="63" y="41"/>
                    </a:cubicBezTo>
                    <a:cubicBezTo>
                      <a:pt x="61" y="38"/>
                      <a:pt x="64" y="36"/>
                      <a:pt x="63" y="33"/>
                    </a:cubicBezTo>
                    <a:cubicBezTo>
                      <a:pt x="63" y="32"/>
                      <a:pt x="62" y="31"/>
                      <a:pt x="61" y="30"/>
                    </a:cubicBezTo>
                    <a:cubicBezTo>
                      <a:pt x="58" y="28"/>
                      <a:pt x="55" y="34"/>
                      <a:pt x="52" y="31"/>
                    </a:cubicBezTo>
                    <a:cubicBezTo>
                      <a:pt x="50" y="28"/>
                      <a:pt x="52" y="25"/>
                      <a:pt x="52" y="22"/>
                    </a:cubicBezTo>
                    <a:cubicBezTo>
                      <a:pt x="52" y="20"/>
                      <a:pt x="51" y="19"/>
                      <a:pt x="51" y="18"/>
                    </a:cubicBezTo>
                    <a:cubicBezTo>
                      <a:pt x="51" y="16"/>
                      <a:pt x="53" y="15"/>
                      <a:pt x="55" y="13"/>
                    </a:cubicBezTo>
                    <a:cubicBezTo>
                      <a:pt x="56" y="12"/>
                      <a:pt x="57" y="11"/>
                      <a:pt x="55" y="10"/>
                    </a:cubicBezTo>
                    <a:cubicBezTo>
                      <a:pt x="54" y="9"/>
                      <a:pt x="54" y="9"/>
                      <a:pt x="53" y="9"/>
                    </a:cubicBezTo>
                    <a:cubicBezTo>
                      <a:pt x="52" y="8"/>
                      <a:pt x="52" y="7"/>
                      <a:pt x="51" y="7"/>
                    </a:cubicBezTo>
                    <a:cubicBezTo>
                      <a:pt x="50" y="6"/>
                      <a:pt x="48" y="6"/>
                      <a:pt x="47" y="4"/>
                    </a:cubicBezTo>
                    <a:cubicBezTo>
                      <a:pt x="46" y="2"/>
                      <a:pt x="46" y="0"/>
                      <a:pt x="44" y="2"/>
                    </a:cubicBezTo>
                    <a:cubicBezTo>
                      <a:pt x="43" y="3"/>
                      <a:pt x="42" y="4"/>
                      <a:pt x="41" y="4"/>
                    </a:cubicBezTo>
                    <a:cubicBezTo>
                      <a:pt x="41" y="5"/>
                      <a:pt x="40" y="5"/>
                      <a:pt x="39" y="5"/>
                    </a:cubicBezTo>
                    <a:cubicBezTo>
                      <a:pt x="38" y="7"/>
                      <a:pt x="37" y="8"/>
                      <a:pt x="36" y="9"/>
                    </a:cubicBezTo>
                    <a:cubicBezTo>
                      <a:pt x="35" y="10"/>
                      <a:pt x="34" y="12"/>
                      <a:pt x="33" y="13"/>
                    </a:cubicBezTo>
                    <a:cubicBezTo>
                      <a:pt x="31" y="13"/>
                      <a:pt x="29" y="12"/>
                      <a:pt x="29" y="15"/>
                    </a:cubicBezTo>
                    <a:cubicBezTo>
                      <a:pt x="29" y="16"/>
                      <a:pt x="29" y="17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9"/>
                      <a:pt x="26" y="20"/>
                      <a:pt x="27" y="21"/>
                    </a:cubicBezTo>
                    <a:cubicBezTo>
                      <a:pt x="27" y="21"/>
                      <a:pt x="27" y="21"/>
                      <a:pt x="27" y="22"/>
                    </a:cubicBezTo>
                    <a:cubicBezTo>
                      <a:pt x="26" y="22"/>
                      <a:pt x="26" y="22"/>
                      <a:pt x="25" y="2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3"/>
                      <a:pt x="22" y="22"/>
                      <a:pt x="22" y="22"/>
                    </a:cubicBezTo>
                    <a:cubicBezTo>
                      <a:pt x="21" y="22"/>
                      <a:pt x="20" y="22"/>
                      <a:pt x="19" y="22"/>
                    </a:cubicBezTo>
                    <a:cubicBezTo>
                      <a:pt x="18" y="22"/>
                      <a:pt x="17" y="23"/>
                      <a:pt x="16" y="24"/>
                    </a:cubicBezTo>
                    <a:cubicBezTo>
                      <a:pt x="15" y="24"/>
                      <a:pt x="15" y="25"/>
                      <a:pt x="16" y="26"/>
                    </a:cubicBezTo>
                    <a:cubicBezTo>
                      <a:pt x="16" y="26"/>
                      <a:pt x="17" y="26"/>
                      <a:pt x="16" y="27"/>
                    </a:cubicBezTo>
                    <a:cubicBezTo>
                      <a:pt x="16" y="28"/>
                      <a:pt x="16" y="28"/>
                      <a:pt x="15" y="28"/>
                    </a:cubicBezTo>
                    <a:cubicBezTo>
                      <a:pt x="14" y="28"/>
                      <a:pt x="14" y="26"/>
                      <a:pt x="13" y="26"/>
                    </a:cubicBezTo>
                    <a:cubicBezTo>
                      <a:pt x="12" y="26"/>
                      <a:pt x="12" y="27"/>
                      <a:pt x="11" y="27"/>
                    </a:cubicBezTo>
                    <a:cubicBezTo>
                      <a:pt x="11" y="28"/>
                      <a:pt x="11" y="28"/>
                      <a:pt x="11" y="29"/>
                    </a:cubicBezTo>
                    <a:cubicBezTo>
                      <a:pt x="10" y="30"/>
                      <a:pt x="10" y="31"/>
                      <a:pt x="10" y="33"/>
                    </a:cubicBezTo>
                    <a:cubicBezTo>
                      <a:pt x="10" y="34"/>
                      <a:pt x="9" y="34"/>
                      <a:pt x="9" y="36"/>
                    </a:cubicBezTo>
                    <a:cubicBezTo>
                      <a:pt x="9" y="37"/>
                      <a:pt x="9" y="38"/>
                      <a:pt x="8" y="39"/>
                    </a:cubicBezTo>
                    <a:cubicBezTo>
                      <a:pt x="8" y="40"/>
                      <a:pt x="7" y="40"/>
                      <a:pt x="6" y="41"/>
                    </a:cubicBezTo>
                    <a:cubicBezTo>
                      <a:pt x="5" y="42"/>
                      <a:pt x="5" y="43"/>
                      <a:pt x="4" y="44"/>
                    </a:cubicBezTo>
                    <a:cubicBezTo>
                      <a:pt x="4" y="45"/>
                      <a:pt x="4" y="46"/>
                      <a:pt x="3" y="46"/>
                    </a:cubicBezTo>
                    <a:cubicBezTo>
                      <a:pt x="3" y="47"/>
                      <a:pt x="3" y="47"/>
                      <a:pt x="3" y="49"/>
                    </a:cubicBezTo>
                    <a:cubicBezTo>
                      <a:pt x="2" y="50"/>
                      <a:pt x="3" y="51"/>
                      <a:pt x="3" y="52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54"/>
                      <a:pt x="2" y="54"/>
                      <a:pt x="2" y="55"/>
                    </a:cubicBezTo>
                    <a:cubicBezTo>
                      <a:pt x="2" y="56"/>
                      <a:pt x="1" y="57"/>
                      <a:pt x="1" y="58"/>
                    </a:cubicBezTo>
                    <a:cubicBezTo>
                      <a:pt x="0" y="59"/>
                      <a:pt x="2" y="60"/>
                      <a:pt x="3" y="61"/>
                    </a:cubicBezTo>
                    <a:cubicBezTo>
                      <a:pt x="3" y="61"/>
                      <a:pt x="4" y="62"/>
                      <a:pt x="5" y="63"/>
                    </a:cubicBezTo>
                    <a:cubicBezTo>
                      <a:pt x="5" y="64"/>
                      <a:pt x="6" y="64"/>
                      <a:pt x="6" y="65"/>
                    </a:cubicBezTo>
                    <a:cubicBezTo>
                      <a:pt x="7" y="66"/>
                      <a:pt x="7" y="67"/>
                      <a:pt x="7" y="67"/>
                    </a:cubicBezTo>
                    <a:cubicBezTo>
                      <a:pt x="7" y="68"/>
                      <a:pt x="8" y="68"/>
                      <a:pt x="8" y="69"/>
                    </a:cubicBezTo>
                    <a:cubicBezTo>
                      <a:pt x="9" y="69"/>
                      <a:pt x="9" y="70"/>
                      <a:pt x="9" y="71"/>
                    </a:cubicBezTo>
                    <a:cubicBezTo>
                      <a:pt x="10" y="72"/>
                      <a:pt x="11" y="73"/>
                      <a:pt x="11" y="74"/>
                    </a:cubicBezTo>
                    <a:cubicBezTo>
                      <a:pt x="11" y="75"/>
                      <a:pt x="11" y="76"/>
                      <a:pt x="11" y="77"/>
                    </a:cubicBezTo>
                    <a:cubicBezTo>
                      <a:pt x="12" y="79"/>
                      <a:pt x="14" y="80"/>
                      <a:pt x="14" y="82"/>
                    </a:cubicBezTo>
                    <a:cubicBezTo>
                      <a:pt x="15" y="83"/>
                      <a:pt x="15" y="84"/>
                      <a:pt x="15" y="84"/>
                    </a:cubicBezTo>
                    <a:cubicBezTo>
                      <a:pt x="16" y="84"/>
                      <a:pt x="18" y="85"/>
                      <a:pt x="18" y="84"/>
                    </a:cubicBezTo>
                    <a:cubicBezTo>
                      <a:pt x="20" y="84"/>
                      <a:pt x="19" y="81"/>
                      <a:pt x="20" y="79"/>
                    </a:cubicBezTo>
                    <a:cubicBezTo>
                      <a:pt x="20" y="80"/>
                      <a:pt x="21" y="80"/>
                      <a:pt x="21" y="81"/>
                    </a:cubicBezTo>
                    <a:cubicBezTo>
                      <a:pt x="21" y="82"/>
                      <a:pt x="20" y="83"/>
                      <a:pt x="20" y="84"/>
                    </a:cubicBezTo>
                    <a:cubicBezTo>
                      <a:pt x="19" y="85"/>
                      <a:pt x="20" y="87"/>
                      <a:pt x="19" y="88"/>
                    </a:cubicBezTo>
                    <a:cubicBezTo>
                      <a:pt x="18" y="89"/>
                      <a:pt x="17" y="90"/>
                      <a:pt x="18" y="91"/>
                    </a:cubicBezTo>
                    <a:cubicBezTo>
                      <a:pt x="18" y="92"/>
                      <a:pt x="18" y="92"/>
                      <a:pt x="19" y="93"/>
                    </a:cubicBezTo>
                    <a:cubicBezTo>
                      <a:pt x="19" y="93"/>
                      <a:pt x="20" y="94"/>
                      <a:pt x="20" y="94"/>
                    </a:cubicBezTo>
                    <a:cubicBezTo>
                      <a:pt x="20" y="94"/>
                      <a:pt x="20" y="93"/>
                      <a:pt x="20" y="92"/>
                    </a:cubicBezTo>
                    <a:cubicBezTo>
                      <a:pt x="20" y="92"/>
                      <a:pt x="21" y="93"/>
                      <a:pt x="22" y="93"/>
                    </a:cubicBezTo>
                    <a:cubicBezTo>
                      <a:pt x="22" y="93"/>
                      <a:pt x="23" y="94"/>
                      <a:pt x="24" y="93"/>
                    </a:cubicBezTo>
                    <a:cubicBezTo>
                      <a:pt x="25" y="93"/>
                      <a:pt x="25" y="92"/>
                      <a:pt x="25" y="91"/>
                    </a:cubicBezTo>
                    <a:cubicBezTo>
                      <a:pt x="25" y="91"/>
                      <a:pt x="26" y="91"/>
                      <a:pt x="26" y="90"/>
                    </a:cubicBezTo>
                    <a:cubicBezTo>
                      <a:pt x="27" y="90"/>
                      <a:pt x="27" y="89"/>
                      <a:pt x="27" y="89"/>
                    </a:cubicBezTo>
                    <a:cubicBezTo>
                      <a:pt x="27" y="88"/>
                      <a:pt x="28" y="88"/>
                      <a:pt x="28" y="87"/>
                    </a:cubicBezTo>
                    <a:cubicBezTo>
                      <a:pt x="28" y="87"/>
                      <a:pt x="28" y="87"/>
                      <a:pt x="28" y="86"/>
                    </a:cubicBezTo>
                    <a:cubicBezTo>
                      <a:pt x="28" y="85"/>
                      <a:pt x="28" y="83"/>
                      <a:pt x="29" y="83"/>
                    </a:cubicBezTo>
                    <a:cubicBezTo>
                      <a:pt x="31" y="83"/>
                      <a:pt x="30" y="84"/>
                      <a:pt x="30" y="85"/>
                    </a:cubicBezTo>
                    <a:cubicBezTo>
                      <a:pt x="30" y="86"/>
                      <a:pt x="32" y="87"/>
                      <a:pt x="32" y="88"/>
                    </a:cubicBezTo>
                    <a:cubicBezTo>
                      <a:pt x="33" y="88"/>
                      <a:pt x="35" y="86"/>
                      <a:pt x="35" y="86"/>
                    </a:cubicBezTo>
                    <a:cubicBezTo>
                      <a:pt x="36" y="85"/>
                      <a:pt x="35" y="85"/>
                      <a:pt x="36" y="84"/>
                    </a:cubicBezTo>
                    <a:cubicBezTo>
                      <a:pt x="36" y="84"/>
                      <a:pt x="37" y="83"/>
                      <a:pt x="37" y="83"/>
                    </a:cubicBezTo>
                    <a:cubicBezTo>
                      <a:pt x="38" y="82"/>
                      <a:pt x="40" y="81"/>
                      <a:pt x="40" y="80"/>
                    </a:cubicBezTo>
                    <a:cubicBezTo>
                      <a:pt x="41" y="81"/>
                      <a:pt x="40" y="82"/>
                      <a:pt x="40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6"/>
                      <a:pt x="39" y="86"/>
                    </a:cubicBezTo>
                    <a:cubicBezTo>
                      <a:pt x="39" y="87"/>
                      <a:pt x="40" y="88"/>
                      <a:pt x="40" y="88"/>
                    </a:cubicBezTo>
                    <a:cubicBezTo>
                      <a:pt x="41" y="89"/>
                      <a:pt x="40" y="90"/>
                      <a:pt x="40" y="90"/>
                    </a:cubicBezTo>
                    <a:cubicBezTo>
                      <a:pt x="40" y="91"/>
                      <a:pt x="40" y="92"/>
                      <a:pt x="39" y="92"/>
                    </a:cubicBezTo>
                    <a:cubicBezTo>
                      <a:pt x="39" y="93"/>
                      <a:pt x="37" y="94"/>
                      <a:pt x="37" y="95"/>
                    </a:cubicBezTo>
                    <a:cubicBezTo>
                      <a:pt x="37" y="95"/>
                      <a:pt x="36" y="96"/>
                      <a:pt x="36" y="96"/>
                    </a:cubicBezTo>
                    <a:cubicBezTo>
                      <a:pt x="36" y="96"/>
                      <a:pt x="36" y="97"/>
                      <a:pt x="36" y="97"/>
                    </a:cubicBezTo>
                    <a:cubicBezTo>
                      <a:pt x="36" y="98"/>
                      <a:pt x="35" y="98"/>
                      <a:pt x="35" y="99"/>
                    </a:cubicBezTo>
                    <a:cubicBezTo>
                      <a:pt x="35" y="99"/>
                      <a:pt x="37" y="100"/>
                      <a:pt x="38" y="100"/>
                    </a:cubicBezTo>
                    <a:cubicBezTo>
                      <a:pt x="39" y="100"/>
                      <a:pt x="39" y="99"/>
                      <a:pt x="40" y="99"/>
                    </a:cubicBezTo>
                    <a:cubicBezTo>
                      <a:pt x="39" y="100"/>
                      <a:pt x="38" y="101"/>
                      <a:pt x="38" y="102"/>
                    </a:cubicBezTo>
                    <a:cubicBezTo>
                      <a:pt x="37" y="103"/>
                      <a:pt x="38" y="103"/>
                      <a:pt x="37" y="104"/>
                    </a:cubicBezTo>
                    <a:cubicBezTo>
                      <a:pt x="36" y="104"/>
                      <a:pt x="35" y="103"/>
                      <a:pt x="34" y="104"/>
                    </a:cubicBezTo>
                    <a:cubicBezTo>
                      <a:pt x="34" y="104"/>
                      <a:pt x="34" y="104"/>
                      <a:pt x="33" y="105"/>
                    </a:cubicBezTo>
                    <a:cubicBezTo>
                      <a:pt x="33" y="105"/>
                      <a:pt x="33" y="105"/>
                      <a:pt x="32" y="105"/>
                    </a:cubicBezTo>
                    <a:cubicBezTo>
                      <a:pt x="32" y="105"/>
                      <a:pt x="32" y="106"/>
                      <a:pt x="32" y="106"/>
                    </a:cubicBezTo>
                    <a:cubicBezTo>
                      <a:pt x="31" y="106"/>
                      <a:pt x="30" y="106"/>
                      <a:pt x="30" y="106"/>
                    </a:cubicBezTo>
                    <a:cubicBezTo>
                      <a:pt x="29" y="106"/>
                      <a:pt x="29" y="107"/>
                      <a:pt x="29" y="108"/>
                    </a:cubicBezTo>
                    <a:cubicBezTo>
                      <a:pt x="29" y="108"/>
                      <a:pt x="29" y="109"/>
                      <a:pt x="29" y="109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0" y="112"/>
                      <a:pt x="28" y="114"/>
                      <a:pt x="29" y="116"/>
                    </a:cubicBezTo>
                    <a:cubicBezTo>
                      <a:pt x="29" y="118"/>
                      <a:pt x="29" y="119"/>
                      <a:pt x="30" y="120"/>
                    </a:cubicBezTo>
                    <a:cubicBezTo>
                      <a:pt x="30" y="120"/>
                      <a:pt x="30" y="120"/>
                      <a:pt x="31" y="120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4" y="122"/>
                      <a:pt x="35" y="121"/>
                      <a:pt x="36" y="122"/>
                    </a:cubicBezTo>
                    <a:cubicBezTo>
                      <a:pt x="36" y="122"/>
                      <a:pt x="36" y="123"/>
                      <a:pt x="35" y="123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5" y="124"/>
                      <a:pt x="34" y="124"/>
                      <a:pt x="34" y="124"/>
                    </a:cubicBezTo>
                    <a:cubicBezTo>
                      <a:pt x="33" y="125"/>
                      <a:pt x="33" y="125"/>
                      <a:pt x="33" y="126"/>
                    </a:cubicBezTo>
                    <a:cubicBezTo>
                      <a:pt x="32" y="126"/>
                      <a:pt x="32" y="127"/>
                      <a:pt x="32" y="128"/>
                    </a:cubicBezTo>
                    <a:cubicBezTo>
                      <a:pt x="31" y="128"/>
                      <a:pt x="31" y="129"/>
                      <a:pt x="30" y="129"/>
                    </a:cubicBezTo>
                    <a:cubicBezTo>
                      <a:pt x="30" y="130"/>
                      <a:pt x="30" y="131"/>
                      <a:pt x="30" y="131"/>
                    </a:cubicBezTo>
                    <a:cubicBezTo>
                      <a:pt x="29" y="132"/>
                      <a:pt x="28" y="133"/>
                      <a:pt x="28" y="134"/>
                    </a:cubicBezTo>
                    <a:cubicBezTo>
                      <a:pt x="27" y="135"/>
                      <a:pt x="27" y="137"/>
                      <a:pt x="27" y="139"/>
                    </a:cubicBezTo>
                    <a:cubicBezTo>
                      <a:pt x="27" y="139"/>
                      <a:pt x="28" y="140"/>
                      <a:pt x="28" y="140"/>
                    </a:cubicBezTo>
                    <a:cubicBezTo>
                      <a:pt x="29" y="140"/>
                      <a:pt x="29" y="141"/>
                      <a:pt x="29" y="142"/>
                    </a:cubicBezTo>
                    <a:cubicBezTo>
                      <a:pt x="30" y="143"/>
                      <a:pt x="31" y="143"/>
                      <a:pt x="31" y="145"/>
                    </a:cubicBezTo>
                    <a:cubicBezTo>
                      <a:pt x="31" y="146"/>
                      <a:pt x="31" y="146"/>
                      <a:pt x="32" y="146"/>
                    </a:cubicBezTo>
                    <a:cubicBezTo>
                      <a:pt x="32" y="147"/>
                      <a:pt x="32" y="147"/>
                      <a:pt x="33" y="147"/>
                    </a:cubicBezTo>
                    <a:cubicBezTo>
                      <a:pt x="33" y="148"/>
                      <a:pt x="33" y="149"/>
                      <a:pt x="33" y="149"/>
                    </a:cubicBezTo>
                    <a:cubicBezTo>
                      <a:pt x="33" y="149"/>
                      <a:pt x="33" y="150"/>
                      <a:pt x="34" y="150"/>
                    </a:cubicBezTo>
                    <a:cubicBezTo>
                      <a:pt x="34" y="151"/>
                      <a:pt x="34" y="151"/>
                      <a:pt x="35" y="152"/>
                    </a:cubicBezTo>
                    <a:cubicBezTo>
                      <a:pt x="35" y="152"/>
                      <a:pt x="35" y="153"/>
                      <a:pt x="36" y="154"/>
                    </a:cubicBezTo>
                    <a:cubicBezTo>
                      <a:pt x="37" y="154"/>
                      <a:pt x="38" y="155"/>
                      <a:pt x="39" y="156"/>
                    </a:cubicBezTo>
                    <a:cubicBezTo>
                      <a:pt x="39" y="156"/>
                      <a:pt x="39" y="156"/>
                      <a:pt x="39" y="156"/>
                    </a:cubicBezTo>
                    <a:cubicBezTo>
                      <a:pt x="41" y="156"/>
                      <a:pt x="42" y="156"/>
                      <a:pt x="44" y="155"/>
                    </a:cubicBezTo>
                    <a:cubicBezTo>
                      <a:pt x="45" y="154"/>
                      <a:pt x="46" y="152"/>
                      <a:pt x="47" y="152"/>
                    </a:cubicBezTo>
                    <a:cubicBezTo>
                      <a:pt x="47" y="153"/>
                      <a:pt x="47" y="153"/>
                      <a:pt x="47" y="154"/>
                    </a:cubicBezTo>
                    <a:cubicBezTo>
                      <a:pt x="46" y="155"/>
                      <a:pt x="45" y="154"/>
                      <a:pt x="44" y="155"/>
                    </a:cubicBezTo>
                    <a:cubicBezTo>
                      <a:pt x="44" y="155"/>
                      <a:pt x="45" y="156"/>
                      <a:pt x="44" y="157"/>
                    </a:cubicBezTo>
                    <a:cubicBezTo>
                      <a:pt x="44" y="157"/>
                      <a:pt x="43" y="158"/>
                      <a:pt x="43" y="158"/>
                    </a:cubicBezTo>
                    <a:cubicBezTo>
                      <a:pt x="42" y="158"/>
                      <a:pt x="41" y="158"/>
                      <a:pt x="41" y="158"/>
                    </a:cubicBezTo>
                    <a:cubicBezTo>
                      <a:pt x="40" y="158"/>
                      <a:pt x="40" y="158"/>
                      <a:pt x="39" y="158"/>
                    </a:cubicBezTo>
                    <a:cubicBezTo>
                      <a:pt x="38" y="159"/>
                      <a:pt x="37" y="157"/>
                      <a:pt x="36" y="156"/>
                    </a:cubicBezTo>
                    <a:cubicBezTo>
                      <a:pt x="34" y="157"/>
                      <a:pt x="32" y="155"/>
                      <a:pt x="30" y="156"/>
                    </a:cubicBezTo>
                    <a:cubicBezTo>
                      <a:pt x="27" y="158"/>
                      <a:pt x="32" y="161"/>
                      <a:pt x="34" y="163"/>
                    </a:cubicBezTo>
                    <a:cubicBezTo>
                      <a:pt x="36" y="164"/>
                      <a:pt x="37" y="166"/>
                      <a:pt x="38" y="169"/>
                    </a:cubicBezTo>
                    <a:cubicBezTo>
                      <a:pt x="38" y="170"/>
                      <a:pt x="39" y="171"/>
                      <a:pt x="40" y="173"/>
                    </a:cubicBezTo>
                    <a:cubicBezTo>
                      <a:pt x="41" y="176"/>
                      <a:pt x="41" y="178"/>
                      <a:pt x="43" y="181"/>
                    </a:cubicBezTo>
                    <a:cubicBezTo>
                      <a:pt x="45" y="183"/>
                      <a:pt x="47" y="182"/>
                      <a:pt x="50" y="183"/>
                    </a:cubicBezTo>
                    <a:cubicBezTo>
                      <a:pt x="51" y="183"/>
                      <a:pt x="52" y="183"/>
                      <a:pt x="53" y="182"/>
                    </a:cubicBezTo>
                    <a:cubicBezTo>
                      <a:pt x="54" y="182"/>
                      <a:pt x="55" y="183"/>
                      <a:pt x="56" y="184"/>
                    </a:cubicBezTo>
                    <a:cubicBezTo>
                      <a:pt x="58" y="185"/>
                      <a:pt x="61" y="183"/>
                      <a:pt x="63" y="184"/>
                    </a:cubicBezTo>
                    <a:cubicBezTo>
                      <a:pt x="63" y="184"/>
                      <a:pt x="63" y="184"/>
                      <a:pt x="63" y="184"/>
                    </a:cubicBezTo>
                    <a:cubicBezTo>
                      <a:pt x="64" y="185"/>
                      <a:pt x="64" y="186"/>
                      <a:pt x="63" y="186"/>
                    </a:cubicBezTo>
                    <a:cubicBezTo>
                      <a:pt x="64" y="186"/>
                      <a:pt x="64" y="186"/>
                      <a:pt x="64" y="185"/>
                    </a:cubicBezTo>
                    <a:cubicBezTo>
                      <a:pt x="66" y="184"/>
                      <a:pt x="67" y="183"/>
                      <a:pt x="67" y="181"/>
                    </a:cubicBezTo>
                    <a:cubicBezTo>
                      <a:pt x="67" y="181"/>
                      <a:pt x="66" y="180"/>
                      <a:pt x="66" y="180"/>
                    </a:cubicBezTo>
                    <a:cubicBezTo>
                      <a:pt x="66" y="180"/>
                      <a:pt x="66" y="180"/>
                      <a:pt x="66" y="180"/>
                    </a:cubicBezTo>
                    <a:cubicBezTo>
                      <a:pt x="66" y="180"/>
                      <a:pt x="66" y="180"/>
                      <a:pt x="66" y="179"/>
                    </a:cubicBezTo>
                    <a:cubicBezTo>
                      <a:pt x="66" y="178"/>
                      <a:pt x="65" y="177"/>
                      <a:pt x="66" y="176"/>
                    </a:cubicBezTo>
                    <a:cubicBezTo>
                      <a:pt x="66" y="175"/>
                      <a:pt x="68" y="175"/>
                      <a:pt x="69" y="175"/>
                    </a:cubicBezTo>
                    <a:cubicBezTo>
                      <a:pt x="69" y="175"/>
                      <a:pt x="70" y="175"/>
                      <a:pt x="70" y="175"/>
                    </a:cubicBezTo>
                    <a:cubicBezTo>
                      <a:pt x="70" y="175"/>
                      <a:pt x="70" y="174"/>
                      <a:pt x="70" y="174"/>
                    </a:cubicBezTo>
                    <a:cubicBezTo>
                      <a:pt x="72" y="174"/>
                      <a:pt x="72" y="173"/>
                      <a:pt x="73" y="171"/>
                    </a:cubicBezTo>
                    <a:cubicBezTo>
                      <a:pt x="74" y="170"/>
                      <a:pt x="75" y="170"/>
                      <a:pt x="75" y="169"/>
                    </a:cubicBezTo>
                    <a:cubicBezTo>
                      <a:pt x="76" y="168"/>
                      <a:pt x="76" y="167"/>
                      <a:pt x="76" y="167"/>
                    </a:cubicBezTo>
                    <a:cubicBezTo>
                      <a:pt x="78" y="165"/>
                      <a:pt x="80" y="167"/>
                      <a:pt x="82" y="165"/>
                    </a:cubicBezTo>
                    <a:cubicBezTo>
                      <a:pt x="83" y="165"/>
                      <a:pt x="84" y="163"/>
                      <a:pt x="85" y="162"/>
                    </a:cubicBezTo>
                    <a:cubicBezTo>
                      <a:pt x="85" y="162"/>
                      <a:pt x="85" y="162"/>
                      <a:pt x="85" y="162"/>
                    </a:cubicBezTo>
                    <a:cubicBezTo>
                      <a:pt x="85" y="162"/>
                      <a:pt x="85" y="162"/>
                      <a:pt x="85" y="162"/>
                    </a:cubicBezTo>
                    <a:cubicBezTo>
                      <a:pt x="83" y="161"/>
                      <a:pt x="83" y="159"/>
                      <a:pt x="83" y="158"/>
                    </a:cubicBezTo>
                    <a:cubicBezTo>
                      <a:pt x="83" y="155"/>
                      <a:pt x="82" y="153"/>
                      <a:pt x="82" y="151"/>
                    </a:cubicBezTo>
                    <a:cubicBezTo>
                      <a:pt x="82" y="149"/>
                      <a:pt x="82" y="147"/>
                      <a:pt x="83" y="145"/>
                    </a:cubicBezTo>
                    <a:cubicBezTo>
                      <a:pt x="83" y="144"/>
                      <a:pt x="84" y="143"/>
                      <a:pt x="85" y="141"/>
                    </a:cubicBezTo>
                    <a:cubicBezTo>
                      <a:pt x="85" y="140"/>
                      <a:pt x="85" y="137"/>
                      <a:pt x="86" y="136"/>
                    </a:cubicBezTo>
                    <a:cubicBezTo>
                      <a:pt x="87" y="136"/>
                      <a:pt x="87" y="136"/>
                      <a:pt x="88" y="136"/>
                    </a:cubicBezTo>
                    <a:close/>
                  </a:path>
                </a:pathLst>
              </a:custGeom>
              <a:solidFill>
                <a:srgbClr val="4D858D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xmlns="" id="{CBC9559E-0CB1-4B4D-A12E-F9FD8E6449BA}"/>
                  </a:ext>
                </a:extLst>
              </p:cNvPr>
              <p:cNvGrpSpPr/>
              <p:nvPr/>
            </p:nvGrpSpPr>
            <p:grpSpPr>
              <a:xfrm>
                <a:off x="2592467" y="263738"/>
                <a:ext cx="2085250" cy="3136564"/>
                <a:chOff x="2592467" y="263738"/>
                <a:chExt cx="2085250" cy="3136564"/>
              </a:xfrm>
              <a:solidFill>
                <a:srgbClr val="4A4A49">
                  <a:lumMod val="20000"/>
                  <a:lumOff val="80000"/>
                </a:srgbClr>
              </a:solidFill>
            </p:grpSpPr>
            <p:sp>
              <p:nvSpPr>
                <p:cNvPr id="299" name="Freeform 7">
                  <a:extLst>
                    <a:ext uri="{FF2B5EF4-FFF2-40B4-BE49-F238E27FC236}">
                      <a16:creationId xmlns:a16="http://schemas.microsoft.com/office/drawing/2014/main" xmlns="" id="{CA897BEE-CF02-4D82-85A7-D5B58A8ACB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6511" y="805324"/>
                  <a:ext cx="331613" cy="516968"/>
                </a:xfrm>
                <a:custGeom>
                  <a:avLst/>
                  <a:gdLst>
                    <a:gd name="T0" fmla="*/ 2 w 41"/>
                    <a:gd name="T1" fmla="*/ 56 h 64"/>
                    <a:gd name="T2" fmla="*/ 4 w 41"/>
                    <a:gd name="T3" fmla="*/ 55 h 64"/>
                    <a:gd name="T4" fmla="*/ 6 w 41"/>
                    <a:gd name="T5" fmla="*/ 53 h 64"/>
                    <a:gd name="T6" fmla="*/ 10 w 41"/>
                    <a:gd name="T7" fmla="*/ 50 h 64"/>
                    <a:gd name="T8" fmla="*/ 7 w 41"/>
                    <a:gd name="T9" fmla="*/ 46 h 64"/>
                    <a:gd name="T10" fmla="*/ 4 w 41"/>
                    <a:gd name="T11" fmla="*/ 45 h 64"/>
                    <a:gd name="T12" fmla="*/ 1 w 41"/>
                    <a:gd name="T13" fmla="*/ 42 h 64"/>
                    <a:gd name="T14" fmla="*/ 3 w 41"/>
                    <a:gd name="T15" fmla="*/ 40 h 64"/>
                    <a:gd name="T16" fmla="*/ 3 w 41"/>
                    <a:gd name="T17" fmla="*/ 38 h 64"/>
                    <a:gd name="T18" fmla="*/ 0 w 41"/>
                    <a:gd name="T19" fmla="*/ 33 h 64"/>
                    <a:gd name="T20" fmla="*/ 0 w 41"/>
                    <a:gd name="T21" fmla="*/ 30 h 64"/>
                    <a:gd name="T22" fmla="*/ 3 w 41"/>
                    <a:gd name="T23" fmla="*/ 27 h 64"/>
                    <a:gd name="T24" fmla="*/ 3 w 41"/>
                    <a:gd name="T25" fmla="*/ 24 h 64"/>
                    <a:gd name="T26" fmla="*/ 6 w 41"/>
                    <a:gd name="T27" fmla="*/ 23 h 64"/>
                    <a:gd name="T28" fmla="*/ 8 w 41"/>
                    <a:gd name="T29" fmla="*/ 26 h 64"/>
                    <a:gd name="T30" fmla="*/ 10 w 41"/>
                    <a:gd name="T31" fmla="*/ 30 h 64"/>
                    <a:gd name="T32" fmla="*/ 11 w 41"/>
                    <a:gd name="T33" fmla="*/ 31 h 64"/>
                    <a:gd name="T34" fmla="*/ 13 w 41"/>
                    <a:gd name="T35" fmla="*/ 26 h 64"/>
                    <a:gd name="T36" fmla="*/ 17 w 41"/>
                    <a:gd name="T37" fmla="*/ 28 h 64"/>
                    <a:gd name="T38" fmla="*/ 16 w 41"/>
                    <a:gd name="T39" fmla="*/ 24 h 64"/>
                    <a:gd name="T40" fmla="*/ 14 w 41"/>
                    <a:gd name="T41" fmla="*/ 20 h 64"/>
                    <a:gd name="T42" fmla="*/ 17 w 41"/>
                    <a:gd name="T43" fmla="*/ 15 h 64"/>
                    <a:gd name="T44" fmla="*/ 23 w 41"/>
                    <a:gd name="T45" fmla="*/ 13 h 64"/>
                    <a:gd name="T46" fmla="*/ 34 w 41"/>
                    <a:gd name="T47" fmla="*/ 4 h 64"/>
                    <a:gd name="T48" fmla="*/ 39 w 41"/>
                    <a:gd name="T49" fmla="*/ 0 h 64"/>
                    <a:gd name="T50" fmla="*/ 40 w 41"/>
                    <a:gd name="T51" fmla="*/ 6 h 64"/>
                    <a:gd name="T52" fmla="*/ 39 w 41"/>
                    <a:gd name="T53" fmla="*/ 12 h 64"/>
                    <a:gd name="T54" fmla="*/ 40 w 41"/>
                    <a:gd name="T55" fmla="*/ 15 h 64"/>
                    <a:gd name="T56" fmla="*/ 36 w 41"/>
                    <a:gd name="T57" fmla="*/ 19 h 64"/>
                    <a:gd name="T58" fmla="*/ 34 w 41"/>
                    <a:gd name="T59" fmla="*/ 21 h 64"/>
                    <a:gd name="T60" fmla="*/ 34 w 41"/>
                    <a:gd name="T61" fmla="*/ 25 h 64"/>
                    <a:gd name="T62" fmla="*/ 33 w 41"/>
                    <a:gd name="T63" fmla="*/ 27 h 64"/>
                    <a:gd name="T64" fmla="*/ 32 w 41"/>
                    <a:gd name="T65" fmla="*/ 30 h 64"/>
                    <a:gd name="T66" fmla="*/ 30 w 41"/>
                    <a:gd name="T67" fmla="*/ 33 h 64"/>
                    <a:gd name="T68" fmla="*/ 28 w 41"/>
                    <a:gd name="T69" fmla="*/ 33 h 64"/>
                    <a:gd name="T70" fmla="*/ 26 w 41"/>
                    <a:gd name="T71" fmla="*/ 35 h 64"/>
                    <a:gd name="T72" fmla="*/ 32 w 41"/>
                    <a:gd name="T73" fmla="*/ 37 h 64"/>
                    <a:gd name="T74" fmla="*/ 31 w 41"/>
                    <a:gd name="T75" fmla="*/ 42 h 64"/>
                    <a:gd name="T76" fmla="*/ 25 w 41"/>
                    <a:gd name="T77" fmla="*/ 42 h 64"/>
                    <a:gd name="T78" fmla="*/ 27 w 41"/>
                    <a:gd name="T79" fmla="*/ 44 h 64"/>
                    <a:gd name="T80" fmla="*/ 25 w 41"/>
                    <a:gd name="T81" fmla="*/ 48 h 64"/>
                    <a:gd name="T82" fmla="*/ 20 w 41"/>
                    <a:gd name="T83" fmla="*/ 48 h 64"/>
                    <a:gd name="T84" fmla="*/ 18 w 41"/>
                    <a:gd name="T85" fmla="*/ 43 h 64"/>
                    <a:gd name="T86" fmla="*/ 19 w 41"/>
                    <a:gd name="T87" fmla="*/ 40 h 64"/>
                    <a:gd name="T88" fmla="*/ 18 w 41"/>
                    <a:gd name="T89" fmla="*/ 39 h 64"/>
                    <a:gd name="T90" fmla="*/ 15 w 41"/>
                    <a:gd name="T91" fmla="*/ 45 h 64"/>
                    <a:gd name="T92" fmla="*/ 18 w 41"/>
                    <a:gd name="T93" fmla="*/ 51 h 64"/>
                    <a:gd name="T94" fmla="*/ 15 w 41"/>
                    <a:gd name="T95" fmla="*/ 51 h 64"/>
                    <a:gd name="T96" fmla="*/ 15 w 41"/>
                    <a:gd name="T97" fmla="*/ 55 h 64"/>
                    <a:gd name="T98" fmla="*/ 13 w 41"/>
                    <a:gd name="T99" fmla="*/ 58 h 64"/>
                    <a:gd name="T100" fmla="*/ 10 w 41"/>
                    <a:gd name="T101" fmla="*/ 59 h 64"/>
                    <a:gd name="T102" fmla="*/ 8 w 41"/>
                    <a:gd name="T103" fmla="*/ 61 h 64"/>
                    <a:gd name="T104" fmla="*/ 5 w 41"/>
                    <a:gd name="T105" fmla="*/ 63 h 64"/>
                    <a:gd name="T106" fmla="*/ 3 w 41"/>
                    <a:gd name="T107" fmla="*/ 62 h 64"/>
                    <a:gd name="T108" fmla="*/ 0 w 41"/>
                    <a:gd name="T109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" h="64">
                      <a:moveTo>
                        <a:pt x="0" y="57"/>
                      </a:moveTo>
                      <a:cubicBezTo>
                        <a:pt x="0" y="57"/>
                        <a:pt x="1" y="57"/>
                        <a:pt x="2" y="56"/>
                      </a:cubicBezTo>
                      <a:cubicBezTo>
                        <a:pt x="2" y="56"/>
                        <a:pt x="2" y="56"/>
                        <a:pt x="3" y="55"/>
                      </a:cubicBezTo>
                      <a:cubicBezTo>
                        <a:pt x="3" y="55"/>
                        <a:pt x="4" y="55"/>
                        <a:pt x="4" y="55"/>
                      </a:cubicBezTo>
                      <a:cubicBezTo>
                        <a:pt x="4" y="54"/>
                        <a:pt x="4" y="54"/>
                        <a:pt x="5" y="54"/>
                      </a:cubicBezTo>
                      <a:cubicBezTo>
                        <a:pt x="5" y="53"/>
                        <a:pt x="6" y="54"/>
                        <a:pt x="6" y="53"/>
                      </a:cubicBezTo>
                      <a:cubicBezTo>
                        <a:pt x="7" y="52"/>
                        <a:pt x="6" y="52"/>
                        <a:pt x="6" y="51"/>
                      </a:cubicBezTo>
                      <a:cubicBezTo>
                        <a:pt x="6" y="50"/>
                        <a:pt x="9" y="50"/>
                        <a:pt x="10" y="50"/>
                      </a:cubicBezTo>
                      <a:cubicBezTo>
                        <a:pt x="11" y="49"/>
                        <a:pt x="11" y="48"/>
                        <a:pt x="10" y="47"/>
                      </a:cubicBezTo>
                      <a:cubicBezTo>
                        <a:pt x="9" y="46"/>
                        <a:pt x="8" y="47"/>
                        <a:pt x="7" y="46"/>
                      </a:cubicBezTo>
                      <a:cubicBezTo>
                        <a:pt x="7" y="46"/>
                        <a:pt x="7" y="46"/>
                        <a:pt x="6" y="46"/>
                      </a:cubicBezTo>
                      <a:cubicBezTo>
                        <a:pt x="6" y="46"/>
                        <a:pt x="5" y="45"/>
                        <a:pt x="4" y="45"/>
                      </a:cubicBezTo>
                      <a:cubicBezTo>
                        <a:pt x="3" y="45"/>
                        <a:pt x="2" y="45"/>
                        <a:pt x="1" y="44"/>
                      </a:cubicBezTo>
                      <a:cubicBezTo>
                        <a:pt x="0" y="44"/>
                        <a:pt x="0" y="43"/>
                        <a:pt x="1" y="42"/>
                      </a:cubicBezTo>
                      <a:cubicBezTo>
                        <a:pt x="2" y="42"/>
                        <a:pt x="2" y="41"/>
                        <a:pt x="3" y="41"/>
                      </a:cubicBezTo>
                      <a:cubicBezTo>
                        <a:pt x="3" y="41"/>
                        <a:pt x="3" y="40"/>
                        <a:pt x="3" y="40"/>
                      </a:cubicBezTo>
                      <a:cubicBezTo>
                        <a:pt x="4" y="39"/>
                        <a:pt x="5" y="39"/>
                        <a:pt x="5" y="38"/>
                      </a:cubicBezTo>
                      <a:cubicBezTo>
                        <a:pt x="5" y="38"/>
                        <a:pt x="4" y="38"/>
                        <a:pt x="3" y="38"/>
                      </a:cubicBezTo>
                      <a:cubicBezTo>
                        <a:pt x="2" y="37"/>
                        <a:pt x="1" y="36"/>
                        <a:pt x="1" y="35"/>
                      </a:cubicBezTo>
                      <a:cubicBezTo>
                        <a:pt x="0" y="35"/>
                        <a:pt x="0" y="34"/>
                        <a:pt x="0" y="33"/>
                      </a:cubicBezTo>
                      <a:cubicBezTo>
                        <a:pt x="0" y="32"/>
                        <a:pt x="0" y="32"/>
                        <a:pt x="0" y="31"/>
                      </a:cubicBezTo>
                      <a:cubicBezTo>
                        <a:pt x="0" y="31"/>
                        <a:pt x="0" y="30"/>
                        <a:pt x="0" y="30"/>
                      </a:cubicBezTo>
                      <a:cubicBezTo>
                        <a:pt x="0" y="29"/>
                        <a:pt x="0" y="27"/>
                        <a:pt x="1" y="27"/>
                      </a:cubicBezTo>
                      <a:cubicBezTo>
                        <a:pt x="2" y="27"/>
                        <a:pt x="2" y="27"/>
                        <a:pt x="3" y="27"/>
                      </a:cubicBezTo>
                      <a:cubicBezTo>
                        <a:pt x="3" y="26"/>
                        <a:pt x="3" y="26"/>
                        <a:pt x="3" y="25"/>
                      </a:cubicBezTo>
                      <a:cubicBezTo>
                        <a:pt x="2" y="25"/>
                        <a:pt x="3" y="24"/>
                        <a:pt x="3" y="24"/>
                      </a:cubicBezTo>
                      <a:cubicBezTo>
                        <a:pt x="3" y="23"/>
                        <a:pt x="3" y="23"/>
                        <a:pt x="4" y="23"/>
                      </a:cubicBezTo>
                      <a:cubicBezTo>
                        <a:pt x="4" y="22"/>
                        <a:pt x="5" y="23"/>
                        <a:pt x="6" y="23"/>
                      </a:cubicBezTo>
                      <a:cubicBezTo>
                        <a:pt x="7" y="23"/>
                        <a:pt x="7" y="23"/>
                        <a:pt x="8" y="23"/>
                      </a:cubicBezTo>
                      <a:cubicBezTo>
                        <a:pt x="9" y="24"/>
                        <a:pt x="9" y="25"/>
                        <a:pt x="8" y="26"/>
                      </a:cubicBezTo>
                      <a:cubicBezTo>
                        <a:pt x="8" y="26"/>
                        <a:pt x="8" y="27"/>
                        <a:pt x="8" y="27"/>
                      </a:cubicBezTo>
                      <a:cubicBezTo>
                        <a:pt x="9" y="28"/>
                        <a:pt x="10" y="28"/>
                        <a:pt x="10" y="30"/>
                      </a:cubicBezTo>
                      <a:cubicBezTo>
                        <a:pt x="10" y="30"/>
                        <a:pt x="9" y="32"/>
                        <a:pt x="10" y="33"/>
                      </a:cubicBezTo>
                      <a:cubicBezTo>
                        <a:pt x="11" y="33"/>
                        <a:pt x="11" y="32"/>
                        <a:pt x="11" y="31"/>
                      </a:cubicBezTo>
                      <a:cubicBezTo>
                        <a:pt x="11" y="30"/>
                        <a:pt x="10" y="28"/>
                        <a:pt x="11" y="27"/>
                      </a:cubicBezTo>
                      <a:cubicBezTo>
                        <a:pt x="12" y="26"/>
                        <a:pt x="12" y="26"/>
                        <a:pt x="13" y="26"/>
                      </a:cubicBezTo>
                      <a:cubicBezTo>
                        <a:pt x="14" y="27"/>
                        <a:pt x="15" y="27"/>
                        <a:pt x="15" y="27"/>
                      </a:cubicBezTo>
                      <a:cubicBezTo>
                        <a:pt x="16" y="27"/>
                        <a:pt x="17" y="28"/>
                        <a:pt x="17" y="28"/>
                      </a:cubicBezTo>
                      <a:cubicBezTo>
                        <a:pt x="17" y="28"/>
                        <a:pt x="17" y="28"/>
                        <a:pt x="17" y="28"/>
                      </a:cubicBezTo>
                      <a:cubicBezTo>
                        <a:pt x="17" y="26"/>
                        <a:pt x="16" y="25"/>
                        <a:pt x="16" y="24"/>
                      </a:cubicBezTo>
                      <a:cubicBezTo>
                        <a:pt x="15" y="24"/>
                        <a:pt x="15" y="23"/>
                        <a:pt x="14" y="22"/>
                      </a:cubicBezTo>
                      <a:cubicBezTo>
                        <a:pt x="14" y="22"/>
                        <a:pt x="14" y="21"/>
                        <a:pt x="14" y="20"/>
                      </a:cubicBezTo>
                      <a:cubicBezTo>
                        <a:pt x="14" y="19"/>
                        <a:pt x="15" y="19"/>
                        <a:pt x="15" y="18"/>
                      </a:cubicBezTo>
                      <a:cubicBezTo>
                        <a:pt x="16" y="17"/>
                        <a:pt x="16" y="16"/>
                        <a:pt x="17" y="15"/>
                      </a:cubicBezTo>
                      <a:cubicBezTo>
                        <a:pt x="18" y="14"/>
                        <a:pt x="20" y="13"/>
                        <a:pt x="21" y="13"/>
                      </a:cubicBezTo>
                      <a:cubicBezTo>
                        <a:pt x="22" y="13"/>
                        <a:pt x="23" y="13"/>
                        <a:pt x="23" y="13"/>
                      </a:cubicBezTo>
                      <a:cubicBezTo>
                        <a:pt x="25" y="12"/>
                        <a:pt x="26" y="12"/>
                        <a:pt x="26" y="11"/>
                      </a:cubicBezTo>
                      <a:cubicBezTo>
                        <a:pt x="29" y="8"/>
                        <a:pt x="32" y="6"/>
                        <a:pt x="34" y="4"/>
                      </a:cubicBezTo>
                      <a:cubicBezTo>
                        <a:pt x="35" y="3"/>
                        <a:pt x="36" y="2"/>
                        <a:pt x="38" y="1"/>
                      </a:cubicBezTo>
                      <a:cubicBezTo>
                        <a:pt x="38" y="0"/>
                        <a:pt x="39" y="0"/>
                        <a:pt x="39" y="0"/>
                      </a:cubicBezTo>
                      <a:cubicBezTo>
                        <a:pt x="40" y="1"/>
                        <a:pt x="40" y="2"/>
                        <a:pt x="40" y="3"/>
                      </a:cubicBezTo>
                      <a:cubicBezTo>
                        <a:pt x="40" y="4"/>
                        <a:pt x="40" y="5"/>
                        <a:pt x="40" y="6"/>
                      </a:cubicBezTo>
                      <a:cubicBezTo>
                        <a:pt x="40" y="7"/>
                        <a:pt x="41" y="7"/>
                        <a:pt x="41" y="8"/>
                      </a:cubicBezTo>
                      <a:cubicBezTo>
                        <a:pt x="41" y="10"/>
                        <a:pt x="40" y="10"/>
                        <a:pt x="39" y="12"/>
                      </a:cubicBezTo>
                      <a:cubicBezTo>
                        <a:pt x="39" y="13"/>
                        <a:pt x="39" y="13"/>
                        <a:pt x="40" y="13"/>
                      </a:cubicBezTo>
                      <a:cubicBezTo>
                        <a:pt x="40" y="14"/>
                        <a:pt x="40" y="14"/>
                        <a:pt x="40" y="15"/>
                      </a:cubicBezTo>
                      <a:cubicBezTo>
                        <a:pt x="40" y="16"/>
                        <a:pt x="38" y="17"/>
                        <a:pt x="37" y="17"/>
                      </a:cubicBezTo>
                      <a:cubicBezTo>
                        <a:pt x="36" y="18"/>
                        <a:pt x="35" y="18"/>
                        <a:pt x="36" y="19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5" y="21"/>
                        <a:pt x="35" y="21"/>
                        <a:pt x="34" y="21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4" y="23"/>
                        <a:pt x="32" y="24"/>
                        <a:pt x="34" y="25"/>
                      </a:cubicBezTo>
                      <a:cubicBezTo>
                        <a:pt x="34" y="25"/>
                        <a:pt x="34" y="25"/>
                        <a:pt x="35" y="25"/>
                      </a:cubicBezTo>
                      <a:cubicBezTo>
                        <a:pt x="35" y="26"/>
                        <a:pt x="34" y="27"/>
                        <a:pt x="33" y="27"/>
                      </a:cubicBezTo>
                      <a:cubicBezTo>
                        <a:pt x="33" y="27"/>
                        <a:pt x="32" y="28"/>
                        <a:pt x="32" y="28"/>
                      </a:cubicBezTo>
                      <a:cubicBezTo>
                        <a:pt x="32" y="29"/>
                        <a:pt x="32" y="29"/>
                        <a:pt x="32" y="30"/>
                      </a:cubicBezTo>
                      <a:cubicBezTo>
                        <a:pt x="32" y="31"/>
                        <a:pt x="32" y="31"/>
                        <a:pt x="31" y="32"/>
                      </a:cubicBezTo>
                      <a:cubicBezTo>
                        <a:pt x="31" y="32"/>
                        <a:pt x="31" y="32"/>
                        <a:pt x="30" y="33"/>
                      </a:cubicBezTo>
                      <a:cubicBezTo>
                        <a:pt x="30" y="33"/>
                        <a:pt x="30" y="33"/>
                        <a:pt x="29" y="33"/>
                      </a:cubicBezTo>
                      <a:cubicBezTo>
                        <a:pt x="29" y="33"/>
                        <a:pt x="29" y="33"/>
                        <a:pt x="28" y="33"/>
                      </a:cubicBezTo>
                      <a:cubicBezTo>
                        <a:pt x="27" y="33"/>
                        <a:pt x="26" y="34"/>
                        <a:pt x="26" y="34"/>
                      </a:cubicBezTo>
                      <a:cubicBezTo>
                        <a:pt x="25" y="35"/>
                        <a:pt x="26" y="35"/>
                        <a:pt x="26" y="35"/>
                      </a:cubicBezTo>
                      <a:cubicBezTo>
                        <a:pt x="28" y="35"/>
                        <a:pt x="29" y="34"/>
                        <a:pt x="30" y="35"/>
                      </a:cubicBezTo>
                      <a:cubicBezTo>
                        <a:pt x="31" y="35"/>
                        <a:pt x="32" y="36"/>
                        <a:pt x="32" y="37"/>
                      </a:cubicBezTo>
                      <a:cubicBezTo>
                        <a:pt x="32" y="37"/>
                        <a:pt x="32" y="38"/>
                        <a:pt x="32" y="39"/>
                      </a:cubicBezTo>
                      <a:cubicBezTo>
                        <a:pt x="32" y="40"/>
                        <a:pt x="32" y="41"/>
                        <a:pt x="31" y="42"/>
                      </a:cubicBezTo>
                      <a:cubicBezTo>
                        <a:pt x="30" y="42"/>
                        <a:pt x="29" y="42"/>
                        <a:pt x="28" y="42"/>
                      </a:cubicBezTo>
                      <a:cubicBezTo>
                        <a:pt x="27" y="42"/>
                        <a:pt x="26" y="42"/>
                        <a:pt x="25" y="42"/>
                      </a:cubicBezTo>
                      <a:cubicBezTo>
                        <a:pt x="25" y="43"/>
                        <a:pt x="25" y="42"/>
                        <a:pt x="25" y="43"/>
                      </a:cubicBezTo>
                      <a:cubicBezTo>
                        <a:pt x="26" y="43"/>
                        <a:pt x="27" y="43"/>
                        <a:pt x="27" y="44"/>
                      </a:cubicBezTo>
                      <a:cubicBezTo>
                        <a:pt x="28" y="45"/>
                        <a:pt x="28" y="46"/>
                        <a:pt x="27" y="47"/>
                      </a:cubicBezTo>
                      <a:cubicBezTo>
                        <a:pt x="27" y="47"/>
                        <a:pt x="26" y="48"/>
                        <a:pt x="25" y="48"/>
                      </a:cubicBezTo>
                      <a:cubicBezTo>
                        <a:pt x="24" y="48"/>
                        <a:pt x="24" y="49"/>
                        <a:pt x="24" y="49"/>
                      </a:cubicBezTo>
                      <a:cubicBezTo>
                        <a:pt x="22" y="49"/>
                        <a:pt x="21" y="49"/>
                        <a:pt x="20" y="48"/>
                      </a:cubicBezTo>
                      <a:cubicBezTo>
                        <a:pt x="20" y="47"/>
                        <a:pt x="18" y="47"/>
                        <a:pt x="18" y="46"/>
                      </a:cubicBezTo>
                      <a:cubicBezTo>
                        <a:pt x="17" y="44"/>
                        <a:pt x="18" y="44"/>
                        <a:pt x="18" y="43"/>
                      </a:cubicBezTo>
                      <a:cubicBezTo>
                        <a:pt x="18" y="42"/>
                        <a:pt x="18" y="42"/>
                        <a:pt x="18" y="41"/>
                      </a:cubicBezTo>
                      <a:cubicBezTo>
                        <a:pt x="18" y="41"/>
                        <a:pt x="19" y="40"/>
                        <a:pt x="19" y="40"/>
                      </a:cubicBezTo>
                      <a:cubicBezTo>
                        <a:pt x="20" y="39"/>
                        <a:pt x="21" y="39"/>
                        <a:pt x="21" y="38"/>
                      </a:cubicBezTo>
                      <a:cubicBezTo>
                        <a:pt x="20" y="38"/>
                        <a:pt x="19" y="38"/>
                        <a:pt x="18" y="39"/>
                      </a:cubicBezTo>
                      <a:cubicBezTo>
                        <a:pt x="17" y="40"/>
                        <a:pt x="16" y="40"/>
                        <a:pt x="15" y="41"/>
                      </a:cubicBezTo>
                      <a:cubicBezTo>
                        <a:pt x="14" y="42"/>
                        <a:pt x="15" y="44"/>
                        <a:pt x="15" y="45"/>
                      </a:cubicBezTo>
                      <a:cubicBezTo>
                        <a:pt x="15" y="46"/>
                        <a:pt x="16" y="47"/>
                        <a:pt x="17" y="48"/>
                      </a:cubicBezTo>
                      <a:cubicBezTo>
                        <a:pt x="18" y="48"/>
                        <a:pt x="18" y="50"/>
                        <a:pt x="18" y="51"/>
                      </a:cubicBezTo>
                      <a:cubicBezTo>
                        <a:pt x="18" y="52"/>
                        <a:pt x="18" y="52"/>
                        <a:pt x="17" y="52"/>
                      </a:cubicBezTo>
                      <a:cubicBezTo>
                        <a:pt x="16" y="52"/>
                        <a:pt x="16" y="52"/>
                        <a:pt x="15" y="51"/>
                      </a:cubicBezTo>
                      <a:cubicBezTo>
                        <a:pt x="13" y="51"/>
                        <a:pt x="14" y="52"/>
                        <a:pt x="14" y="53"/>
                      </a:cubicBezTo>
                      <a:cubicBezTo>
                        <a:pt x="15" y="54"/>
                        <a:pt x="15" y="54"/>
                        <a:pt x="15" y="55"/>
                      </a:cubicBezTo>
                      <a:cubicBezTo>
                        <a:pt x="15" y="56"/>
                        <a:pt x="14" y="56"/>
                        <a:pt x="14" y="56"/>
                      </a:cubicBezTo>
                      <a:cubicBezTo>
                        <a:pt x="13" y="57"/>
                        <a:pt x="13" y="57"/>
                        <a:pt x="13" y="58"/>
                      </a:cubicBezTo>
                      <a:cubicBezTo>
                        <a:pt x="12" y="58"/>
                        <a:pt x="12" y="58"/>
                        <a:pt x="11" y="57"/>
                      </a:cubicBezTo>
                      <a:cubicBezTo>
                        <a:pt x="10" y="57"/>
                        <a:pt x="10" y="58"/>
                        <a:pt x="10" y="59"/>
                      </a:cubicBezTo>
                      <a:cubicBezTo>
                        <a:pt x="9" y="59"/>
                        <a:pt x="10" y="61"/>
                        <a:pt x="9" y="61"/>
                      </a:cubicBezTo>
                      <a:cubicBezTo>
                        <a:pt x="9" y="61"/>
                        <a:pt x="8" y="61"/>
                        <a:pt x="8" y="61"/>
                      </a:cubicBezTo>
                      <a:cubicBezTo>
                        <a:pt x="7" y="62"/>
                        <a:pt x="7" y="62"/>
                        <a:pt x="6" y="62"/>
                      </a:cubicBezTo>
                      <a:cubicBezTo>
                        <a:pt x="6" y="63"/>
                        <a:pt x="5" y="63"/>
                        <a:pt x="5" y="63"/>
                      </a:cubicBezTo>
                      <a:cubicBezTo>
                        <a:pt x="4" y="64"/>
                        <a:pt x="5" y="64"/>
                        <a:pt x="4" y="63"/>
                      </a:cubicBezTo>
                      <a:cubicBezTo>
                        <a:pt x="4" y="63"/>
                        <a:pt x="3" y="63"/>
                        <a:pt x="3" y="62"/>
                      </a:cubicBezTo>
                      <a:cubicBezTo>
                        <a:pt x="3" y="62"/>
                        <a:pt x="3" y="61"/>
                        <a:pt x="2" y="61"/>
                      </a:cubicBezTo>
                      <a:cubicBezTo>
                        <a:pt x="1" y="60"/>
                        <a:pt x="0" y="58"/>
                        <a:pt x="0" y="57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0" name="Freeform 8">
                  <a:extLst>
                    <a:ext uri="{FF2B5EF4-FFF2-40B4-BE49-F238E27FC236}">
                      <a16:creationId xmlns:a16="http://schemas.microsoft.com/office/drawing/2014/main" xmlns="" id="{660D537E-E2B8-446A-B65F-EA50E371D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7577" y="983439"/>
                  <a:ext cx="47787" cy="47787"/>
                </a:xfrm>
                <a:custGeom>
                  <a:avLst/>
                  <a:gdLst>
                    <a:gd name="T0" fmla="*/ 0 w 6"/>
                    <a:gd name="T1" fmla="*/ 4 h 6"/>
                    <a:gd name="T2" fmla="*/ 2 w 6"/>
                    <a:gd name="T3" fmla="*/ 3 h 6"/>
                    <a:gd name="T4" fmla="*/ 5 w 6"/>
                    <a:gd name="T5" fmla="*/ 1 h 6"/>
                    <a:gd name="T6" fmla="*/ 6 w 6"/>
                    <a:gd name="T7" fmla="*/ 2 h 6"/>
                    <a:gd name="T8" fmla="*/ 4 w 6"/>
                    <a:gd name="T9" fmla="*/ 5 h 6"/>
                    <a:gd name="T10" fmla="*/ 2 w 6"/>
                    <a:gd name="T11" fmla="*/ 6 h 6"/>
                    <a:gd name="T12" fmla="*/ 0 w 6"/>
                    <a:gd name="T13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0" y="4"/>
                      </a:move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2"/>
                        <a:pt x="4" y="1"/>
                        <a:pt x="5" y="1"/>
                      </a:cubicBezTo>
                      <a:cubicBezTo>
                        <a:pt x="6" y="0"/>
                        <a:pt x="6" y="1"/>
                        <a:pt x="6" y="2"/>
                      </a:cubicBezTo>
                      <a:cubicBezTo>
                        <a:pt x="5" y="3"/>
                        <a:pt x="4" y="4"/>
                        <a:pt x="4" y="5"/>
                      </a:cubicBezTo>
                      <a:cubicBezTo>
                        <a:pt x="3" y="5"/>
                        <a:pt x="3" y="6"/>
                        <a:pt x="2" y="6"/>
                      </a:cubicBezTo>
                      <a:cubicBezTo>
                        <a:pt x="1" y="6"/>
                        <a:pt x="0" y="5"/>
                        <a:pt x="0" y="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1" name="Freeform 9">
                  <a:extLst>
                    <a:ext uri="{FF2B5EF4-FFF2-40B4-BE49-F238E27FC236}">
                      <a16:creationId xmlns:a16="http://schemas.microsoft.com/office/drawing/2014/main" xmlns="" id="{E36EC450-EB91-45CA-B216-B96FF5F6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325" y="1346910"/>
                  <a:ext cx="169427" cy="121640"/>
                </a:xfrm>
                <a:custGeom>
                  <a:avLst/>
                  <a:gdLst>
                    <a:gd name="T0" fmla="*/ 14 w 21"/>
                    <a:gd name="T1" fmla="*/ 0 h 15"/>
                    <a:gd name="T2" fmla="*/ 12 w 21"/>
                    <a:gd name="T3" fmla="*/ 1 h 15"/>
                    <a:gd name="T4" fmla="*/ 11 w 21"/>
                    <a:gd name="T5" fmla="*/ 3 h 15"/>
                    <a:gd name="T6" fmla="*/ 9 w 21"/>
                    <a:gd name="T7" fmla="*/ 2 h 15"/>
                    <a:gd name="T8" fmla="*/ 8 w 21"/>
                    <a:gd name="T9" fmla="*/ 3 h 15"/>
                    <a:gd name="T10" fmla="*/ 6 w 21"/>
                    <a:gd name="T11" fmla="*/ 4 h 15"/>
                    <a:gd name="T12" fmla="*/ 5 w 21"/>
                    <a:gd name="T13" fmla="*/ 3 h 15"/>
                    <a:gd name="T14" fmla="*/ 3 w 21"/>
                    <a:gd name="T15" fmla="*/ 4 h 15"/>
                    <a:gd name="T16" fmla="*/ 1 w 21"/>
                    <a:gd name="T17" fmla="*/ 5 h 15"/>
                    <a:gd name="T18" fmla="*/ 1 w 21"/>
                    <a:gd name="T19" fmla="*/ 8 h 15"/>
                    <a:gd name="T20" fmla="*/ 2 w 21"/>
                    <a:gd name="T21" fmla="*/ 10 h 15"/>
                    <a:gd name="T22" fmla="*/ 3 w 21"/>
                    <a:gd name="T23" fmla="*/ 10 h 15"/>
                    <a:gd name="T24" fmla="*/ 5 w 21"/>
                    <a:gd name="T25" fmla="*/ 9 h 15"/>
                    <a:gd name="T26" fmla="*/ 5 w 21"/>
                    <a:gd name="T27" fmla="*/ 10 h 15"/>
                    <a:gd name="T28" fmla="*/ 6 w 21"/>
                    <a:gd name="T29" fmla="*/ 10 h 15"/>
                    <a:gd name="T30" fmla="*/ 7 w 21"/>
                    <a:gd name="T31" fmla="*/ 11 h 15"/>
                    <a:gd name="T32" fmla="*/ 8 w 21"/>
                    <a:gd name="T33" fmla="*/ 12 h 15"/>
                    <a:gd name="T34" fmla="*/ 9 w 21"/>
                    <a:gd name="T35" fmla="*/ 13 h 15"/>
                    <a:gd name="T36" fmla="*/ 9 w 21"/>
                    <a:gd name="T37" fmla="*/ 14 h 15"/>
                    <a:gd name="T38" fmla="*/ 11 w 21"/>
                    <a:gd name="T39" fmla="*/ 14 h 15"/>
                    <a:gd name="T40" fmla="*/ 13 w 21"/>
                    <a:gd name="T41" fmla="*/ 15 h 15"/>
                    <a:gd name="T42" fmla="*/ 15 w 21"/>
                    <a:gd name="T43" fmla="*/ 15 h 15"/>
                    <a:gd name="T44" fmla="*/ 16 w 21"/>
                    <a:gd name="T45" fmla="*/ 12 h 15"/>
                    <a:gd name="T46" fmla="*/ 13 w 21"/>
                    <a:gd name="T47" fmla="*/ 12 h 15"/>
                    <a:gd name="T48" fmla="*/ 10 w 21"/>
                    <a:gd name="T49" fmla="*/ 11 h 15"/>
                    <a:gd name="T50" fmla="*/ 15 w 21"/>
                    <a:gd name="T51" fmla="*/ 10 h 15"/>
                    <a:gd name="T52" fmla="*/ 18 w 21"/>
                    <a:gd name="T53" fmla="*/ 9 h 15"/>
                    <a:gd name="T54" fmla="*/ 17 w 21"/>
                    <a:gd name="T55" fmla="*/ 8 h 15"/>
                    <a:gd name="T56" fmla="*/ 15 w 21"/>
                    <a:gd name="T57" fmla="*/ 5 h 15"/>
                    <a:gd name="T58" fmla="*/ 15 w 21"/>
                    <a:gd name="T59" fmla="*/ 4 h 15"/>
                    <a:gd name="T60" fmla="*/ 15 w 21"/>
                    <a:gd name="T61" fmla="*/ 4 h 15"/>
                    <a:gd name="T62" fmla="*/ 17 w 21"/>
                    <a:gd name="T63" fmla="*/ 5 h 15"/>
                    <a:gd name="T64" fmla="*/ 19 w 21"/>
                    <a:gd name="T65" fmla="*/ 6 h 15"/>
                    <a:gd name="T66" fmla="*/ 20 w 21"/>
                    <a:gd name="T67" fmla="*/ 4 h 15"/>
                    <a:gd name="T68" fmla="*/ 18 w 21"/>
                    <a:gd name="T69" fmla="*/ 3 h 15"/>
                    <a:gd name="T70" fmla="*/ 14 w 21"/>
                    <a:gd name="T7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1" h="15">
                      <a:moveTo>
                        <a:pt x="14" y="0"/>
                      </a:moveTo>
                      <a:cubicBezTo>
                        <a:pt x="13" y="0"/>
                        <a:pt x="13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1" y="4"/>
                        <a:pt x="10" y="2"/>
                        <a:pt x="9" y="2"/>
                      </a:cubicBezTo>
                      <a:cubicBezTo>
                        <a:pt x="8" y="2"/>
                        <a:pt x="8" y="3"/>
                        <a:pt x="8" y="3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6" y="4"/>
                        <a:pt x="5" y="3"/>
                        <a:pt x="5" y="3"/>
                      </a:cubicBezTo>
                      <a:cubicBezTo>
                        <a:pt x="4" y="3"/>
                        <a:pt x="3" y="3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1" y="6"/>
                        <a:pt x="0" y="7"/>
                        <a:pt x="1" y="8"/>
                      </a:cubicBezTo>
                      <a:cubicBezTo>
                        <a:pt x="1" y="9"/>
                        <a:pt x="2" y="9"/>
                        <a:pt x="2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4" y="10"/>
                        <a:pt x="4" y="9"/>
                        <a:pt x="5" y="9"/>
                      </a:cubicBezTo>
                      <a:cubicBezTo>
                        <a:pt x="5" y="9"/>
                        <a:pt x="5" y="9"/>
                        <a:pt x="5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1"/>
                        <a:pt x="7" y="11"/>
                      </a:cubicBezTo>
                      <a:cubicBezTo>
                        <a:pt x="7" y="12"/>
                        <a:pt x="8" y="11"/>
                        <a:pt x="8" y="12"/>
                      </a:cubicBezTo>
                      <a:cubicBezTo>
                        <a:pt x="9" y="12"/>
                        <a:pt x="9" y="13"/>
                        <a:pt x="9" y="13"/>
                      </a:cubicBezTo>
                      <a:cubicBezTo>
                        <a:pt x="9" y="13"/>
                        <a:pt x="9" y="14"/>
                        <a:pt x="9" y="14"/>
                      </a:cubicBezTo>
                      <a:cubicBezTo>
                        <a:pt x="9" y="14"/>
                        <a:pt x="10" y="14"/>
                        <a:pt x="11" y="14"/>
                      </a:cubicBezTo>
                      <a:cubicBezTo>
                        <a:pt x="11" y="15"/>
                        <a:pt x="12" y="15"/>
                        <a:pt x="13" y="15"/>
                      </a:cubicBezTo>
                      <a:cubicBezTo>
                        <a:pt x="13" y="15"/>
                        <a:pt x="15" y="15"/>
                        <a:pt x="15" y="15"/>
                      </a:cubicBezTo>
                      <a:cubicBezTo>
                        <a:pt x="16" y="14"/>
                        <a:pt x="17" y="13"/>
                        <a:pt x="16" y="12"/>
                      </a:cubicBezTo>
                      <a:cubicBezTo>
                        <a:pt x="15" y="12"/>
                        <a:pt x="14" y="12"/>
                        <a:pt x="13" y="12"/>
                      </a:cubicBezTo>
                      <a:cubicBezTo>
                        <a:pt x="12" y="12"/>
                        <a:pt x="10" y="11"/>
                        <a:pt x="10" y="11"/>
                      </a:cubicBezTo>
                      <a:cubicBezTo>
                        <a:pt x="10" y="10"/>
                        <a:pt x="14" y="10"/>
                        <a:pt x="15" y="10"/>
                      </a:cubicBezTo>
                      <a:cubicBezTo>
                        <a:pt x="16" y="11"/>
                        <a:pt x="18" y="11"/>
                        <a:pt x="18" y="9"/>
                      </a:cubicBezTo>
                      <a:cubicBezTo>
                        <a:pt x="18" y="9"/>
                        <a:pt x="17" y="8"/>
                        <a:pt x="17" y="8"/>
                      </a:cubicBezTo>
                      <a:cubicBezTo>
                        <a:pt x="16" y="7"/>
                        <a:pt x="16" y="6"/>
                        <a:pt x="15" y="5"/>
                      </a:cubicBezTo>
                      <a:cubicBezTo>
                        <a:pt x="15" y="5"/>
                        <a:pt x="15" y="5"/>
                        <a:pt x="15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6" y="4"/>
                        <a:pt x="16" y="5"/>
                        <a:pt x="17" y="5"/>
                      </a:cubicBezTo>
                      <a:cubicBezTo>
                        <a:pt x="17" y="6"/>
                        <a:pt x="18" y="6"/>
                        <a:pt x="19" y="6"/>
                      </a:cubicBezTo>
                      <a:cubicBezTo>
                        <a:pt x="20" y="7"/>
                        <a:pt x="21" y="5"/>
                        <a:pt x="20" y="4"/>
                      </a:cubicBezTo>
                      <a:cubicBezTo>
                        <a:pt x="20" y="3"/>
                        <a:pt x="19" y="3"/>
                        <a:pt x="18" y="3"/>
                      </a:cubicBezTo>
                      <a:cubicBezTo>
                        <a:pt x="16" y="3"/>
                        <a:pt x="17" y="0"/>
                        <a:pt x="14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2" name="Freeform 10">
                  <a:extLst>
                    <a:ext uri="{FF2B5EF4-FFF2-40B4-BE49-F238E27FC236}">
                      <a16:creationId xmlns:a16="http://schemas.microsoft.com/office/drawing/2014/main" xmlns="" id="{4F9BD06D-76C8-4597-AFA0-AF5072D4EA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871" y="1475790"/>
                  <a:ext cx="72405" cy="65164"/>
                </a:xfrm>
                <a:custGeom>
                  <a:avLst/>
                  <a:gdLst>
                    <a:gd name="T0" fmla="*/ 5 w 9"/>
                    <a:gd name="T1" fmla="*/ 1 h 8"/>
                    <a:gd name="T2" fmla="*/ 3 w 9"/>
                    <a:gd name="T3" fmla="*/ 1 h 8"/>
                    <a:gd name="T4" fmla="*/ 2 w 9"/>
                    <a:gd name="T5" fmla="*/ 1 h 8"/>
                    <a:gd name="T6" fmla="*/ 1 w 9"/>
                    <a:gd name="T7" fmla="*/ 2 h 8"/>
                    <a:gd name="T8" fmla="*/ 0 w 9"/>
                    <a:gd name="T9" fmla="*/ 4 h 8"/>
                    <a:gd name="T10" fmla="*/ 2 w 9"/>
                    <a:gd name="T11" fmla="*/ 6 h 8"/>
                    <a:gd name="T12" fmla="*/ 7 w 9"/>
                    <a:gd name="T13" fmla="*/ 8 h 8"/>
                    <a:gd name="T14" fmla="*/ 9 w 9"/>
                    <a:gd name="T15" fmla="*/ 6 h 8"/>
                    <a:gd name="T16" fmla="*/ 7 w 9"/>
                    <a:gd name="T17" fmla="*/ 5 h 8"/>
                    <a:gd name="T18" fmla="*/ 8 w 9"/>
                    <a:gd name="T19" fmla="*/ 3 h 8"/>
                    <a:gd name="T20" fmla="*/ 8 w 9"/>
                    <a:gd name="T21" fmla="*/ 2 h 8"/>
                    <a:gd name="T22" fmla="*/ 5 w 9"/>
                    <a:gd name="T23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8">
                      <a:moveTo>
                        <a:pt x="5" y="1"/>
                      </a:moveTo>
                      <a:cubicBezTo>
                        <a:pt x="4" y="1"/>
                        <a:pt x="4" y="0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5"/>
                        <a:pt x="1" y="6"/>
                        <a:pt x="2" y="6"/>
                      </a:cubicBezTo>
                      <a:cubicBezTo>
                        <a:pt x="3" y="7"/>
                        <a:pt x="5" y="8"/>
                        <a:pt x="7" y="8"/>
                      </a:cubicBezTo>
                      <a:cubicBezTo>
                        <a:pt x="7" y="8"/>
                        <a:pt x="9" y="7"/>
                        <a:pt x="9" y="6"/>
                      </a:cubicBezTo>
                      <a:cubicBezTo>
                        <a:pt x="9" y="6"/>
                        <a:pt x="8" y="6"/>
                        <a:pt x="7" y="5"/>
                      </a:cubicBezTo>
                      <a:cubicBezTo>
                        <a:pt x="7" y="4"/>
                        <a:pt x="8" y="4"/>
                        <a:pt x="8" y="3"/>
                      </a:cubicBez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2"/>
                        <a:pt x="6" y="1"/>
                        <a:pt x="5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3" name="Freeform 11">
                  <a:extLst>
                    <a:ext uri="{FF2B5EF4-FFF2-40B4-BE49-F238E27FC236}">
                      <a16:creationId xmlns:a16="http://schemas.microsoft.com/office/drawing/2014/main" xmlns="" id="{C9124455-C0DA-437E-A2E9-2FFE82C27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0254" y="1532266"/>
                  <a:ext cx="105711" cy="209973"/>
                </a:xfrm>
                <a:custGeom>
                  <a:avLst/>
                  <a:gdLst>
                    <a:gd name="T0" fmla="*/ 5 w 13"/>
                    <a:gd name="T1" fmla="*/ 1 h 26"/>
                    <a:gd name="T2" fmla="*/ 2 w 13"/>
                    <a:gd name="T3" fmla="*/ 1 h 26"/>
                    <a:gd name="T4" fmla="*/ 2 w 13"/>
                    <a:gd name="T5" fmla="*/ 5 h 26"/>
                    <a:gd name="T6" fmla="*/ 3 w 13"/>
                    <a:gd name="T7" fmla="*/ 7 h 26"/>
                    <a:gd name="T8" fmla="*/ 2 w 13"/>
                    <a:gd name="T9" fmla="*/ 9 h 26"/>
                    <a:gd name="T10" fmla="*/ 2 w 13"/>
                    <a:gd name="T11" fmla="*/ 12 h 26"/>
                    <a:gd name="T12" fmla="*/ 1 w 13"/>
                    <a:gd name="T13" fmla="*/ 13 h 26"/>
                    <a:gd name="T14" fmla="*/ 0 w 13"/>
                    <a:gd name="T15" fmla="*/ 14 h 26"/>
                    <a:gd name="T16" fmla="*/ 0 w 13"/>
                    <a:gd name="T17" fmla="*/ 14 h 26"/>
                    <a:gd name="T18" fmla="*/ 2 w 13"/>
                    <a:gd name="T19" fmla="*/ 15 h 26"/>
                    <a:gd name="T20" fmla="*/ 2 w 13"/>
                    <a:gd name="T21" fmla="*/ 18 h 26"/>
                    <a:gd name="T22" fmla="*/ 2 w 13"/>
                    <a:gd name="T23" fmla="*/ 20 h 26"/>
                    <a:gd name="T24" fmla="*/ 2 w 13"/>
                    <a:gd name="T25" fmla="*/ 22 h 26"/>
                    <a:gd name="T26" fmla="*/ 3 w 13"/>
                    <a:gd name="T27" fmla="*/ 23 h 26"/>
                    <a:gd name="T28" fmla="*/ 4 w 13"/>
                    <a:gd name="T29" fmla="*/ 25 h 26"/>
                    <a:gd name="T30" fmla="*/ 7 w 13"/>
                    <a:gd name="T31" fmla="*/ 25 h 26"/>
                    <a:gd name="T32" fmla="*/ 10 w 13"/>
                    <a:gd name="T33" fmla="*/ 25 h 26"/>
                    <a:gd name="T34" fmla="*/ 6 w 13"/>
                    <a:gd name="T35" fmla="*/ 21 h 26"/>
                    <a:gd name="T36" fmla="*/ 8 w 13"/>
                    <a:gd name="T37" fmla="*/ 21 h 26"/>
                    <a:gd name="T38" fmla="*/ 9 w 13"/>
                    <a:gd name="T39" fmla="*/ 18 h 26"/>
                    <a:gd name="T40" fmla="*/ 8 w 13"/>
                    <a:gd name="T41" fmla="*/ 17 h 26"/>
                    <a:gd name="T42" fmla="*/ 7 w 13"/>
                    <a:gd name="T43" fmla="*/ 15 h 26"/>
                    <a:gd name="T44" fmla="*/ 8 w 13"/>
                    <a:gd name="T45" fmla="*/ 15 h 26"/>
                    <a:gd name="T46" fmla="*/ 9 w 13"/>
                    <a:gd name="T47" fmla="*/ 13 h 26"/>
                    <a:gd name="T48" fmla="*/ 10 w 13"/>
                    <a:gd name="T49" fmla="*/ 12 h 26"/>
                    <a:gd name="T50" fmla="*/ 10 w 13"/>
                    <a:gd name="T51" fmla="*/ 11 h 26"/>
                    <a:gd name="T52" fmla="*/ 11 w 13"/>
                    <a:gd name="T53" fmla="*/ 11 h 26"/>
                    <a:gd name="T54" fmla="*/ 8 w 13"/>
                    <a:gd name="T55" fmla="*/ 7 h 26"/>
                    <a:gd name="T56" fmla="*/ 7 w 13"/>
                    <a:gd name="T57" fmla="*/ 6 h 26"/>
                    <a:gd name="T58" fmla="*/ 5 w 13"/>
                    <a:gd name="T59" fmla="*/ 4 h 26"/>
                    <a:gd name="T60" fmla="*/ 4 w 13"/>
                    <a:gd name="T61" fmla="*/ 3 h 26"/>
                    <a:gd name="T62" fmla="*/ 10 w 13"/>
                    <a:gd name="T63" fmla="*/ 6 h 26"/>
                    <a:gd name="T64" fmla="*/ 8 w 13"/>
                    <a:gd name="T65" fmla="*/ 3 h 26"/>
                    <a:gd name="T66" fmla="*/ 5 w 13"/>
                    <a:gd name="T67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3" h="26">
                      <a:moveTo>
                        <a:pt x="5" y="1"/>
                      </a:moveTo>
                      <a:cubicBezTo>
                        <a:pt x="4" y="1"/>
                        <a:pt x="3" y="0"/>
                        <a:pt x="2" y="1"/>
                      </a:cubicBezTo>
                      <a:cubicBezTo>
                        <a:pt x="1" y="2"/>
                        <a:pt x="2" y="4"/>
                        <a:pt x="2" y="5"/>
                      </a:cubicBez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8"/>
                        <a:pt x="2" y="8"/>
                        <a:pt x="2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1" y="12"/>
                        <a:pt x="1" y="12"/>
                        <a:pt x="1" y="13"/>
                      </a:cubicBezTo>
                      <a:cubicBezTo>
                        <a:pt x="1" y="13"/>
                        <a:pt x="0" y="13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" y="15"/>
                        <a:pt x="1" y="15"/>
                        <a:pt x="2" y="15"/>
                      </a:cubicBezTo>
                      <a:cubicBezTo>
                        <a:pt x="2" y="16"/>
                        <a:pt x="2" y="17"/>
                        <a:pt x="2" y="18"/>
                      </a:cubicBezTo>
                      <a:cubicBezTo>
                        <a:pt x="2" y="19"/>
                        <a:pt x="2" y="20"/>
                        <a:pt x="2" y="20"/>
                      </a:cubicBezTo>
                      <a:cubicBezTo>
                        <a:pt x="2" y="21"/>
                        <a:pt x="2" y="21"/>
                        <a:pt x="2" y="22"/>
                      </a:cubicBezTo>
                      <a:cubicBezTo>
                        <a:pt x="2" y="22"/>
                        <a:pt x="3" y="23"/>
                        <a:pt x="3" y="23"/>
                      </a:cubicBezTo>
                      <a:cubicBezTo>
                        <a:pt x="3" y="24"/>
                        <a:pt x="3" y="24"/>
                        <a:pt x="4" y="25"/>
                      </a:cubicBezTo>
                      <a:cubicBezTo>
                        <a:pt x="4" y="26"/>
                        <a:pt x="6" y="25"/>
                        <a:pt x="7" y="25"/>
                      </a:cubicBezTo>
                      <a:cubicBezTo>
                        <a:pt x="8" y="25"/>
                        <a:pt x="9" y="26"/>
                        <a:pt x="10" y="25"/>
                      </a:cubicBezTo>
                      <a:cubicBezTo>
                        <a:pt x="11" y="23"/>
                        <a:pt x="6" y="22"/>
                        <a:pt x="6" y="21"/>
                      </a:cubicBezTo>
                      <a:cubicBezTo>
                        <a:pt x="7" y="21"/>
                        <a:pt x="8" y="22"/>
                        <a:pt x="8" y="21"/>
                      </a:cubicBezTo>
                      <a:cubicBezTo>
                        <a:pt x="9" y="20"/>
                        <a:pt x="9" y="19"/>
                        <a:pt x="9" y="18"/>
                      </a:cubicBezTo>
                      <a:cubicBezTo>
                        <a:pt x="8" y="18"/>
                        <a:pt x="8" y="17"/>
                        <a:pt x="8" y="17"/>
                      </a:cubicBezTo>
                      <a:cubicBezTo>
                        <a:pt x="7" y="16"/>
                        <a:pt x="6" y="16"/>
                        <a:pt x="7" y="15"/>
                      </a:cubicBezTo>
                      <a:cubicBezTo>
                        <a:pt x="7" y="15"/>
                        <a:pt x="8" y="15"/>
                        <a:pt x="8" y="15"/>
                      </a:cubicBezTo>
                      <a:cubicBezTo>
                        <a:pt x="9" y="15"/>
                        <a:pt x="9" y="14"/>
                        <a:pt x="9" y="13"/>
                      </a:cubicBezTo>
                      <a:cubicBezTo>
                        <a:pt x="9" y="12"/>
                        <a:pt x="9" y="12"/>
                        <a:pt x="10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1"/>
                        <a:pt x="11" y="11"/>
                      </a:cubicBezTo>
                      <a:cubicBezTo>
                        <a:pt x="13" y="10"/>
                        <a:pt x="9" y="8"/>
                        <a:pt x="8" y="7"/>
                      </a:cubicBezTo>
                      <a:cubicBezTo>
                        <a:pt x="8" y="7"/>
                        <a:pt x="8" y="6"/>
                        <a:pt x="7" y="6"/>
                      </a:cubicBezTo>
                      <a:cubicBezTo>
                        <a:pt x="7" y="5"/>
                        <a:pt x="6" y="5"/>
                        <a:pt x="5" y="4"/>
                      </a:cubicBezTo>
                      <a:cubicBezTo>
                        <a:pt x="5" y="4"/>
                        <a:pt x="4" y="4"/>
                        <a:pt x="4" y="3"/>
                      </a:cubicBezTo>
                      <a:cubicBezTo>
                        <a:pt x="6" y="3"/>
                        <a:pt x="8" y="7"/>
                        <a:pt x="10" y="6"/>
                      </a:cubicBezTo>
                      <a:cubicBezTo>
                        <a:pt x="10" y="4"/>
                        <a:pt x="9" y="4"/>
                        <a:pt x="8" y="3"/>
                      </a:cubicBezTo>
                      <a:cubicBezTo>
                        <a:pt x="7" y="2"/>
                        <a:pt x="7" y="1"/>
                        <a:pt x="5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Freeform 12">
                  <a:extLst>
                    <a:ext uri="{FF2B5EF4-FFF2-40B4-BE49-F238E27FC236}">
                      <a16:creationId xmlns:a16="http://schemas.microsoft.com/office/drawing/2014/main" xmlns="" id="{75ADA57F-D8A8-4A3C-B66F-85F2679D6D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2467" y="1766856"/>
                  <a:ext cx="72405" cy="97022"/>
                </a:xfrm>
                <a:custGeom>
                  <a:avLst/>
                  <a:gdLst>
                    <a:gd name="T0" fmla="*/ 4 w 9"/>
                    <a:gd name="T1" fmla="*/ 2 h 12"/>
                    <a:gd name="T2" fmla="*/ 1 w 9"/>
                    <a:gd name="T3" fmla="*/ 5 h 12"/>
                    <a:gd name="T4" fmla="*/ 1 w 9"/>
                    <a:gd name="T5" fmla="*/ 7 h 12"/>
                    <a:gd name="T6" fmla="*/ 1 w 9"/>
                    <a:gd name="T7" fmla="*/ 8 h 12"/>
                    <a:gd name="T8" fmla="*/ 0 w 9"/>
                    <a:gd name="T9" fmla="*/ 10 h 12"/>
                    <a:gd name="T10" fmla="*/ 2 w 9"/>
                    <a:gd name="T11" fmla="*/ 12 h 12"/>
                    <a:gd name="T12" fmla="*/ 2 w 9"/>
                    <a:gd name="T13" fmla="*/ 11 h 12"/>
                    <a:gd name="T14" fmla="*/ 3 w 9"/>
                    <a:gd name="T15" fmla="*/ 10 h 12"/>
                    <a:gd name="T16" fmla="*/ 5 w 9"/>
                    <a:gd name="T17" fmla="*/ 9 h 12"/>
                    <a:gd name="T18" fmla="*/ 7 w 9"/>
                    <a:gd name="T19" fmla="*/ 7 h 12"/>
                    <a:gd name="T20" fmla="*/ 8 w 9"/>
                    <a:gd name="T21" fmla="*/ 5 h 12"/>
                    <a:gd name="T22" fmla="*/ 8 w 9"/>
                    <a:gd name="T23" fmla="*/ 4 h 12"/>
                    <a:gd name="T24" fmla="*/ 7 w 9"/>
                    <a:gd name="T25" fmla="*/ 2 h 12"/>
                    <a:gd name="T26" fmla="*/ 7 w 9"/>
                    <a:gd name="T27" fmla="*/ 0 h 12"/>
                    <a:gd name="T28" fmla="*/ 4 w 9"/>
                    <a:gd name="T29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" h="12">
                      <a:moveTo>
                        <a:pt x="4" y="2"/>
                      </a:moveTo>
                      <a:cubicBezTo>
                        <a:pt x="3" y="3"/>
                        <a:pt x="2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9"/>
                        <a:pt x="0" y="9"/>
                        <a:pt x="0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ubicBezTo>
                        <a:pt x="2" y="12"/>
                        <a:pt x="2" y="11"/>
                        <a:pt x="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9"/>
                        <a:pt x="4" y="9"/>
                        <a:pt x="5" y="9"/>
                      </a:cubicBezTo>
                      <a:cubicBezTo>
                        <a:pt x="6" y="9"/>
                        <a:pt x="6" y="8"/>
                        <a:pt x="7" y="7"/>
                      </a:cubicBezTo>
                      <a:cubicBezTo>
                        <a:pt x="7" y="6"/>
                        <a:pt x="8" y="6"/>
                        <a:pt x="8" y="5"/>
                      </a:cubicBezTo>
                      <a:cubicBezTo>
                        <a:pt x="9" y="4"/>
                        <a:pt x="8" y="4"/>
                        <a:pt x="8" y="4"/>
                      </a:cubicBezTo>
                      <a:cubicBezTo>
                        <a:pt x="7" y="3"/>
                        <a:pt x="7" y="3"/>
                        <a:pt x="7" y="2"/>
                      </a:cubicBezTo>
                      <a:cubicBezTo>
                        <a:pt x="7" y="2"/>
                        <a:pt x="7" y="1"/>
                        <a:pt x="7" y="0"/>
                      </a:cubicBezTo>
                      <a:cubicBezTo>
                        <a:pt x="5" y="0"/>
                        <a:pt x="5" y="2"/>
                        <a:pt x="4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5" name="Freeform 13">
                  <a:extLst>
                    <a:ext uri="{FF2B5EF4-FFF2-40B4-BE49-F238E27FC236}">
                      <a16:creationId xmlns:a16="http://schemas.microsoft.com/office/drawing/2014/main" xmlns="" id="{7B4F2BDC-016D-4842-B1E5-EDD752C9C5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773" y="1355598"/>
                  <a:ext cx="396777" cy="444564"/>
                </a:xfrm>
                <a:custGeom>
                  <a:avLst/>
                  <a:gdLst>
                    <a:gd name="T0" fmla="*/ 48 w 49"/>
                    <a:gd name="T1" fmla="*/ 42 h 55"/>
                    <a:gd name="T2" fmla="*/ 49 w 49"/>
                    <a:gd name="T3" fmla="*/ 38 h 55"/>
                    <a:gd name="T4" fmla="*/ 47 w 49"/>
                    <a:gd name="T5" fmla="*/ 34 h 55"/>
                    <a:gd name="T6" fmla="*/ 42 w 49"/>
                    <a:gd name="T7" fmla="*/ 36 h 55"/>
                    <a:gd name="T8" fmla="*/ 37 w 49"/>
                    <a:gd name="T9" fmla="*/ 36 h 55"/>
                    <a:gd name="T10" fmla="*/ 35 w 49"/>
                    <a:gd name="T11" fmla="*/ 35 h 55"/>
                    <a:gd name="T12" fmla="*/ 33 w 49"/>
                    <a:gd name="T13" fmla="*/ 35 h 55"/>
                    <a:gd name="T14" fmla="*/ 31 w 49"/>
                    <a:gd name="T15" fmla="*/ 32 h 55"/>
                    <a:gd name="T16" fmla="*/ 28 w 49"/>
                    <a:gd name="T17" fmla="*/ 31 h 55"/>
                    <a:gd name="T18" fmla="*/ 27 w 49"/>
                    <a:gd name="T19" fmla="*/ 28 h 55"/>
                    <a:gd name="T20" fmla="*/ 26 w 49"/>
                    <a:gd name="T21" fmla="*/ 23 h 55"/>
                    <a:gd name="T22" fmla="*/ 28 w 49"/>
                    <a:gd name="T23" fmla="*/ 19 h 55"/>
                    <a:gd name="T24" fmla="*/ 28 w 49"/>
                    <a:gd name="T25" fmla="*/ 10 h 55"/>
                    <a:gd name="T26" fmla="*/ 26 w 49"/>
                    <a:gd name="T27" fmla="*/ 6 h 55"/>
                    <a:gd name="T28" fmla="*/ 24 w 49"/>
                    <a:gd name="T29" fmla="*/ 4 h 55"/>
                    <a:gd name="T30" fmla="*/ 21 w 49"/>
                    <a:gd name="T31" fmla="*/ 1 h 55"/>
                    <a:gd name="T32" fmla="*/ 17 w 49"/>
                    <a:gd name="T33" fmla="*/ 7 h 55"/>
                    <a:gd name="T34" fmla="*/ 18 w 49"/>
                    <a:gd name="T35" fmla="*/ 9 h 55"/>
                    <a:gd name="T36" fmla="*/ 18 w 49"/>
                    <a:gd name="T37" fmla="*/ 12 h 55"/>
                    <a:gd name="T38" fmla="*/ 18 w 49"/>
                    <a:gd name="T39" fmla="*/ 14 h 55"/>
                    <a:gd name="T40" fmla="*/ 19 w 49"/>
                    <a:gd name="T41" fmla="*/ 18 h 55"/>
                    <a:gd name="T42" fmla="*/ 16 w 49"/>
                    <a:gd name="T43" fmla="*/ 17 h 55"/>
                    <a:gd name="T44" fmla="*/ 14 w 49"/>
                    <a:gd name="T45" fmla="*/ 15 h 55"/>
                    <a:gd name="T46" fmla="*/ 10 w 49"/>
                    <a:gd name="T47" fmla="*/ 10 h 55"/>
                    <a:gd name="T48" fmla="*/ 7 w 49"/>
                    <a:gd name="T49" fmla="*/ 7 h 55"/>
                    <a:gd name="T50" fmla="*/ 6 w 49"/>
                    <a:gd name="T51" fmla="*/ 11 h 55"/>
                    <a:gd name="T52" fmla="*/ 8 w 49"/>
                    <a:gd name="T53" fmla="*/ 13 h 55"/>
                    <a:gd name="T54" fmla="*/ 6 w 49"/>
                    <a:gd name="T55" fmla="*/ 16 h 55"/>
                    <a:gd name="T56" fmla="*/ 7 w 49"/>
                    <a:gd name="T57" fmla="*/ 19 h 55"/>
                    <a:gd name="T58" fmla="*/ 4 w 49"/>
                    <a:gd name="T59" fmla="*/ 17 h 55"/>
                    <a:gd name="T60" fmla="*/ 1 w 49"/>
                    <a:gd name="T61" fmla="*/ 15 h 55"/>
                    <a:gd name="T62" fmla="*/ 1 w 49"/>
                    <a:gd name="T63" fmla="*/ 19 h 55"/>
                    <a:gd name="T64" fmla="*/ 1 w 49"/>
                    <a:gd name="T65" fmla="*/ 22 h 55"/>
                    <a:gd name="T66" fmla="*/ 3 w 49"/>
                    <a:gd name="T67" fmla="*/ 26 h 55"/>
                    <a:gd name="T68" fmla="*/ 8 w 49"/>
                    <a:gd name="T69" fmla="*/ 29 h 55"/>
                    <a:gd name="T70" fmla="*/ 9 w 49"/>
                    <a:gd name="T71" fmla="*/ 25 h 55"/>
                    <a:gd name="T72" fmla="*/ 11 w 49"/>
                    <a:gd name="T73" fmla="*/ 24 h 55"/>
                    <a:gd name="T74" fmla="*/ 14 w 49"/>
                    <a:gd name="T75" fmla="*/ 27 h 55"/>
                    <a:gd name="T76" fmla="*/ 18 w 49"/>
                    <a:gd name="T77" fmla="*/ 30 h 55"/>
                    <a:gd name="T78" fmla="*/ 16 w 49"/>
                    <a:gd name="T79" fmla="*/ 31 h 55"/>
                    <a:gd name="T80" fmla="*/ 14 w 49"/>
                    <a:gd name="T81" fmla="*/ 34 h 55"/>
                    <a:gd name="T82" fmla="*/ 15 w 49"/>
                    <a:gd name="T83" fmla="*/ 37 h 55"/>
                    <a:gd name="T84" fmla="*/ 18 w 49"/>
                    <a:gd name="T85" fmla="*/ 38 h 55"/>
                    <a:gd name="T86" fmla="*/ 21 w 49"/>
                    <a:gd name="T87" fmla="*/ 42 h 55"/>
                    <a:gd name="T88" fmla="*/ 22 w 49"/>
                    <a:gd name="T89" fmla="*/ 43 h 55"/>
                    <a:gd name="T90" fmla="*/ 24 w 49"/>
                    <a:gd name="T91" fmla="*/ 44 h 55"/>
                    <a:gd name="T92" fmla="*/ 26 w 49"/>
                    <a:gd name="T93" fmla="*/ 43 h 55"/>
                    <a:gd name="T94" fmla="*/ 28 w 49"/>
                    <a:gd name="T95" fmla="*/ 42 h 55"/>
                    <a:gd name="T96" fmla="*/ 29 w 49"/>
                    <a:gd name="T97" fmla="*/ 46 h 55"/>
                    <a:gd name="T98" fmla="*/ 32 w 49"/>
                    <a:gd name="T99" fmla="*/ 41 h 55"/>
                    <a:gd name="T100" fmla="*/ 34 w 49"/>
                    <a:gd name="T101" fmla="*/ 43 h 55"/>
                    <a:gd name="T102" fmla="*/ 39 w 49"/>
                    <a:gd name="T103" fmla="*/ 43 h 55"/>
                    <a:gd name="T104" fmla="*/ 35 w 49"/>
                    <a:gd name="T105" fmla="*/ 45 h 55"/>
                    <a:gd name="T106" fmla="*/ 33 w 49"/>
                    <a:gd name="T107" fmla="*/ 49 h 55"/>
                    <a:gd name="T108" fmla="*/ 32 w 49"/>
                    <a:gd name="T109" fmla="*/ 54 h 55"/>
                    <a:gd name="T110" fmla="*/ 37 w 49"/>
                    <a:gd name="T111" fmla="*/ 53 h 55"/>
                    <a:gd name="T112" fmla="*/ 39 w 49"/>
                    <a:gd name="T113" fmla="*/ 51 h 55"/>
                    <a:gd name="T114" fmla="*/ 42 w 49"/>
                    <a:gd name="T115" fmla="*/ 47 h 55"/>
                    <a:gd name="T116" fmla="*/ 45 w 49"/>
                    <a:gd name="T117" fmla="*/ 4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9" h="55">
                      <a:moveTo>
                        <a:pt x="45" y="43"/>
                      </a:moveTo>
                      <a:cubicBezTo>
                        <a:pt x="46" y="43"/>
                        <a:pt x="47" y="43"/>
                        <a:pt x="48" y="42"/>
                      </a:cubicBezTo>
                      <a:cubicBezTo>
                        <a:pt x="48" y="42"/>
                        <a:pt x="49" y="41"/>
                        <a:pt x="49" y="40"/>
                      </a:cubicBezTo>
                      <a:cubicBezTo>
                        <a:pt x="49" y="40"/>
                        <a:pt x="49" y="38"/>
                        <a:pt x="49" y="38"/>
                      </a:cubicBezTo>
                      <a:cubicBezTo>
                        <a:pt x="49" y="37"/>
                        <a:pt x="48" y="37"/>
                        <a:pt x="48" y="36"/>
                      </a:cubicBezTo>
                      <a:cubicBezTo>
                        <a:pt x="48" y="35"/>
                        <a:pt x="48" y="34"/>
                        <a:pt x="47" y="34"/>
                      </a:cubicBezTo>
                      <a:cubicBezTo>
                        <a:pt x="46" y="34"/>
                        <a:pt x="45" y="35"/>
                        <a:pt x="45" y="35"/>
                      </a:cubicBezTo>
                      <a:cubicBezTo>
                        <a:pt x="44" y="35"/>
                        <a:pt x="43" y="35"/>
                        <a:pt x="42" y="36"/>
                      </a:cubicBezTo>
                      <a:cubicBezTo>
                        <a:pt x="41" y="36"/>
                        <a:pt x="41" y="37"/>
                        <a:pt x="40" y="37"/>
                      </a:cubicBezTo>
                      <a:cubicBezTo>
                        <a:pt x="39" y="37"/>
                        <a:pt x="38" y="37"/>
                        <a:pt x="37" y="36"/>
                      </a:cubicBezTo>
                      <a:cubicBezTo>
                        <a:pt x="37" y="36"/>
                        <a:pt x="37" y="35"/>
                        <a:pt x="36" y="35"/>
                      </a:cubicBezTo>
                      <a:cubicBezTo>
                        <a:pt x="36" y="35"/>
                        <a:pt x="35" y="35"/>
                        <a:pt x="35" y="35"/>
                      </a:cubicBezTo>
                      <a:cubicBezTo>
                        <a:pt x="35" y="35"/>
                        <a:pt x="34" y="35"/>
                        <a:pt x="34" y="35"/>
                      </a:cubicBezTo>
                      <a:cubicBezTo>
                        <a:pt x="34" y="35"/>
                        <a:pt x="33" y="35"/>
                        <a:pt x="33" y="35"/>
                      </a:cubicBezTo>
                      <a:cubicBezTo>
                        <a:pt x="32" y="35"/>
                        <a:pt x="31" y="35"/>
                        <a:pt x="31" y="34"/>
                      </a:cubicBezTo>
                      <a:cubicBezTo>
                        <a:pt x="31" y="33"/>
                        <a:pt x="32" y="32"/>
                        <a:pt x="31" y="32"/>
                      </a:cubicBezTo>
                      <a:cubicBezTo>
                        <a:pt x="30" y="31"/>
                        <a:pt x="29" y="32"/>
                        <a:pt x="28" y="32"/>
                      </a:cubicBezTo>
                      <a:cubicBezTo>
                        <a:pt x="27" y="31"/>
                        <a:pt x="27" y="31"/>
                        <a:pt x="28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9"/>
                        <a:pt x="28" y="29"/>
                        <a:pt x="27" y="28"/>
                      </a:cubicBezTo>
                      <a:cubicBezTo>
                        <a:pt x="27" y="27"/>
                        <a:pt x="28" y="26"/>
                        <a:pt x="28" y="25"/>
                      </a:cubicBezTo>
                      <a:cubicBezTo>
                        <a:pt x="28" y="24"/>
                        <a:pt x="27" y="24"/>
                        <a:pt x="26" y="23"/>
                      </a:cubicBezTo>
                      <a:cubicBezTo>
                        <a:pt x="26" y="22"/>
                        <a:pt x="27" y="22"/>
                        <a:pt x="28" y="21"/>
                      </a:cubicBezTo>
                      <a:cubicBezTo>
                        <a:pt x="28" y="20"/>
                        <a:pt x="28" y="20"/>
                        <a:pt x="28" y="19"/>
                      </a:cubicBezTo>
                      <a:cubicBezTo>
                        <a:pt x="28" y="18"/>
                        <a:pt x="28" y="17"/>
                        <a:pt x="28" y="16"/>
                      </a:cubicBezTo>
                      <a:cubicBezTo>
                        <a:pt x="28" y="14"/>
                        <a:pt x="28" y="12"/>
                        <a:pt x="28" y="10"/>
                      </a:cubicBezTo>
                      <a:cubicBezTo>
                        <a:pt x="28" y="10"/>
                        <a:pt x="28" y="9"/>
                        <a:pt x="27" y="8"/>
                      </a:cubicBezTo>
                      <a:cubicBezTo>
                        <a:pt x="27" y="7"/>
                        <a:pt x="26" y="7"/>
                        <a:pt x="26" y="6"/>
                      </a:cubicBezTo>
                      <a:cubicBezTo>
                        <a:pt x="25" y="6"/>
                        <a:pt x="25" y="5"/>
                        <a:pt x="24" y="5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3"/>
                        <a:pt x="23" y="3"/>
                        <a:pt x="23" y="2"/>
                      </a:cubicBezTo>
                      <a:cubicBezTo>
                        <a:pt x="22" y="2"/>
                        <a:pt x="22" y="1"/>
                        <a:pt x="21" y="1"/>
                      </a:cubicBezTo>
                      <a:cubicBezTo>
                        <a:pt x="20" y="0"/>
                        <a:pt x="18" y="2"/>
                        <a:pt x="17" y="3"/>
                      </a:cubicBezTo>
                      <a:cubicBezTo>
                        <a:pt x="15" y="4"/>
                        <a:pt x="16" y="6"/>
                        <a:pt x="17" y="7"/>
                      </a:cubicBezTo>
                      <a:cubicBezTo>
                        <a:pt x="17" y="7"/>
                        <a:pt x="17" y="8"/>
                        <a:pt x="17" y="8"/>
                      </a:cubicBezTo>
                      <a:cubicBezTo>
                        <a:pt x="17" y="9"/>
                        <a:pt x="18" y="8"/>
                        <a:pt x="18" y="9"/>
                      </a:cubicBezTo>
                      <a:cubicBezTo>
                        <a:pt x="19" y="9"/>
                        <a:pt x="18" y="10"/>
                        <a:pt x="18" y="10"/>
                      </a:cubicBezTo>
                      <a:cubicBezTo>
                        <a:pt x="18" y="11"/>
                        <a:pt x="17" y="11"/>
                        <a:pt x="18" y="12"/>
                      </a:cubicBezTo>
                      <a:cubicBezTo>
                        <a:pt x="18" y="12"/>
                        <a:pt x="18" y="13"/>
                        <a:pt x="18" y="13"/>
                      </a:cubicBezTo>
                      <a:cubicBezTo>
                        <a:pt x="18" y="13"/>
                        <a:pt x="18" y="14"/>
                        <a:pt x="18" y="14"/>
                      </a:cubicBezTo>
                      <a:cubicBezTo>
                        <a:pt x="18" y="15"/>
                        <a:pt x="19" y="15"/>
                        <a:pt x="19" y="15"/>
                      </a:cubicBezTo>
                      <a:cubicBezTo>
                        <a:pt x="19" y="15"/>
                        <a:pt x="20" y="17"/>
                        <a:pt x="19" y="18"/>
                      </a:cubicBezTo>
                      <a:cubicBezTo>
                        <a:pt x="19" y="17"/>
                        <a:pt x="18" y="16"/>
                        <a:pt x="17" y="16"/>
                      </a:cubicBezTo>
                      <a:cubicBezTo>
                        <a:pt x="17" y="15"/>
                        <a:pt x="16" y="16"/>
                        <a:pt x="16" y="17"/>
                      </a:cubicBezTo>
                      <a:cubicBezTo>
                        <a:pt x="15" y="17"/>
                        <a:pt x="14" y="16"/>
                        <a:pt x="14" y="16"/>
                      </a:cubicBezTo>
                      <a:cubicBezTo>
                        <a:pt x="14" y="16"/>
                        <a:pt x="14" y="15"/>
                        <a:pt x="14" y="15"/>
                      </a:cubicBezTo>
                      <a:cubicBezTo>
                        <a:pt x="14" y="14"/>
                        <a:pt x="12" y="14"/>
                        <a:pt x="11" y="13"/>
                      </a:cubicBezTo>
                      <a:cubicBezTo>
                        <a:pt x="11" y="12"/>
                        <a:pt x="10" y="11"/>
                        <a:pt x="10" y="10"/>
                      </a:cubicBezTo>
                      <a:cubicBezTo>
                        <a:pt x="10" y="9"/>
                        <a:pt x="9" y="9"/>
                        <a:pt x="9" y="8"/>
                      </a:cubicBezTo>
                      <a:cubicBezTo>
                        <a:pt x="9" y="8"/>
                        <a:pt x="8" y="6"/>
                        <a:pt x="7" y="7"/>
                      </a:cubicBezTo>
                      <a:cubicBezTo>
                        <a:pt x="6" y="7"/>
                        <a:pt x="7" y="9"/>
                        <a:pt x="7" y="9"/>
                      </a:cubicBezTo>
                      <a:cubicBezTo>
                        <a:pt x="7" y="10"/>
                        <a:pt x="6" y="10"/>
                        <a:pt x="6" y="11"/>
                      </a:cubicBezTo>
                      <a:cubicBezTo>
                        <a:pt x="6" y="11"/>
                        <a:pt x="6" y="11"/>
                        <a:pt x="6" y="12"/>
                      </a:cubicBezTo>
                      <a:cubicBezTo>
                        <a:pt x="6" y="12"/>
                        <a:pt x="7" y="12"/>
                        <a:pt x="8" y="13"/>
                      </a:cubicBezTo>
                      <a:cubicBezTo>
                        <a:pt x="8" y="13"/>
                        <a:pt x="8" y="14"/>
                        <a:pt x="9" y="15"/>
                      </a:cubicBezTo>
                      <a:cubicBezTo>
                        <a:pt x="8" y="15"/>
                        <a:pt x="6" y="15"/>
                        <a:pt x="6" y="16"/>
                      </a:cubicBezTo>
                      <a:cubicBezTo>
                        <a:pt x="6" y="17"/>
                        <a:pt x="7" y="17"/>
                        <a:pt x="7" y="17"/>
                      </a:cubicBezTo>
                      <a:cubicBezTo>
                        <a:pt x="7" y="18"/>
                        <a:pt x="7" y="18"/>
                        <a:pt x="7" y="19"/>
                      </a:cubicBezTo>
                      <a:cubicBezTo>
                        <a:pt x="6" y="20"/>
                        <a:pt x="6" y="19"/>
                        <a:pt x="5" y="18"/>
                      </a:cubicBezTo>
                      <a:cubicBezTo>
                        <a:pt x="5" y="17"/>
                        <a:pt x="4" y="17"/>
                        <a:pt x="4" y="17"/>
                      </a:cubicBezTo>
                      <a:cubicBezTo>
                        <a:pt x="4" y="16"/>
                        <a:pt x="3" y="15"/>
                        <a:pt x="3" y="15"/>
                      </a:cubicBezTo>
                      <a:cubicBezTo>
                        <a:pt x="2" y="15"/>
                        <a:pt x="2" y="15"/>
                        <a:pt x="1" y="15"/>
                      </a:cubicBezTo>
                      <a:cubicBezTo>
                        <a:pt x="1" y="16"/>
                        <a:pt x="1" y="17"/>
                        <a:pt x="2" y="17"/>
                      </a:cubicBezTo>
                      <a:cubicBezTo>
                        <a:pt x="2" y="18"/>
                        <a:pt x="2" y="18"/>
                        <a:pt x="1" y="19"/>
                      </a:cubicBezTo>
                      <a:cubicBezTo>
                        <a:pt x="1" y="19"/>
                        <a:pt x="0" y="19"/>
                        <a:pt x="0" y="20"/>
                      </a:cubicBezTo>
                      <a:cubicBezTo>
                        <a:pt x="0" y="21"/>
                        <a:pt x="1" y="22"/>
                        <a:pt x="1" y="22"/>
                      </a:cubicBezTo>
                      <a:cubicBezTo>
                        <a:pt x="2" y="23"/>
                        <a:pt x="2" y="23"/>
                        <a:pt x="2" y="24"/>
                      </a:cubicBezTo>
                      <a:cubicBezTo>
                        <a:pt x="2" y="25"/>
                        <a:pt x="2" y="25"/>
                        <a:pt x="3" y="26"/>
                      </a:cubicBezTo>
                      <a:cubicBezTo>
                        <a:pt x="4" y="26"/>
                        <a:pt x="4" y="27"/>
                        <a:pt x="5" y="28"/>
                      </a:cubicBezTo>
                      <a:cubicBezTo>
                        <a:pt x="6" y="28"/>
                        <a:pt x="7" y="29"/>
                        <a:pt x="8" y="29"/>
                      </a:cubicBezTo>
                      <a:cubicBezTo>
                        <a:pt x="9" y="28"/>
                        <a:pt x="9" y="27"/>
                        <a:pt x="9" y="26"/>
                      </a:cubicBezTo>
                      <a:cubicBezTo>
                        <a:pt x="8" y="26"/>
                        <a:pt x="9" y="25"/>
                        <a:pt x="9" y="25"/>
                      </a:cubicBezTo>
                      <a:cubicBezTo>
                        <a:pt x="10" y="24"/>
                        <a:pt x="10" y="23"/>
                        <a:pt x="10" y="23"/>
                      </a:cubicBezTo>
                      <a:cubicBezTo>
                        <a:pt x="11" y="23"/>
                        <a:pt x="11" y="23"/>
                        <a:pt x="11" y="24"/>
                      </a:cubicBezTo>
                      <a:cubicBezTo>
                        <a:pt x="12" y="25"/>
                        <a:pt x="12" y="25"/>
                        <a:pt x="12" y="26"/>
                      </a:cubicBezTo>
                      <a:cubicBezTo>
                        <a:pt x="13" y="26"/>
                        <a:pt x="14" y="26"/>
                        <a:pt x="14" y="27"/>
                      </a:cubicBezTo>
                      <a:cubicBezTo>
                        <a:pt x="15" y="27"/>
                        <a:pt x="15" y="28"/>
                        <a:pt x="16" y="28"/>
                      </a:cubicBezTo>
                      <a:cubicBezTo>
                        <a:pt x="17" y="29"/>
                        <a:pt x="17" y="29"/>
                        <a:pt x="18" y="30"/>
                      </a:cubicBezTo>
                      <a:cubicBezTo>
                        <a:pt x="18" y="30"/>
                        <a:pt x="19" y="31"/>
                        <a:pt x="19" y="32"/>
                      </a:cubicBezTo>
                      <a:cubicBezTo>
                        <a:pt x="19" y="32"/>
                        <a:pt x="17" y="31"/>
                        <a:pt x="16" y="31"/>
                      </a:cubicBezTo>
                      <a:cubicBezTo>
                        <a:pt x="15" y="30"/>
                        <a:pt x="14" y="30"/>
                        <a:pt x="13" y="31"/>
                      </a:cubicBezTo>
                      <a:cubicBezTo>
                        <a:pt x="13" y="32"/>
                        <a:pt x="13" y="33"/>
                        <a:pt x="14" y="34"/>
                      </a:cubicBezTo>
                      <a:cubicBezTo>
                        <a:pt x="14" y="35"/>
                        <a:pt x="14" y="35"/>
                        <a:pt x="14" y="36"/>
                      </a:cubicBezTo>
                      <a:cubicBezTo>
                        <a:pt x="15" y="36"/>
                        <a:pt x="15" y="36"/>
                        <a:pt x="15" y="37"/>
                      </a:cubicBezTo>
                      <a:cubicBezTo>
                        <a:pt x="15" y="37"/>
                        <a:pt x="15" y="37"/>
                        <a:pt x="16" y="37"/>
                      </a:cubicBezTo>
                      <a:cubicBezTo>
                        <a:pt x="16" y="38"/>
                        <a:pt x="19" y="37"/>
                        <a:pt x="18" y="38"/>
                      </a:cubicBezTo>
                      <a:cubicBezTo>
                        <a:pt x="18" y="39"/>
                        <a:pt x="16" y="41"/>
                        <a:pt x="18" y="41"/>
                      </a:cubicBezTo>
                      <a:cubicBezTo>
                        <a:pt x="19" y="41"/>
                        <a:pt x="21" y="40"/>
                        <a:pt x="21" y="42"/>
                      </a:cubicBezTo>
                      <a:cubicBezTo>
                        <a:pt x="21" y="42"/>
                        <a:pt x="20" y="43"/>
                        <a:pt x="20" y="43"/>
                      </a:cubicBezTo>
                      <a:cubicBezTo>
                        <a:pt x="20" y="44"/>
                        <a:pt x="21" y="44"/>
                        <a:pt x="22" y="43"/>
                      </a:cubicBezTo>
                      <a:cubicBezTo>
                        <a:pt x="22" y="43"/>
                        <a:pt x="23" y="43"/>
                        <a:pt x="23" y="44"/>
                      </a:cubicBezTo>
                      <a:cubicBezTo>
                        <a:pt x="23" y="44"/>
                        <a:pt x="23" y="44"/>
                        <a:pt x="24" y="44"/>
                      </a:cubicBezTo>
                      <a:cubicBezTo>
                        <a:pt x="24" y="45"/>
                        <a:pt x="25" y="44"/>
                        <a:pt x="25" y="44"/>
                      </a:cubicBezTo>
                      <a:cubicBezTo>
                        <a:pt x="26" y="44"/>
                        <a:pt x="26" y="44"/>
                        <a:pt x="26" y="43"/>
                      </a:cubicBezTo>
                      <a:cubicBezTo>
                        <a:pt x="27" y="43"/>
                        <a:pt x="26" y="42"/>
                        <a:pt x="27" y="42"/>
                      </a:cubicBezTo>
                      <a:cubicBezTo>
                        <a:pt x="27" y="42"/>
                        <a:pt x="28" y="41"/>
                        <a:pt x="28" y="42"/>
                      </a:cubicBezTo>
                      <a:cubicBezTo>
                        <a:pt x="29" y="42"/>
                        <a:pt x="28" y="43"/>
                        <a:pt x="28" y="44"/>
                      </a:cubicBezTo>
                      <a:cubicBezTo>
                        <a:pt x="29" y="44"/>
                        <a:pt x="29" y="46"/>
                        <a:pt x="29" y="46"/>
                      </a:cubicBezTo>
                      <a:cubicBezTo>
                        <a:pt x="31" y="47"/>
                        <a:pt x="31" y="44"/>
                        <a:pt x="32" y="43"/>
                      </a:cubicBezTo>
                      <a:cubicBezTo>
                        <a:pt x="32" y="42"/>
                        <a:pt x="32" y="42"/>
                        <a:pt x="32" y="41"/>
                      </a:cubicBezTo>
                      <a:cubicBezTo>
                        <a:pt x="32" y="41"/>
                        <a:pt x="32" y="40"/>
                        <a:pt x="32" y="39"/>
                      </a:cubicBezTo>
                      <a:cubicBezTo>
                        <a:pt x="34" y="39"/>
                        <a:pt x="33" y="42"/>
                        <a:pt x="34" y="43"/>
                      </a:cubicBezTo>
                      <a:cubicBezTo>
                        <a:pt x="35" y="44"/>
                        <a:pt x="36" y="43"/>
                        <a:pt x="37" y="43"/>
                      </a:cubicBezTo>
                      <a:cubicBezTo>
                        <a:pt x="38" y="42"/>
                        <a:pt x="40" y="42"/>
                        <a:pt x="39" y="43"/>
                      </a:cubicBezTo>
                      <a:cubicBezTo>
                        <a:pt x="39" y="44"/>
                        <a:pt x="37" y="44"/>
                        <a:pt x="37" y="45"/>
                      </a:cubicBezTo>
                      <a:cubicBezTo>
                        <a:pt x="36" y="45"/>
                        <a:pt x="36" y="45"/>
                        <a:pt x="35" y="45"/>
                      </a:cubicBezTo>
                      <a:cubicBezTo>
                        <a:pt x="35" y="46"/>
                        <a:pt x="35" y="46"/>
                        <a:pt x="35" y="47"/>
                      </a:cubicBezTo>
                      <a:cubicBezTo>
                        <a:pt x="34" y="48"/>
                        <a:pt x="34" y="48"/>
                        <a:pt x="33" y="49"/>
                      </a:cubicBezTo>
                      <a:cubicBezTo>
                        <a:pt x="33" y="50"/>
                        <a:pt x="33" y="50"/>
                        <a:pt x="33" y="51"/>
                      </a:cubicBezTo>
                      <a:cubicBezTo>
                        <a:pt x="33" y="52"/>
                        <a:pt x="32" y="53"/>
                        <a:pt x="32" y="54"/>
                      </a:cubicBezTo>
                      <a:cubicBezTo>
                        <a:pt x="33" y="54"/>
                        <a:pt x="35" y="55"/>
                        <a:pt x="35" y="55"/>
                      </a:cubicBezTo>
                      <a:cubicBezTo>
                        <a:pt x="36" y="54"/>
                        <a:pt x="36" y="54"/>
                        <a:pt x="37" y="53"/>
                      </a:cubicBezTo>
                      <a:cubicBezTo>
                        <a:pt x="37" y="53"/>
                        <a:pt x="38" y="53"/>
                        <a:pt x="39" y="52"/>
                      </a:cubicBezTo>
                      <a:cubicBezTo>
                        <a:pt x="39" y="52"/>
                        <a:pt x="39" y="51"/>
                        <a:pt x="39" y="51"/>
                      </a:cubicBezTo>
                      <a:cubicBezTo>
                        <a:pt x="39" y="50"/>
                        <a:pt x="40" y="49"/>
                        <a:pt x="41" y="49"/>
                      </a:cubicBezTo>
                      <a:cubicBezTo>
                        <a:pt x="41" y="48"/>
                        <a:pt x="42" y="48"/>
                        <a:pt x="42" y="47"/>
                      </a:cubicBezTo>
                      <a:cubicBezTo>
                        <a:pt x="43" y="46"/>
                        <a:pt x="42" y="45"/>
                        <a:pt x="43" y="44"/>
                      </a:cubicBezTo>
                      <a:cubicBezTo>
                        <a:pt x="43" y="43"/>
                        <a:pt x="44" y="43"/>
                        <a:pt x="45" y="4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6" name="Freeform 14">
                  <a:extLst>
                    <a:ext uri="{FF2B5EF4-FFF2-40B4-BE49-F238E27FC236}">
                      <a16:creationId xmlns:a16="http://schemas.microsoft.com/office/drawing/2014/main" xmlns="" id="{CE78CECF-33E1-4655-A752-95193A35C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4053" y="1500408"/>
                  <a:ext cx="40547" cy="105711"/>
                </a:xfrm>
                <a:custGeom>
                  <a:avLst/>
                  <a:gdLst>
                    <a:gd name="T0" fmla="*/ 1 w 5"/>
                    <a:gd name="T1" fmla="*/ 8 h 13"/>
                    <a:gd name="T2" fmla="*/ 1 w 5"/>
                    <a:gd name="T3" fmla="*/ 11 h 13"/>
                    <a:gd name="T4" fmla="*/ 4 w 5"/>
                    <a:gd name="T5" fmla="*/ 12 h 13"/>
                    <a:gd name="T6" fmla="*/ 3 w 5"/>
                    <a:gd name="T7" fmla="*/ 9 h 13"/>
                    <a:gd name="T8" fmla="*/ 3 w 5"/>
                    <a:gd name="T9" fmla="*/ 7 h 13"/>
                    <a:gd name="T10" fmla="*/ 3 w 5"/>
                    <a:gd name="T11" fmla="*/ 3 h 13"/>
                    <a:gd name="T12" fmla="*/ 4 w 5"/>
                    <a:gd name="T13" fmla="*/ 1 h 13"/>
                    <a:gd name="T14" fmla="*/ 0 w 5"/>
                    <a:gd name="T15" fmla="*/ 3 h 13"/>
                    <a:gd name="T16" fmla="*/ 1 w 5"/>
                    <a:gd name="T17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13">
                      <a:moveTo>
                        <a:pt x="1" y="8"/>
                      </a:moveTo>
                      <a:cubicBezTo>
                        <a:pt x="1" y="9"/>
                        <a:pt x="1" y="10"/>
                        <a:pt x="1" y="11"/>
                      </a:cubicBezTo>
                      <a:cubicBezTo>
                        <a:pt x="2" y="12"/>
                        <a:pt x="3" y="13"/>
                        <a:pt x="4" y="12"/>
                      </a:cubicBezTo>
                      <a:cubicBezTo>
                        <a:pt x="5" y="11"/>
                        <a:pt x="4" y="10"/>
                        <a:pt x="3" y="9"/>
                      </a:cubicBezTo>
                      <a:cubicBezTo>
                        <a:pt x="3" y="8"/>
                        <a:pt x="3" y="7"/>
                        <a:pt x="3" y="7"/>
                      </a:cubicBezTo>
                      <a:cubicBezTo>
                        <a:pt x="3" y="6"/>
                        <a:pt x="3" y="4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2" y="0"/>
                        <a:pt x="1" y="2"/>
                        <a:pt x="0" y="3"/>
                      </a:cubicBezTo>
                      <a:cubicBezTo>
                        <a:pt x="0" y="5"/>
                        <a:pt x="1" y="6"/>
                        <a:pt x="1" y="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" name="Freeform 15">
                  <a:extLst>
                    <a:ext uri="{FF2B5EF4-FFF2-40B4-BE49-F238E27FC236}">
                      <a16:creationId xmlns:a16="http://schemas.microsoft.com/office/drawing/2014/main" xmlns="" id="{56822C42-7E56-417B-8B38-66D2EAAC1D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8670" y="1606118"/>
                  <a:ext cx="39098" cy="31858"/>
                </a:xfrm>
                <a:custGeom>
                  <a:avLst/>
                  <a:gdLst>
                    <a:gd name="T0" fmla="*/ 0 w 5"/>
                    <a:gd name="T1" fmla="*/ 1 h 4"/>
                    <a:gd name="T2" fmla="*/ 4 w 5"/>
                    <a:gd name="T3" fmla="*/ 2 h 4"/>
                    <a:gd name="T4" fmla="*/ 2 w 5"/>
                    <a:gd name="T5" fmla="*/ 0 h 4"/>
                    <a:gd name="T6" fmla="*/ 0 w 5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0" y="1"/>
                      </a:moveTo>
                      <a:cubicBezTo>
                        <a:pt x="0" y="3"/>
                        <a:pt x="5" y="4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8" name="Freeform 16">
                  <a:extLst>
                    <a:ext uri="{FF2B5EF4-FFF2-40B4-BE49-F238E27FC236}">
                      <a16:creationId xmlns:a16="http://schemas.microsoft.com/office/drawing/2014/main" xmlns="" id="{CF3A6736-C2F3-47EE-9C10-477860414B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6484" y="1782785"/>
                  <a:ext cx="72405" cy="73853"/>
                </a:xfrm>
                <a:custGeom>
                  <a:avLst/>
                  <a:gdLst>
                    <a:gd name="T0" fmla="*/ 9 w 9"/>
                    <a:gd name="T1" fmla="*/ 3 h 9"/>
                    <a:gd name="T2" fmla="*/ 9 w 9"/>
                    <a:gd name="T3" fmla="*/ 1 h 9"/>
                    <a:gd name="T4" fmla="*/ 5 w 9"/>
                    <a:gd name="T5" fmla="*/ 0 h 9"/>
                    <a:gd name="T6" fmla="*/ 1 w 9"/>
                    <a:gd name="T7" fmla="*/ 2 h 9"/>
                    <a:gd name="T8" fmla="*/ 2 w 9"/>
                    <a:gd name="T9" fmla="*/ 6 h 9"/>
                    <a:gd name="T10" fmla="*/ 6 w 9"/>
                    <a:gd name="T11" fmla="*/ 8 h 9"/>
                    <a:gd name="T12" fmla="*/ 8 w 9"/>
                    <a:gd name="T13" fmla="*/ 8 h 9"/>
                    <a:gd name="T14" fmla="*/ 9 w 9"/>
                    <a:gd name="T15" fmla="*/ 6 h 9"/>
                    <a:gd name="T16" fmla="*/ 9 w 9"/>
                    <a:gd name="T17" fmla="*/ 4 h 9"/>
                    <a:gd name="T18" fmla="*/ 9 w 9"/>
                    <a:gd name="T1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9" y="3"/>
                      </a:moveTo>
                      <a:cubicBezTo>
                        <a:pt x="9" y="2"/>
                        <a:pt x="9" y="2"/>
                        <a:pt x="9" y="1"/>
                      </a:cubicBezTo>
                      <a:cubicBezTo>
                        <a:pt x="8" y="0"/>
                        <a:pt x="6" y="0"/>
                        <a:pt x="5" y="0"/>
                      </a:cubicBezTo>
                      <a:cubicBezTo>
                        <a:pt x="3" y="0"/>
                        <a:pt x="2" y="0"/>
                        <a:pt x="1" y="2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4" y="6"/>
                        <a:pt x="4" y="8"/>
                        <a:pt x="6" y="8"/>
                      </a:cubicBezTo>
                      <a:cubicBezTo>
                        <a:pt x="6" y="8"/>
                        <a:pt x="7" y="9"/>
                        <a:pt x="8" y="8"/>
                      </a:cubicBezTo>
                      <a:cubicBezTo>
                        <a:pt x="8" y="8"/>
                        <a:pt x="9" y="7"/>
                        <a:pt x="9" y="6"/>
                      </a:cubicBezTo>
                      <a:cubicBezTo>
                        <a:pt x="9" y="6"/>
                        <a:pt x="9" y="5"/>
                        <a:pt x="9" y="4"/>
                      </a:cubicBezTo>
                      <a:cubicBezTo>
                        <a:pt x="9" y="3"/>
                        <a:pt x="8" y="3"/>
                        <a:pt x="9" y="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9" name="Freeform 17">
                  <a:extLst>
                    <a:ext uri="{FF2B5EF4-FFF2-40B4-BE49-F238E27FC236}">
                      <a16:creationId xmlns:a16="http://schemas.microsoft.com/office/drawing/2014/main" xmlns="" id="{B49893CD-D42A-4303-9A54-BF107B5214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817" y="1839261"/>
                  <a:ext cx="40547" cy="57924"/>
                </a:xfrm>
                <a:custGeom>
                  <a:avLst/>
                  <a:gdLst>
                    <a:gd name="T0" fmla="*/ 2 w 5"/>
                    <a:gd name="T1" fmla="*/ 2 h 7"/>
                    <a:gd name="T2" fmla="*/ 1 w 5"/>
                    <a:gd name="T3" fmla="*/ 3 h 7"/>
                    <a:gd name="T4" fmla="*/ 0 w 5"/>
                    <a:gd name="T5" fmla="*/ 4 h 7"/>
                    <a:gd name="T6" fmla="*/ 1 w 5"/>
                    <a:gd name="T7" fmla="*/ 7 h 7"/>
                    <a:gd name="T8" fmla="*/ 4 w 5"/>
                    <a:gd name="T9" fmla="*/ 6 h 7"/>
                    <a:gd name="T10" fmla="*/ 2 w 5"/>
                    <a:gd name="T11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7">
                      <a:moveTo>
                        <a:pt x="2" y="2"/>
                      </a:moveTo>
                      <a:cubicBezTo>
                        <a:pt x="1" y="2"/>
                        <a:pt x="2" y="3"/>
                        <a:pt x="1" y="3"/>
                      </a:cubicBezTo>
                      <a:cubicBezTo>
                        <a:pt x="1" y="4"/>
                        <a:pt x="0" y="4"/>
                        <a:pt x="0" y="4"/>
                      </a:cubicBezTo>
                      <a:cubicBezTo>
                        <a:pt x="0" y="5"/>
                        <a:pt x="0" y="7"/>
                        <a:pt x="1" y="7"/>
                      </a:cubicBezTo>
                      <a:cubicBezTo>
                        <a:pt x="2" y="7"/>
                        <a:pt x="4" y="7"/>
                        <a:pt x="4" y="6"/>
                      </a:cubicBezTo>
                      <a:cubicBezTo>
                        <a:pt x="5" y="5"/>
                        <a:pt x="4" y="0"/>
                        <a:pt x="2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0" name="Freeform 18">
                  <a:extLst>
                    <a:ext uri="{FF2B5EF4-FFF2-40B4-BE49-F238E27FC236}">
                      <a16:creationId xmlns:a16="http://schemas.microsoft.com/office/drawing/2014/main" xmlns="" id="{4A58024E-4CA0-44C0-99C5-6E41F3564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9462" y="2017376"/>
                  <a:ext cx="88334" cy="81093"/>
                </a:xfrm>
                <a:custGeom>
                  <a:avLst/>
                  <a:gdLst>
                    <a:gd name="T0" fmla="*/ 1 w 11"/>
                    <a:gd name="T1" fmla="*/ 8 h 10"/>
                    <a:gd name="T2" fmla="*/ 2 w 11"/>
                    <a:gd name="T3" fmla="*/ 7 h 10"/>
                    <a:gd name="T4" fmla="*/ 3 w 11"/>
                    <a:gd name="T5" fmla="*/ 5 h 10"/>
                    <a:gd name="T6" fmla="*/ 5 w 11"/>
                    <a:gd name="T7" fmla="*/ 4 h 10"/>
                    <a:gd name="T8" fmla="*/ 6 w 11"/>
                    <a:gd name="T9" fmla="*/ 3 h 10"/>
                    <a:gd name="T10" fmla="*/ 6 w 11"/>
                    <a:gd name="T11" fmla="*/ 2 h 10"/>
                    <a:gd name="T12" fmla="*/ 9 w 11"/>
                    <a:gd name="T13" fmla="*/ 1 h 10"/>
                    <a:gd name="T14" fmla="*/ 11 w 11"/>
                    <a:gd name="T15" fmla="*/ 1 h 10"/>
                    <a:gd name="T16" fmla="*/ 11 w 11"/>
                    <a:gd name="T17" fmla="*/ 3 h 10"/>
                    <a:gd name="T18" fmla="*/ 8 w 11"/>
                    <a:gd name="T19" fmla="*/ 6 h 10"/>
                    <a:gd name="T20" fmla="*/ 5 w 11"/>
                    <a:gd name="T21" fmla="*/ 8 h 10"/>
                    <a:gd name="T22" fmla="*/ 2 w 11"/>
                    <a:gd name="T23" fmla="*/ 10 h 10"/>
                    <a:gd name="T24" fmla="*/ 1 w 11"/>
                    <a:gd name="T25" fmla="*/ 10 h 10"/>
                    <a:gd name="T26" fmla="*/ 1 w 11"/>
                    <a:gd name="T27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1" y="8"/>
                      </a:moveTo>
                      <a:cubicBezTo>
                        <a:pt x="1" y="8"/>
                        <a:pt x="2" y="7"/>
                        <a:pt x="2" y="7"/>
                      </a:cubicBezTo>
                      <a:cubicBezTo>
                        <a:pt x="2" y="6"/>
                        <a:pt x="3" y="6"/>
                        <a:pt x="3" y="5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5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2"/>
                      </a:cubicBezTo>
                      <a:cubicBezTo>
                        <a:pt x="7" y="2"/>
                        <a:pt x="8" y="1"/>
                        <a:pt x="9" y="1"/>
                      </a:cubicBezTo>
                      <a:cubicBezTo>
                        <a:pt x="9" y="1"/>
                        <a:pt x="10" y="0"/>
                        <a:pt x="11" y="1"/>
                      </a:cubicBezTo>
                      <a:cubicBezTo>
                        <a:pt x="11" y="1"/>
                        <a:pt x="11" y="2"/>
                        <a:pt x="11" y="3"/>
                      </a:cubicBezTo>
                      <a:cubicBezTo>
                        <a:pt x="11" y="4"/>
                        <a:pt x="9" y="5"/>
                        <a:pt x="8" y="6"/>
                      </a:cubicBezTo>
                      <a:cubicBezTo>
                        <a:pt x="7" y="7"/>
                        <a:pt x="6" y="7"/>
                        <a:pt x="5" y="8"/>
                      </a:cubicBezTo>
                      <a:cubicBezTo>
                        <a:pt x="4" y="9"/>
                        <a:pt x="4" y="9"/>
                        <a:pt x="2" y="10"/>
                      </a:cubicBez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0" y="9"/>
                        <a:pt x="1" y="8"/>
                        <a:pt x="1" y="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Freeform 19">
                  <a:extLst>
                    <a:ext uri="{FF2B5EF4-FFF2-40B4-BE49-F238E27FC236}">
                      <a16:creationId xmlns:a16="http://schemas.microsoft.com/office/drawing/2014/main" xmlns="" id="{661E40C7-E67C-43EE-BBAC-D56AFDD7A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751" y="2107158"/>
                  <a:ext cx="89782" cy="63716"/>
                </a:xfrm>
                <a:custGeom>
                  <a:avLst/>
                  <a:gdLst>
                    <a:gd name="T0" fmla="*/ 7 w 11"/>
                    <a:gd name="T1" fmla="*/ 2 h 8"/>
                    <a:gd name="T2" fmla="*/ 5 w 11"/>
                    <a:gd name="T3" fmla="*/ 2 h 8"/>
                    <a:gd name="T4" fmla="*/ 1 w 11"/>
                    <a:gd name="T5" fmla="*/ 2 h 8"/>
                    <a:gd name="T6" fmla="*/ 0 w 11"/>
                    <a:gd name="T7" fmla="*/ 4 h 8"/>
                    <a:gd name="T8" fmla="*/ 1 w 11"/>
                    <a:gd name="T9" fmla="*/ 5 h 8"/>
                    <a:gd name="T10" fmla="*/ 2 w 11"/>
                    <a:gd name="T11" fmla="*/ 8 h 8"/>
                    <a:gd name="T12" fmla="*/ 4 w 11"/>
                    <a:gd name="T13" fmla="*/ 7 h 8"/>
                    <a:gd name="T14" fmla="*/ 5 w 11"/>
                    <a:gd name="T15" fmla="*/ 6 h 8"/>
                    <a:gd name="T16" fmla="*/ 6 w 11"/>
                    <a:gd name="T17" fmla="*/ 6 h 8"/>
                    <a:gd name="T18" fmla="*/ 8 w 11"/>
                    <a:gd name="T19" fmla="*/ 4 h 8"/>
                    <a:gd name="T20" fmla="*/ 10 w 11"/>
                    <a:gd name="T21" fmla="*/ 3 h 8"/>
                    <a:gd name="T22" fmla="*/ 11 w 11"/>
                    <a:gd name="T23" fmla="*/ 2 h 8"/>
                    <a:gd name="T24" fmla="*/ 9 w 11"/>
                    <a:gd name="T25" fmla="*/ 0 h 8"/>
                    <a:gd name="T26" fmla="*/ 7 w 11"/>
                    <a:gd name="T27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8">
                      <a:moveTo>
                        <a:pt x="7" y="2"/>
                      </a:move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2" y="1"/>
                        <a:pt x="1" y="2"/>
                      </a:cubicBezTo>
                      <a:cubicBezTo>
                        <a:pt x="1" y="2"/>
                        <a:pt x="0" y="4"/>
                        <a:pt x="0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" y="6"/>
                        <a:pt x="1" y="7"/>
                        <a:pt x="2" y="8"/>
                      </a:cubicBezTo>
                      <a:cubicBezTo>
                        <a:pt x="3" y="8"/>
                        <a:pt x="4" y="8"/>
                        <a:pt x="4" y="7"/>
                      </a:cubicBezTo>
                      <a:cubicBezTo>
                        <a:pt x="4" y="7"/>
                        <a:pt x="4" y="7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7" y="5"/>
                        <a:pt x="7" y="5"/>
                        <a:pt x="8" y="4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3"/>
                        <a:pt x="11" y="3"/>
                        <a:pt x="11" y="2"/>
                      </a:cubicBezTo>
                      <a:cubicBezTo>
                        <a:pt x="11" y="1"/>
                        <a:pt x="10" y="0"/>
                        <a:pt x="9" y="0"/>
                      </a:cubicBezTo>
                      <a:cubicBezTo>
                        <a:pt x="8" y="1"/>
                        <a:pt x="8" y="2"/>
                        <a:pt x="7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Freeform 23">
                  <a:extLst>
                    <a:ext uri="{FF2B5EF4-FFF2-40B4-BE49-F238E27FC236}">
                      <a16:creationId xmlns:a16="http://schemas.microsoft.com/office/drawing/2014/main" xmlns="" id="{82F098D9-C64B-43E0-8502-6B040FCCA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1048" y="2543033"/>
                  <a:ext cx="72405" cy="128880"/>
                </a:xfrm>
                <a:custGeom>
                  <a:avLst/>
                  <a:gdLst>
                    <a:gd name="T0" fmla="*/ 9 w 9"/>
                    <a:gd name="T1" fmla="*/ 9 h 16"/>
                    <a:gd name="T2" fmla="*/ 7 w 9"/>
                    <a:gd name="T3" fmla="*/ 5 h 16"/>
                    <a:gd name="T4" fmla="*/ 4 w 9"/>
                    <a:gd name="T5" fmla="*/ 2 h 16"/>
                    <a:gd name="T6" fmla="*/ 1 w 9"/>
                    <a:gd name="T7" fmla="*/ 0 h 16"/>
                    <a:gd name="T8" fmla="*/ 0 w 9"/>
                    <a:gd name="T9" fmla="*/ 3 h 16"/>
                    <a:gd name="T10" fmla="*/ 2 w 9"/>
                    <a:gd name="T11" fmla="*/ 5 h 16"/>
                    <a:gd name="T12" fmla="*/ 3 w 9"/>
                    <a:gd name="T13" fmla="*/ 8 h 16"/>
                    <a:gd name="T14" fmla="*/ 5 w 9"/>
                    <a:gd name="T15" fmla="*/ 11 h 16"/>
                    <a:gd name="T16" fmla="*/ 5 w 9"/>
                    <a:gd name="T17" fmla="*/ 12 h 16"/>
                    <a:gd name="T18" fmla="*/ 6 w 9"/>
                    <a:gd name="T19" fmla="*/ 13 h 16"/>
                    <a:gd name="T20" fmla="*/ 7 w 9"/>
                    <a:gd name="T21" fmla="*/ 14 h 16"/>
                    <a:gd name="T22" fmla="*/ 9 w 9"/>
                    <a:gd name="T23" fmla="*/ 13 h 16"/>
                    <a:gd name="T24" fmla="*/ 9 w 9"/>
                    <a:gd name="T25" fmla="*/ 9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16">
                      <a:moveTo>
                        <a:pt x="9" y="9"/>
                      </a:moveTo>
                      <a:cubicBezTo>
                        <a:pt x="8" y="7"/>
                        <a:pt x="7" y="6"/>
                        <a:pt x="7" y="5"/>
                      </a:cubicBezTo>
                      <a:cubicBezTo>
                        <a:pt x="6" y="4"/>
                        <a:pt x="5" y="3"/>
                        <a:pt x="4" y="2"/>
                      </a:cubicBezTo>
                      <a:cubicBezTo>
                        <a:pt x="3" y="2"/>
                        <a:pt x="2" y="1"/>
                        <a:pt x="1" y="0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8"/>
                      </a:cubicBezTo>
                      <a:cubicBezTo>
                        <a:pt x="3" y="10"/>
                        <a:pt x="4" y="10"/>
                        <a:pt x="5" y="11"/>
                      </a:cubicBezTo>
                      <a:cubicBezTo>
                        <a:pt x="5" y="11"/>
                        <a:pt x="5" y="12"/>
                        <a:pt x="5" y="12"/>
                      </a:cubicBezTo>
                      <a:cubicBezTo>
                        <a:pt x="5" y="13"/>
                        <a:pt x="6" y="13"/>
                        <a:pt x="6" y="13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8" y="16"/>
                        <a:pt x="9" y="15"/>
                        <a:pt x="9" y="13"/>
                      </a:cubicBezTo>
                      <a:cubicBezTo>
                        <a:pt x="9" y="12"/>
                        <a:pt x="9" y="10"/>
                        <a:pt x="9" y="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Freeform 24">
                  <a:extLst>
                    <a:ext uri="{FF2B5EF4-FFF2-40B4-BE49-F238E27FC236}">
                      <a16:creationId xmlns:a16="http://schemas.microsoft.com/office/drawing/2014/main" xmlns="" id="{D3D4327D-9070-4D65-B8A3-403B885A92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9955" y="2671913"/>
                  <a:ext cx="128880" cy="194044"/>
                </a:xfrm>
                <a:custGeom>
                  <a:avLst/>
                  <a:gdLst>
                    <a:gd name="T0" fmla="*/ 4 w 16"/>
                    <a:gd name="T1" fmla="*/ 2 h 24"/>
                    <a:gd name="T2" fmla="*/ 3 w 16"/>
                    <a:gd name="T3" fmla="*/ 4 h 24"/>
                    <a:gd name="T4" fmla="*/ 1 w 16"/>
                    <a:gd name="T5" fmla="*/ 8 h 24"/>
                    <a:gd name="T6" fmla="*/ 2 w 16"/>
                    <a:gd name="T7" fmla="*/ 11 h 24"/>
                    <a:gd name="T8" fmla="*/ 3 w 16"/>
                    <a:gd name="T9" fmla="*/ 14 h 24"/>
                    <a:gd name="T10" fmla="*/ 3 w 16"/>
                    <a:gd name="T11" fmla="*/ 15 h 24"/>
                    <a:gd name="T12" fmla="*/ 3 w 16"/>
                    <a:gd name="T13" fmla="*/ 17 h 24"/>
                    <a:gd name="T14" fmla="*/ 3 w 16"/>
                    <a:gd name="T15" fmla="*/ 20 h 24"/>
                    <a:gd name="T16" fmla="*/ 5 w 16"/>
                    <a:gd name="T17" fmla="*/ 22 h 24"/>
                    <a:gd name="T18" fmla="*/ 8 w 16"/>
                    <a:gd name="T19" fmla="*/ 23 h 24"/>
                    <a:gd name="T20" fmla="*/ 12 w 16"/>
                    <a:gd name="T21" fmla="*/ 24 h 24"/>
                    <a:gd name="T22" fmla="*/ 14 w 16"/>
                    <a:gd name="T23" fmla="*/ 22 h 24"/>
                    <a:gd name="T24" fmla="*/ 14 w 16"/>
                    <a:gd name="T25" fmla="*/ 17 h 24"/>
                    <a:gd name="T26" fmla="*/ 14 w 16"/>
                    <a:gd name="T27" fmla="*/ 15 h 24"/>
                    <a:gd name="T28" fmla="*/ 14 w 16"/>
                    <a:gd name="T29" fmla="*/ 12 h 24"/>
                    <a:gd name="T30" fmla="*/ 13 w 16"/>
                    <a:gd name="T31" fmla="*/ 9 h 24"/>
                    <a:gd name="T32" fmla="*/ 13 w 16"/>
                    <a:gd name="T33" fmla="*/ 6 h 24"/>
                    <a:gd name="T34" fmla="*/ 12 w 16"/>
                    <a:gd name="T35" fmla="*/ 4 h 24"/>
                    <a:gd name="T36" fmla="*/ 4 w 16"/>
                    <a:gd name="T3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24">
                      <a:moveTo>
                        <a:pt x="4" y="2"/>
                      </a:moveTo>
                      <a:cubicBezTo>
                        <a:pt x="3" y="2"/>
                        <a:pt x="3" y="3"/>
                        <a:pt x="3" y="4"/>
                      </a:cubicBezTo>
                      <a:cubicBezTo>
                        <a:pt x="2" y="5"/>
                        <a:pt x="1" y="6"/>
                        <a:pt x="1" y="8"/>
                      </a:cubicBezTo>
                      <a:cubicBezTo>
                        <a:pt x="0" y="9"/>
                        <a:pt x="1" y="10"/>
                        <a:pt x="2" y="11"/>
                      </a:cubicBezTo>
                      <a:cubicBezTo>
                        <a:pt x="2" y="12"/>
                        <a:pt x="3" y="13"/>
                        <a:pt x="3" y="14"/>
                      </a:cubicBezTo>
                      <a:cubicBezTo>
                        <a:pt x="4" y="14"/>
                        <a:pt x="3" y="14"/>
                        <a:pt x="3" y="15"/>
                      </a:cubicBezTo>
                      <a:cubicBezTo>
                        <a:pt x="3" y="16"/>
                        <a:pt x="3" y="16"/>
                        <a:pt x="3" y="17"/>
                      </a:cubicBezTo>
                      <a:cubicBezTo>
                        <a:pt x="3" y="18"/>
                        <a:pt x="3" y="19"/>
                        <a:pt x="3" y="20"/>
                      </a:cubicBezTo>
                      <a:cubicBezTo>
                        <a:pt x="4" y="21"/>
                        <a:pt x="4" y="21"/>
                        <a:pt x="5" y="22"/>
                      </a:cubicBezTo>
                      <a:cubicBezTo>
                        <a:pt x="6" y="22"/>
                        <a:pt x="7" y="22"/>
                        <a:pt x="8" y="23"/>
                      </a:cubicBezTo>
                      <a:cubicBezTo>
                        <a:pt x="9" y="23"/>
                        <a:pt x="10" y="24"/>
                        <a:pt x="12" y="24"/>
                      </a:cubicBezTo>
                      <a:cubicBezTo>
                        <a:pt x="13" y="24"/>
                        <a:pt x="13" y="23"/>
                        <a:pt x="14" y="22"/>
                      </a:cubicBezTo>
                      <a:cubicBezTo>
                        <a:pt x="16" y="21"/>
                        <a:pt x="16" y="18"/>
                        <a:pt x="14" y="17"/>
                      </a:cubicBezTo>
                      <a:cubicBezTo>
                        <a:pt x="14" y="16"/>
                        <a:pt x="14" y="16"/>
                        <a:pt x="14" y="15"/>
                      </a:cubicBezTo>
                      <a:cubicBezTo>
                        <a:pt x="16" y="14"/>
                        <a:pt x="16" y="13"/>
                        <a:pt x="14" y="12"/>
                      </a:cubicBezTo>
                      <a:cubicBezTo>
                        <a:pt x="13" y="11"/>
                        <a:pt x="13" y="11"/>
                        <a:pt x="13" y="9"/>
                      </a:cubicBezTo>
                      <a:cubicBezTo>
                        <a:pt x="13" y="8"/>
                        <a:pt x="13" y="7"/>
                        <a:pt x="13" y="6"/>
                      </a:cubicBezTo>
                      <a:cubicBezTo>
                        <a:pt x="13" y="5"/>
                        <a:pt x="12" y="5"/>
                        <a:pt x="12" y="4"/>
                      </a:cubicBezTo>
                      <a:cubicBezTo>
                        <a:pt x="11" y="1"/>
                        <a:pt x="7" y="0"/>
                        <a:pt x="4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4" name="Freeform 25">
                  <a:extLst>
                    <a:ext uri="{FF2B5EF4-FFF2-40B4-BE49-F238E27FC236}">
                      <a16:creationId xmlns:a16="http://schemas.microsoft.com/office/drawing/2014/main" xmlns="" id="{60DBA187-CFAC-4D0E-A37A-89EB5A3280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4791" y="2114398"/>
                  <a:ext cx="73853" cy="72405"/>
                </a:xfrm>
                <a:custGeom>
                  <a:avLst/>
                  <a:gdLst>
                    <a:gd name="T0" fmla="*/ 8 w 9"/>
                    <a:gd name="T1" fmla="*/ 0 h 9"/>
                    <a:gd name="T2" fmla="*/ 8 w 9"/>
                    <a:gd name="T3" fmla="*/ 0 h 9"/>
                    <a:gd name="T4" fmla="*/ 3 w 9"/>
                    <a:gd name="T5" fmla="*/ 4 h 9"/>
                    <a:gd name="T6" fmla="*/ 1 w 9"/>
                    <a:gd name="T7" fmla="*/ 8 h 9"/>
                    <a:gd name="T8" fmla="*/ 6 w 9"/>
                    <a:gd name="T9" fmla="*/ 4 h 9"/>
                    <a:gd name="T10" fmla="*/ 8 w 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9">
                      <a:moveTo>
                        <a:pt x="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2"/>
                        <a:pt x="4" y="2"/>
                        <a:pt x="3" y="4"/>
                      </a:cubicBezTo>
                      <a:cubicBezTo>
                        <a:pt x="2" y="5"/>
                        <a:pt x="0" y="6"/>
                        <a:pt x="1" y="8"/>
                      </a:cubicBezTo>
                      <a:cubicBezTo>
                        <a:pt x="3" y="9"/>
                        <a:pt x="5" y="5"/>
                        <a:pt x="6" y="4"/>
                      </a:cubicBezTo>
                      <a:cubicBezTo>
                        <a:pt x="6" y="3"/>
                        <a:pt x="9" y="2"/>
                        <a:pt x="8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5" name="Freeform 26">
                  <a:extLst>
                    <a:ext uri="{FF2B5EF4-FFF2-40B4-BE49-F238E27FC236}">
                      <a16:creationId xmlns:a16="http://schemas.microsoft.com/office/drawing/2014/main" xmlns="" id="{3588C605-FB81-46CC-B0C8-D1ED562412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2413" y="2050682"/>
                  <a:ext cx="266449" cy="250520"/>
                </a:xfrm>
                <a:custGeom>
                  <a:avLst/>
                  <a:gdLst>
                    <a:gd name="T0" fmla="*/ 19 w 33"/>
                    <a:gd name="T1" fmla="*/ 9 h 31"/>
                    <a:gd name="T2" fmla="*/ 19 w 33"/>
                    <a:gd name="T3" fmla="*/ 8 h 31"/>
                    <a:gd name="T4" fmla="*/ 18 w 33"/>
                    <a:gd name="T5" fmla="*/ 5 h 31"/>
                    <a:gd name="T6" fmla="*/ 15 w 33"/>
                    <a:gd name="T7" fmla="*/ 2 h 31"/>
                    <a:gd name="T8" fmla="*/ 13 w 33"/>
                    <a:gd name="T9" fmla="*/ 0 h 31"/>
                    <a:gd name="T10" fmla="*/ 11 w 33"/>
                    <a:gd name="T11" fmla="*/ 0 h 31"/>
                    <a:gd name="T12" fmla="*/ 8 w 33"/>
                    <a:gd name="T13" fmla="*/ 1 h 31"/>
                    <a:gd name="T14" fmla="*/ 7 w 33"/>
                    <a:gd name="T15" fmla="*/ 2 h 31"/>
                    <a:gd name="T16" fmla="*/ 3 w 33"/>
                    <a:gd name="T17" fmla="*/ 4 h 31"/>
                    <a:gd name="T18" fmla="*/ 4 w 33"/>
                    <a:gd name="T19" fmla="*/ 5 h 31"/>
                    <a:gd name="T20" fmla="*/ 4 w 33"/>
                    <a:gd name="T21" fmla="*/ 6 h 31"/>
                    <a:gd name="T22" fmla="*/ 3 w 33"/>
                    <a:gd name="T23" fmla="*/ 7 h 31"/>
                    <a:gd name="T24" fmla="*/ 2 w 33"/>
                    <a:gd name="T25" fmla="*/ 9 h 31"/>
                    <a:gd name="T26" fmla="*/ 6 w 33"/>
                    <a:gd name="T27" fmla="*/ 10 h 31"/>
                    <a:gd name="T28" fmla="*/ 10 w 33"/>
                    <a:gd name="T29" fmla="*/ 11 h 31"/>
                    <a:gd name="T30" fmla="*/ 12 w 33"/>
                    <a:gd name="T31" fmla="*/ 13 h 31"/>
                    <a:gd name="T32" fmla="*/ 14 w 33"/>
                    <a:gd name="T33" fmla="*/ 13 h 31"/>
                    <a:gd name="T34" fmla="*/ 15 w 33"/>
                    <a:gd name="T35" fmla="*/ 13 h 31"/>
                    <a:gd name="T36" fmla="*/ 17 w 33"/>
                    <a:gd name="T37" fmla="*/ 12 h 31"/>
                    <a:gd name="T38" fmla="*/ 18 w 33"/>
                    <a:gd name="T39" fmla="*/ 13 h 31"/>
                    <a:gd name="T40" fmla="*/ 17 w 33"/>
                    <a:gd name="T41" fmla="*/ 14 h 31"/>
                    <a:gd name="T42" fmla="*/ 14 w 33"/>
                    <a:gd name="T43" fmla="*/ 17 h 31"/>
                    <a:gd name="T44" fmla="*/ 12 w 33"/>
                    <a:gd name="T45" fmla="*/ 18 h 31"/>
                    <a:gd name="T46" fmla="*/ 11 w 33"/>
                    <a:gd name="T47" fmla="*/ 19 h 31"/>
                    <a:gd name="T48" fmla="*/ 10 w 33"/>
                    <a:gd name="T49" fmla="*/ 21 h 31"/>
                    <a:gd name="T50" fmla="*/ 8 w 33"/>
                    <a:gd name="T51" fmla="*/ 23 h 31"/>
                    <a:gd name="T52" fmla="*/ 10 w 33"/>
                    <a:gd name="T53" fmla="*/ 23 h 31"/>
                    <a:gd name="T54" fmla="*/ 13 w 33"/>
                    <a:gd name="T55" fmla="*/ 23 h 31"/>
                    <a:gd name="T56" fmla="*/ 16 w 33"/>
                    <a:gd name="T57" fmla="*/ 22 h 31"/>
                    <a:gd name="T58" fmla="*/ 16 w 33"/>
                    <a:gd name="T59" fmla="*/ 23 h 31"/>
                    <a:gd name="T60" fmla="*/ 14 w 33"/>
                    <a:gd name="T61" fmla="*/ 23 h 31"/>
                    <a:gd name="T62" fmla="*/ 10 w 33"/>
                    <a:gd name="T63" fmla="*/ 25 h 31"/>
                    <a:gd name="T64" fmla="*/ 8 w 33"/>
                    <a:gd name="T65" fmla="*/ 26 h 31"/>
                    <a:gd name="T66" fmla="*/ 7 w 33"/>
                    <a:gd name="T67" fmla="*/ 27 h 31"/>
                    <a:gd name="T68" fmla="*/ 6 w 33"/>
                    <a:gd name="T69" fmla="*/ 28 h 31"/>
                    <a:gd name="T70" fmla="*/ 4 w 33"/>
                    <a:gd name="T71" fmla="*/ 26 h 31"/>
                    <a:gd name="T72" fmla="*/ 1 w 33"/>
                    <a:gd name="T73" fmla="*/ 26 h 31"/>
                    <a:gd name="T74" fmla="*/ 1 w 33"/>
                    <a:gd name="T75" fmla="*/ 28 h 31"/>
                    <a:gd name="T76" fmla="*/ 3 w 33"/>
                    <a:gd name="T77" fmla="*/ 30 h 31"/>
                    <a:gd name="T78" fmla="*/ 3 w 33"/>
                    <a:gd name="T79" fmla="*/ 30 h 31"/>
                    <a:gd name="T80" fmla="*/ 6 w 33"/>
                    <a:gd name="T81" fmla="*/ 31 h 31"/>
                    <a:gd name="T82" fmla="*/ 8 w 33"/>
                    <a:gd name="T83" fmla="*/ 29 h 31"/>
                    <a:gd name="T84" fmla="*/ 10 w 33"/>
                    <a:gd name="T85" fmla="*/ 30 h 31"/>
                    <a:gd name="T86" fmla="*/ 13 w 33"/>
                    <a:gd name="T87" fmla="*/ 29 h 31"/>
                    <a:gd name="T88" fmla="*/ 18 w 33"/>
                    <a:gd name="T89" fmla="*/ 27 h 31"/>
                    <a:gd name="T90" fmla="*/ 21 w 33"/>
                    <a:gd name="T91" fmla="*/ 25 h 31"/>
                    <a:gd name="T92" fmla="*/ 23 w 33"/>
                    <a:gd name="T93" fmla="*/ 25 h 31"/>
                    <a:gd name="T94" fmla="*/ 24 w 33"/>
                    <a:gd name="T95" fmla="*/ 27 h 31"/>
                    <a:gd name="T96" fmla="*/ 27 w 33"/>
                    <a:gd name="T97" fmla="*/ 26 h 31"/>
                    <a:gd name="T98" fmla="*/ 30 w 33"/>
                    <a:gd name="T99" fmla="*/ 24 h 31"/>
                    <a:gd name="T100" fmla="*/ 29 w 33"/>
                    <a:gd name="T101" fmla="*/ 23 h 31"/>
                    <a:gd name="T102" fmla="*/ 28 w 33"/>
                    <a:gd name="T103" fmla="*/ 21 h 31"/>
                    <a:gd name="T104" fmla="*/ 31 w 33"/>
                    <a:gd name="T105" fmla="*/ 20 h 31"/>
                    <a:gd name="T106" fmla="*/ 32 w 33"/>
                    <a:gd name="T107" fmla="*/ 20 h 31"/>
                    <a:gd name="T108" fmla="*/ 33 w 33"/>
                    <a:gd name="T109" fmla="*/ 18 h 31"/>
                    <a:gd name="T110" fmla="*/ 32 w 33"/>
                    <a:gd name="T111" fmla="*/ 16 h 31"/>
                    <a:gd name="T112" fmla="*/ 30 w 33"/>
                    <a:gd name="T113" fmla="*/ 14 h 31"/>
                    <a:gd name="T114" fmla="*/ 29 w 33"/>
                    <a:gd name="T115" fmla="*/ 13 h 31"/>
                    <a:gd name="T116" fmla="*/ 27 w 33"/>
                    <a:gd name="T117" fmla="*/ 12 h 31"/>
                    <a:gd name="T118" fmla="*/ 24 w 33"/>
                    <a:gd name="T119" fmla="*/ 11 h 31"/>
                    <a:gd name="T120" fmla="*/ 22 w 33"/>
                    <a:gd name="T121" fmla="*/ 10 h 31"/>
                    <a:gd name="T122" fmla="*/ 21 w 33"/>
                    <a:gd name="T123" fmla="*/ 10 h 31"/>
                    <a:gd name="T124" fmla="*/ 19 w 33"/>
                    <a:gd name="T125" fmla="*/ 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3" h="31">
                      <a:moveTo>
                        <a:pt x="19" y="9"/>
                      </a:moveTo>
                      <a:cubicBezTo>
                        <a:pt x="19" y="9"/>
                        <a:pt x="19" y="8"/>
                        <a:pt x="19" y="8"/>
                      </a:cubicBezTo>
                      <a:cubicBezTo>
                        <a:pt x="19" y="7"/>
                        <a:pt x="18" y="6"/>
                        <a:pt x="18" y="5"/>
                      </a:cubicBezTo>
                      <a:cubicBezTo>
                        <a:pt x="17" y="4"/>
                        <a:pt x="16" y="3"/>
                        <a:pt x="15" y="2"/>
                      </a:cubicBezTo>
                      <a:cubicBezTo>
                        <a:pt x="14" y="1"/>
                        <a:pt x="14" y="1"/>
                        <a:pt x="13" y="0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8" y="1"/>
                        <a:pt x="8" y="2"/>
                        <a:pt x="7" y="2"/>
                      </a:cubicBezTo>
                      <a:cubicBezTo>
                        <a:pt x="6" y="3"/>
                        <a:pt x="4" y="2"/>
                        <a:pt x="3" y="4"/>
                      </a:cubicBezTo>
                      <a:cubicBezTo>
                        <a:pt x="3" y="4"/>
                        <a:pt x="3" y="5"/>
                        <a:pt x="4" y="5"/>
                      </a:cubicBezTo>
                      <a:cubicBezTo>
                        <a:pt x="4" y="5"/>
                        <a:pt x="4" y="5"/>
                        <a:pt x="4" y="6"/>
                      </a:cubicBezTo>
                      <a:cubicBezTo>
                        <a:pt x="4" y="6"/>
                        <a:pt x="4" y="7"/>
                        <a:pt x="3" y="7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3" y="10"/>
                        <a:pt x="5" y="10"/>
                        <a:pt x="6" y="10"/>
                      </a:cubicBezTo>
                      <a:cubicBezTo>
                        <a:pt x="8" y="10"/>
                        <a:pt x="9" y="11"/>
                        <a:pt x="10" y="11"/>
                      </a:cubicBezTo>
                      <a:cubicBezTo>
                        <a:pt x="11" y="12"/>
                        <a:pt x="11" y="12"/>
                        <a:pt x="12" y="13"/>
                      </a:cubicBezTo>
                      <a:cubicBezTo>
                        <a:pt x="13" y="14"/>
                        <a:pt x="13" y="14"/>
                        <a:pt x="14" y="13"/>
                      </a:cubicBezTo>
                      <a:cubicBezTo>
                        <a:pt x="14" y="13"/>
                        <a:pt x="15" y="13"/>
                        <a:pt x="15" y="13"/>
                      </a:cubicBezTo>
                      <a:cubicBezTo>
                        <a:pt x="16" y="12"/>
                        <a:pt x="16" y="12"/>
                        <a:pt x="17" y="12"/>
                      </a:cubicBezTo>
                      <a:cubicBezTo>
                        <a:pt x="17" y="12"/>
                        <a:pt x="18" y="12"/>
                        <a:pt x="18" y="13"/>
                      </a:cubicBezTo>
                      <a:cubicBezTo>
                        <a:pt x="18" y="13"/>
                        <a:pt x="17" y="14"/>
                        <a:pt x="17" y="14"/>
                      </a:cubicBezTo>
                      <a:cubicBezTo>
                        <a:pt x="16" y="15"/>
                        <a:pt x="15" y="16"/>
                        <a:pt x="14" y="17"/>
                      </a:cubicBezTo>
                      <a:cubicBezTo>
                        <a:pt x="13" y="17"/>
                        <a:pt x="12" y="17"/>
                        <a:pt x="12" y="18"/>
                      </a:cubicBezTo>
                      <a:cubicBezTo>
                        <a:pt x="11" y="18"/>
                        <a:pt x="11" y="18"/>
                        <a:pt x="11" y="19"/>
                      </a:cubicBezTo>
                      <a:cubicBezTo>
                        <a:pt x="11" y="20"/>
                        <a:pt x="10" y="20"/>
                        <a:pt x="10" y="21"/>
                      </a:cubicBezTo>
                      <a:cubicBezTo>
                        <a:pt x="9" y="21"/>
                        <a:pt x="8" y="22"/>
                        <a:pt x="8" y="23"/>
                      </a:cubicBezTo>
                      <a:cubicBezTo>
                        <a:pt x="8" y="23"/>
                        <a:pt x="10" y="23"/>
                        <a:pt x="10" y="23"/>
                      </a:cubicBezTo>
                      <a:cubicBezTo>
                        <a:pt x="11" y="23"/>
                        <a:pt x="12" y="23"/>
                        <a:pt x="13" y="23"/>
                      </a:cubicBezTo>
                      <a:cubicBezTo>
                        <a:pt x="14" y="22"/>
                        <a:pt x="15" y="22"/>
                        <a:pt x="16" y="22"/>
                      </a:cubicBezTo>
                      <a:cubicBezTo>
                        <a:pt x="16" y="22"/>
                        <a:pt x="16" y="23"/>
                        <a:pt x="16" y="23"/>
                      </a:cubicBezTo>
                      <a:cubicBezTo>
                        <a:pt x="16" y="23"/>
                        <a:pt x="15" y="23"/>
                        <a:pt x="14" y="23"/>
                      </a:cubicBezTo>
                      <a:cubicBezTo>
                        <a:pt x="13" y="24"/>
                        <a:pt x="11" y="24"/>
                        <a:pt x="10" y="25"/>
                      </a:cubicBezTo>
                      <a:cubicBezTo>
                        <a:pt x="10" y="26"/>
                        <a:pt x="9" y="26"/>
                        <a:pt x="8" y="26"/>
                      </a:cubicBezTo>
                      <a:cubicBezTo>
                        <a:pt x="8" y="27"/>
                        <a:pt x="7" y="27"/>
                        <a:pt x="7" y="27"/>
                      </a:cubicBezTo>
                      <a:cubicBezTo>
                        <a:pt x="6" y="27"/>
                        <a:pt x="7" y="28"/>
                        <a:pt x="6" y="28"/>
                      </a:cubicBezTo>
                      <a:cubicBezTo>
                        <a:pt x="5" y="27"/>
                        <a:pt x="5" y="26"/>
                        <a:pt x="4" y="26"/>
                      </a:cubicBezTo>
                      <a:cubicBezTo>
                        <a:pt x="3" y="25"/>
                        <a:pt x="2" y="25"/>
                        <a:pt x="1" y="26"/>
                      </a:cubicBezTo>
                      <a:cubicBezTo>
                        <a:pt x="0" y="27"/>
                        <a:pt x="1" y="28"/>
                        <a:pt x="1" y="28"/>
                      </a:cubicBezTo>
                      <a:cubicBezTo>
                        <a:pt x="2" y="29"/>
                        <a:pt x="2" y="29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1"/>
                        <a:pt x="5" y="31"/>
                        <a:pt x="6" y="31"/>
                      </a:cubicBezTo>
                      <a:cubicBezTo>
                        <a:pt x="7" y="31"/>
                        <a:pt x="7" y="30"/>
                        <a:pt x="8" y="29"/>
                      </a:cubicBezTo>
                      <a:cubicBezTo>
                        <a:pt x="9" y="29"/>
                        <a:pt x="9" y="30"/>
                        <a:pt x="10" y="30"/>
                      </a:cubicBezTo>
                      <a:cubicBezTo>
                        <a:pt x="11" y="30"/>
                        <a:pt x="12" y="30"/>
                        <a:pt x="13" y="29"/>
                      </a:cubicBezTo>
                      <a:cubicBezTo>
                        <a:pt x="15" y="29"/>
                        <a:pt x="16" y="28"/>
                        <a:pt x="18" y="27"/>
                      </a:cubicBezTo>
                      <a:cubicBezTo>
                        <a:pt x="19" y="27"/>
                        <a:pt x="20" y="26"/>
                        <a:pt x="21" y="25"/>
                      </a:cubicBezTo>
                      <a:cubicBezTo>
                        <a:pt x="22" y="25"/>
                        <a:pt x="23" y="24"/>
                        <a:pt x="23" y="25"/>
                      </a:cubicBezTo>
                      <a:cubicBezTo>
                        <a:pt x="23" y="26"/>
                        <a:pt x="23" y="27"/>
                        <a:pt x="24" y="27"/>
                      </a:cubicBezTo>
                      <a:cubicBezTo>
                        <a:pt x="25" y="28"/>
                        <a:pt x="26" y="26"/>
                        <a:pt x="27" y="26"/>
                      </a:cubicBezTo>
                      <a:cubicBezTo>
                        <a:pt x="28" y="25"/>
                        <a:pt x="30" y="25"/>
                        <a:pt x="30" y="24"/>
                      </a:cubicBezTo>
                      <a:cubicBezTo>
                        <a:pt x="31" y="23"/>
                        <a:pt x="30" y="23"/>
                        <a:pt x="29" y="23"/>
                      </a:cubicBezTo>
                      <a:cubicBezTo>
                        <a:pt x="28" y="23"/>
                        <a:pt x="27" y="22"/>
                        <a:pt x="28" y="21"/>
                      </a:cubicBezTo>
                      <a:cubicBezTo>
                        <a:pt x="28" y="20"/>
                        <a:pt x="30" y="20"/>
                        <a:pt x="31" y="20"/>
                      </a:cubicBezTo>
                      <a:cubicBezTo>
                        <a:pt x="31" y="20"/>
                        <a:pt x="32" y="21"/>
                        <a:pt x="32" y="20"/>
                      </a:cubicBezTo>
                      <a:cubicBezTo>
                        <a:pt x="33" y="20"/>
                        <a:pt x="33" y="19"/>
                        <a:pt x="33" y="18"/>
                      </a:cubicBezTo>
                      <a:cubicBezTo>
                        <a:pt x="33" y="17"/>
                        <a:pt x="32" y="16"/>
                        <a:pt x="32" y="16"/>
                      </a:cubicBezTo>
                      <a:cubicBezTo>
                        <a:pt x="31" y="15"/>
                        <a:pt x="30" y="15"/>
                        <a:pt x="30" y="14"/>
                      </a:cubicBezTo>
                      <a:cubicBezTo>
                        <a:pt x="30" y="14"/>
                        <a:pt x="30" y="14"/>
                        <a:pt x="29" y="13"/>
                      </a:cubicBezTo>
                      <a:cubicBezTo>
                        <a:pt x="28" y="13"/>
                        <a:pt x="27" y="13"/>
                        <a:pt x="27" y="12"/>
                      </a:cubicBezTo>
                      <a:cubicBezTo>
                        <a:pt x="26" y="12"/>
                        <a:pt x="25" y="11"/>
                        <a:pt x="24" y="11"/>
                      </a:cubicBezTo>
                      <a:cubicBezTo>
                        <a:pt x="23" y="10"/>
                        <a:pt x="23" y="10"/>
                        <a:pt x="22" y="10"/>
                      </a:cubicBezTo>
                      <a:cubicBezTo>
                        <a:pt x="22" y="10"/>
                        <a:pt x="21" y="11"/>
                        <a:pt x="21" y="10"/>
                      </a:cubicBezTo>
                      <a:cubicBezTo>
                        <a:pt x="20" y="10"/>
                        <a:pt x="19" y="9"/>
                        <a:pt x="19" y="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" name="Freeform 27">
                  <a:extLst>
                    <a:ext uri="{FF2B5EF4-FFF2-40B4-BE49-F238E27FC236}">
                      <a16:creationId xmlns:a16="http://schemas.microsoft.com/office/drawing/2014/main" xmlns="" id="{7D93A992-AEE2-4EFC-8BED-3F9F30564E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8124" y="2389535"/>
                  <a:ext cx="144809" cy="234591"/>
                </a:xfrm>
                <a:custGeom>
                  <a:avLst/>
                  <a:gdLst>
                    <a:gd name="T0" fmla="*/ 8 w 18"/>
                    <a:gd name="T1" fmla="*/ 13 h 29"/>
                    <a:gd name="T2" fmla="*/ 4 w 18"/>
                    <a:gd name="T3" fmla="*/ 14 h 29"/>
                    <a:gd name="T4" fmla="*/ 4 w 18"/>
                    <a:gd name="T5" fmla="*/ 11 h 29"/>
                    <a:gd name="T6" fmla="*/ 5 w 18"/>
                    <a:gd name="T7" fmla="*/ 9 h 29"/>
                    <a:gd name="T8" fmla="*/ 8 w 18"/>
                    <a:gd name="T9" fmla="*/ 8 h 29"/>
                    <a:gd name="T10" fmla="*/ 10 w 18"/>
                    <a:gd name="T11" fmla="*/ 5 h 29"/>
                    <a:gd name="T12" fmla="*/ 13 w 18"/>
                    <a:gd name="T13" fmla="*/ 3 h 29"/>
                    <a:gd name="T14" fmla="*/ 16 w 18"/>
                    <a:gd name="T15" fmla="*/ 0 h 29"/>
                    <a:gd name="T16" fmla="*/ 18 w 18"/>
                    <a:gd name="T17" fmla="*/ 0 h 29"/>
                    <a:gd name="T18" fmla="*/ 18 w 18"/>
                    <a:gd name="T19" fmla="*/ 2 h 29"/>
                    <a:gd name="T20" fmla="*/ 16 w 18"/>
                    <a:gd name="T21" fmla="*/ 5 h 29"/>
                    <a:gd name="T22" fmla="*/ 15 w 18"/>
                    <a:gd name="T23" fmla="*/ 9 h 29"/>
                    <a:gd name="T24" fmla="*/ 13 w 18"/>
                    <a:gd name="T25" fmla="*/ 11 h 29"/>
                    <a:gd name="T26" fmla="*/ 12 w 18"/>
                    <a:gd name="T27" fmla="*/ 14 h 29"/>
                    <a:gd name="T28" fmla="*/ 11 w 18"/>
                    <a:gd name="T29" fmla="*/ 16 h 29"/>
                    <a:gd name="T30" fmla="*/ 9 w 18"/>
                    <a:gd name="T31" fmla="*/ 21 h 29"/>
                    <a:gd name="T32" fmla="*/ 6 w 18"/>
                    <a:gd name="T33" fmla="*/ 24 h 29"/>
                    <a:gd name="T34" fmla="*/ 5 w 18"/>
                    <a:gd name="T35" fmla="*/ 28 h 29"/>
                    <a:gd name="T36" fmla="*/ 1 w 18"/>
                    <a:gd name="T37" fmla="*/ 27 h 29"/>
                    <a:gd name="T38" fmla="*/ 0 w 18"/>
                    <a:gd name="T39" fmla="*/ 23 h 29"/>
                    <a:gd name="T40" fmla="*/ 1 w 18"/>
                    <a:gd name="T41" fmla="*/ 18 h 29"/>
                    <a:gd name="T42" fmla="*/ 4 w 18"/>
                    <a:gd name="T43" fmla="*/ 16 h 29"/>
                    <a:gd name="T44" fmla="*/ 6 w 18"/>
                    <a:gd name="T45" fmla="*/ 15 h 29"/>
                    <a:gd name="T46" fmla="*/ 8 w 18"/>
                    <a:gd name="T47" fmla="*/ 15 h 29"/>
                    <a:gd name="T48" fmla="*/ 8 w 18"/>
                    <a:gd name="T49" fmla="*/ 1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8" h="29">
                      <a:moveTo>
                        <a:pt x="8" y="13"/>
                      </a:moveTo>
                      <a:cubicBezTo>
                        <a:pt x="7" y="13"/>
                        <a:pt x="6" y="15"/>
                        <a:pt x="4" y="14"/>
                      </a:cubicBezTo>
                      <a:cubicBezTo>
                        <a:pt x="3" y="13"/>
                        <a:pt x="4" y="12"/>
                        <a:pt x="4" y="11"/>
                      </a:cubicBezTo>
                      <a:cubicBezTo>
                        <a:pt x="5" y="10"/>
                        <a:pt x="5" y="10"/>
                        <a:pt x="5" y="9"/>
                      </a:cubicBezTo>
                      <a:cubicBezTo>
                        <a:pt x="6" y="8"/>
                        <a:pt x="7" y="8"/>
                        <a:pt x="8" y="8"/>
                      </a:cubicBezTo>
                      <a:cubicBezTo>
                        <a:pt x="9" y="7"/>
                        <a:pt x="9" y="6"/>
                        <a:pt x="10" y="5"/>
                      </a:cubicBezTo>
                      <a:cubicBezTo>
                        <a:pt x="11" y="5"/>
                        <a:pt x="12" y="4"/>
                        <a:pt x="13" y="3"/>
                      </a:cubicBezTo>
                      <a:cubicBezTo>
                        <a:pt x="14" y="2"/>
                        <a:pt x="15" y="1"/>
                        <a:pt x="16" y="0"/>
                      </a:cubicBezTo>
                      <a:cubicBezTo>
                        <a:pt x="16" y="0"/>
                        <a:pt x="17" y="0"/>
                        <a:pt x="18" y="0"/>
                      </a:cubicBezTo>
                      <a:cubicBezTo>
                        <a:pt x="18" y="0"/>
                        <a:pt x="18" y="1"/>
                        <a:pt x="18" y="2"/>
                      </a:cubicBezTo>
                      <a:cubicBezTo>
                        <a:pt x="18" y="3"/>
                        <a:pt x="17" y="4"/>
                        <a:pt x="16" y="5"/>
                      </a:cubicBezTo>
                      <a:cubicBezTo>
                        <a:pt x="16" y="6"/>
                        <a:pt x="15" y="8"/>
                        <a:pt x="15" y="9"/>
                      </a:cubicBezTo>
                      <a:cubicBezTo>
                        <a:pt x="14" y="9"/>
                        <a:pt x="13" y="10"/>
                        <a:pt x="13" y="11"/>
                      </a:cubicBezTo>
                      <a:cubicBezTo>
                        <a:pt x="13" y="12"/>
                        <a:pt x="13" y="13"/>
                        <a:pt x="12" y="14"/>
                      </a:cubicBezTo>
                      <a:cubicBezTo>
                        <a:pt x="12" y="15"/>
                        <a:pt x="11" y="15"/>
                        <a:pt x="11" y="16"/>
                      </a:cubicBezTo>
                      <a:cubicBezTo>
                        <a:pt x="10" y="18"/>
                        <a:pt x="10" y="20"/>
                        <a:pt x="9" y="21"/>
                      </a:cubicBezTo>
                      <a:cubicBezTo>
                        <a:pt x="8" y="22"/>
                        <a:pt x="6" y="22"/>
                        <a:pt x="6" y="24"/>
                      </a:cubicBezTo>
                      <a:cubicBezTo>
                        <a:pt x="6" y="25"/>
                        <a:pt x="6" y="27"/>
                        <a:pt x="5" y="28"/>
                      </a:cubicBezTo>
                      <a:cubicBezTo>
                        <a:pt x="4" y="29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3"/>
                      </a:cubicBezTo>
                      <a:cubicBezTo>
                        <a:pt x="0" y="21"/>
                        <a:pt x="0" y="20"/>
                        <a:pt x="1" y="18"/>
                      </a:cubicBezTo>
                      <a:cubicBezTo>
                        <a:pt x="2" y="17"/>
                        <a:pt x="2" y="16"/>
                        <a:pt x="4" y="16"/>
                      </a:cubicBezTo>
                      <a:cubicBezTo>
                        <a:pt x="4" y="16"/>
                        <a:pt x="5" y="16"/>
                        <a:pt x="6" y="15"/>
                      </a:cubicBezTo>
                      <a:cubicBezTo>
                        <a:pt x="6" y="15"/>
                        <a:pt x="7" y="15"/>
                        <a:pt x="8" y="15"/>
                      </a:cubicBezTo>
                      <a:cubicBezTo>
                        <a:pt x="8" y="15"/>
                        <a:pt x="9" y="13"/>
                        <a:pt x="8" y="1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" name="Freeform 28">
                  <a:extLst>
                    <a:ext uri="{FF2B5EF4-FFF2-40B4-BE49-F238E27FC236}">
                      <a16:creationId xmlns:a16="http://schemas.microsoft.com/office/drawing/2014/main" xmlns="" id="{C60D1A0D-98CD-46ED-AB8E-C153F9086D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2959" y="2398224"/>
                  <a:ext cx="47787" cy="79645"/>
                </a:xfrm>
                <a:custGeom>
                  <a:avLst/>
                  <a:gdLst>
                    <a:gd name="T0" fmla="*/ 4 w 6"/>
                    <a:gd name="T1" fmla="*/ 0 h 10"/>
                    <a:gd name="T2" fmla="*/ 2 w 6"/>
                    <a:gd name="T3" fmla="*/ 2 h 10"/>
                    <a:gd name="T4" fmla="*/ 1 w 6"/>
                    <a:gd name="T5" fmla="*/ 4 h 10"/>
                    <a:gd name="T6" fmla="*/ 0 w 6"/>
                    <a:gd name="T7" fmla="*/ 7 h 10"/>
                    <a:gd name="T8" fmla="*/ 0 w 6"/>
                    <a:gd name="T9" fmla="*/ 9 h 10"/>
                    <a:gd name="T10" fmla="*/ 1 w 6"/>
                    <a:gd name="T11" fmla="*/ 9 h 10"/>
                    <a:gd name="T12" fmla="*/ 4 w 6"/>
                    <a:gd name="T13" fmla="*/ 5 h 10"/>
                    <a:gd name="T14" fmla="*/ 5 w 6"/>
                    <a:gd name="T15" fmla="*/ 4 h 10"/>
                    <a:gd name="T16" fmla="*/ 6 w 6"/>
                    <a:gd name="T17" fmla="*/ 2 h 10"/>
                    <a:gd name="T18" fmla="*/ 6 w 6"/>
                    <a:gd name="T19" fmla="*/ 0 h 10"/>
                    <a:gd name="T20" fmla="*/ 4 w 6"/>
                    <a:gd name="T2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10">
                      <a:moveTo>
                        <a:pt x="4" y="0"/>
                      </a:moveTo>
                      <a:cubicBezTo>
                        <a:pt x="4" y="1"/>
                        <a:pt x="3" y="1"/>
                        <a:pt x="2" y="2"/>
                      </a:cubicBezTo>
                      <a:cubicBezTo>
                        <a:pt x="2" y="2"/>
                        <a:pt x="1" y="3"/>
                        <a:pt x="1" y="4"/>
                      </a:cubicBezTo>
                      <a:cubicBezTo>
                        <a:pt x="1" y="5"/>
                        <a:pt x="0" y="6"/>
                        <a:pt x="0" y="7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1" y="10"/>
                        <a:pt x="1" y="9"/>
                        <a:pt x="1" y="9"/>
                      </a:cubicBezTo>
                      <a:cubicBezTo>
                        <a:pt x="2" y="8"/>
                        <a:pt x="3" y="7"/>
                        <a:pt x="4" y="5"/>
                      </a:cubicBezTo>
                      <a:cubicBezTo>
                        <a:pt x="4" y="5"/>
                        <a:pt x="4" y="4"/>
                        <a:pt x="5" y="4"/>
                      </a:cubicBezTo>
                      <a:cubicBezTo>
                        <a:pt x="5" y="3"/>
                        <a:pt x="5" y="3"/>
                        <a:pt x="6" y="2"/>
                      </a:cubicBezTo>
                      <a:cubicBezTo>
                        <a:pt x="6" y="1"/>
                        <a:pt x="6" y="1"/>
                        <a:pt x="6" y="0"/>
                      </a:cubicBezTo>
                      <a:cubicBezTo>
                        <a:pt x="6" y="0"/>
                        <a:pt x="5" y="0"/>
                        <a:pt x="4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8" name="Freeform 29">
                  <a:extLst>
                    <a:ext uri="{FF2B5EF4-FFF2-40B4-BE49-F238E27FC236}">
                      <a16:creationId xmlns:a16="http://schemas.microsoft.com/office/drawing/2014/main" xmlns="" id="{B551A4B2-8DAA-4CCA-A938-A35454088F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5937" y="2518415"/>
                  <a:ext cx="178115" cy="250520"/>
                </a:xfrm>
                <a:custGeom>
                  <a:avLst/>
                  <a:gdLst>
                    <a:gd name="T0" fmla="*/ 14 w 22"/>
                    <a:gd name="T1" fmla="*/ 2 h 31"/>
                    <a:gd name="T2" fmla="*/ 11 w 22"/>
                    <a:gd name="T3" fmla="*/ 5 h 31"/>
                    <a:gd name="T4" fmla="*/ 10 w 22"/>
                    <a:gd name="T5" fmla="*/ 7 h 31"/>
                    <a:gd name="T6" fmla="*/ 8 w 22"/>
                    <a:gd name="T7" fmla="*/ 10 h 31"/>
                    <a:gd name="T8" fmla="*/ 8 w 22"/>
                    <a:gd name="T9" fmla="*/ 6 h 31"/>
                    <a:gd name="T10" fmla="*/ 7 w 22"/>
                    <a:gd name="T11" fmla="*/ 5 h 31"/>
                    <a:gd name="T12" fmla="*/ 6 w 22"/>
                    <a:gd name="T13" fmla="*/ 5 h 31"/>
                    <a:gd name="T14" fmla="*/ 5 w 22"/>
                    <a:gd name="T15" fmla="*/ 7 h 31"/>
                    <a:gd name="T16" fmla="*/ 4 w 22"/>
                    <a:gd name="T17" fmla="*/ 8 h 31"/>
                    <a:gd name="T18" fmla="*/ 2 w 22"/>
                    <a:gd name="T19" fmla="*/ 10 h 31"/>
                    <a:gd name="T20" fmla="*/ 2 w 22"/>
                    <a:gd name="T21" fmla="*/ 14 h 31"/>
                    <a:gd name="T22" fmla="*/ 2 w 22"/>
                    <a:gd name="T23" fmla="*/ 16 h 31"/>
                    <a:gd name="T24" fmla="*/ 1 w 22"/>
                    <a:gd name="T25" fmla="*/ 17 h 31"/>
                    <a:gd name="T26" fmla="*/ 0 w 22"/>
                    <a:gd name="T27" fmla="*/ 19 h 31"/>
                    <a:gd name="T28" fmla="*/ 0 w 22"/>
                    <a:gd name="T29" fmla="*/ 22 h 31"/>
                    <a:gd name="T30" fmla="*/ 4 w 22"/>
                    <a:gd name="T31" fmla="*/ 20 h 31"/>
                    <a:gd name="T32" fmla="*/ 7 w 22"/>
                    <a:gd name="T33" fmla="*/ 14 h 31"/>
                    <a:gd name="T34" fmla="*/ 8 w 22"/>
                    <a:gd name="T35" fmla="*/ 13 h 31"/>
                    <a:gd name="T36" fmla="*/ 9 w 22"/>
                    <a:gd name="T37" fmla="*/ 13 h 31"/>
                    <a:gd name="T38" fmla="*/ 12 w 22"/>
                    <a:gd name="T39" fmla="*/ 14 h 31"/>
                    <a:gd name="T40" fmla="*/ 8 w 22"/>
                    <a:gd name="T41" fmla="*/ 18 h 31"/>
                    <a:gd name="T42" fmla="*/ 9 w 22"/>
                    <a:gd name="T43" fmla="*/ 19 h 31"/>
                    <a:gd name="T44" fmla="*/ 10 w 22"/>
                    <a:gd name="T45" fmla="*/ 20 h 31"/>
                    <a:gd name="T46" fmla="*/ 11 w 22"/>
                    <a:gd name="T47" fmla="*/ 21 h 31"/>
                    <a:gd name="T48" fmla="*/ 11 w 22"/>
                    <a:gd name="T49" fmla="*/ 23 h 31"/>
                    <a:gd name="T50" fmla="*/ 10 w 22"/>
                    <a:gd name="T51" fmla="*/ 24 h 31"/>
                    <a:gd name="T52" fmla="*/ 8 w 22"/>
                    <a:gd name="T53" fmla="*/ 25 h 31"/>
                    <a:gd name="T54" fmla="*/ 8 w 22"/>
                    <a:gd name="T55" fmla="*/ 28 h 31"/>
                    <a:gd name="T56" fmla="*/ 8 w 22"/>
                    <a:gd name="T57" fmla="*/ 30 h 31"/>
                    <a:gd name="T58" fmla="*/ 9 w 22"/>
                    <a:gd name="T59" fmla="*/ 30 h 31"/>
                    <a:gd name="T60" fmla="*/ 13 w 22"/>
                    <a:gd name="T61" fmla="*/ 27 h 31"/>
                    <a:gd name="T62" fmla="*/ 14 w 22"/>
                    <a:gd name="T63" fmla="*/ 26 h 31"/>
                    <a:gd name="T64" fmla="*/ 15 w 22"/>
                    <a:gd name="T65" fmla="*/ 26 h 31"/>
                    <a:gd name="T66" fmla="*/ 17 w 22"/>
                    <a:gd name="T67" fmla="*/ 26 h 31"/>
                    <a:gd name="T68" fmla="*/ 20 w 22"/>
                    <a:gd name="T69" fmla="*/ 24 h 31"/>
                    <a:gd name="T70" fmla="*/ 22 w 22"/>
                    <a:gd name="T71" fmla="*/ 20 h 31"/>
                    <a:gd name="T72" fmla="*/ 21 w 22"/>
                    <a:gd name="T73" fmla="*/ 17 h 31"/>
                    <a:gd name="T74" fmla="*/ 21 w 22"/>
                    <a:gd name="T75" fmla="*/ 16 h 31"/>
                    <a:gd name="T76" fmla="*/ 20 w 22"/>
                    <a:gd name="T77" fmla="*/ 14 h 31"/>
                    <a:gd name="T78" fmla="*/ 19 w 22"/>
                    <a:gd name="T79" fmla="*/ 12 h 31"/>
                    <a:gd name="T80" fmla="*/ 18 w 22"/>
                    <a:gd name="T81" fmla="*/ 10 h 31"/>
                    <a:gd name="T82" fmla="*/ 18 w 22"/>
                    <a:gd name="T83" fmla="*/ 7 h 31"/>
                    <a:gd name="T84" fmla="*/ 18 w 22"/>
                    <a:gd name="T85" fmla="*/ 5 h 31"/>
                    <a:gd name="T86" fmla="*/ 18 w 22"/>
                    <a:gd name="T87" fmla="*/ 2 h 31"/>
                    <a:gd name="T88" fmla="*/ 14 w 22"/>
                    <a:gd name="T8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2" h="31">
                      <a:moveTo>
                        <a:pt x="14" y="2"/>
                      </a:moveTo>
                      <a:cubicBezTo>
                        <a:pt x="13" y="3"/>
                        <a:pt x="12" y="4"/>
                        <a:pt x="11" y="5"/>
                      </a:cubicBezTo>
                      <a:cubicBezTo>
                        <a:pt x="10" y="6"/>
                        <a:pt x="10" y="6"/>
                        <a:pt x="10" y="7"/>
                      </a:cubicBezTo>
                      <a:cubicBezTo>
                        <a:pt x="9" y="8"/>
                        <a:pt x="9" y="10"/>
                        <a:pt x="8" y="10"/>
                      </a:cubicBezTo>
                      <a:cubicBezTo>
                        <a:pt x="8" y="9"/>
                        <a:pt x="8" y="8"/>
                        <a:pt x="8" y="6"/>
                      </a:cubicBezTo>
                      <a:cubicBezTo>
                        <a:pt x="8" y="6"/>
                        <a:pt x="8" y="5"/>
                        <a:pt x="7" y="5"/>
                      </a:cubicBezTo>
                      <a:cubicBezTo>
                        <a:pt x="7" y="5"/>
                        <a:pt x="6" y="5"/>
                        <a:pt x="6" y="5"/>
                      </a:cubicBezTo>
                      <a:cubicBezTo>
                        <a:pt x="6" y="6"/>
                        <a:pt x="6" y="7"/>
                        <a:pt x="5" y="7"/>
                      </a:cubicBezTo>
                      <a:cubicBezTo>
                        <a:pt x="5" y="7"/>
                        <a:pt x="5" y="7"/>
                        <a:pt x="4" y="8"/>
                      </a:cubicBezTo>
                      <a:cubicBezTo>
                        <a:pt x="3" y="8"/>
                        <a:pt x="2" y="9"/>
                        <a:pt x="2" y="10"/>
                      </a:cubicBezTo>
                      <a:cubicBezTo>
                        <a:pt x="2" y="11"/>
                        <a:pt x="2" y="13"/>
                        <a:pt x="2" y="14"/>
                      </a:cubicBezTo>
                      <a:cubicBezTo>
                        <a:pt x="2" y="15"/>
                        <a:pt x="2" y="15"/>
                        <a:pt x="2" y="16"/>
                      </a:cubicBezTo>
                      <a:cubicBezTo>
                        <a:pt x="2" y="16"/>
                        <a:pt x="2" y="16"/>
                        <a:pt x="1" y="17"/>
                      </a:cubicBezTo>
                      <a:cubicBezTo>
                        <a:pt x="1" y="17"/>
                        <a:pt x="0" y="17"/>
                        <a:pt x="0" y="19"/>
                      </a:cubicBezTo>
                      <a:cubicBezTo>
                        <a:pt x="0" y="20"/>
                        <a:pt x="0" y="21"/>
                        <a:pt x="0" y="22"/>
                      </a:cubicBezTo>
                      <a:cubicBezTo>
                        <a:pt x="2" y="22"/>
                        <a:pt x="3" y="21"/>
                        <a:pt x="4" y="20"/>
                      </a:cubicBezTo>
                      <a:cubicBezTo>
                        <a:pt x="5" y="18"/>
                        <a:pt x="6" y="16"/>
                        <a:pt x="7" y="14"/>
                      </a:cubicBezTo>
                      <a:cubicBezTo>
                        <a:pt x="7" y="14"/>
                        <a:pt x="7" y="13"/>
                        <a:pt x="8" y="13"/>
                      </a:cubicBezTo>
                      <a:cubicBezTo>
                        <a:pt x="8" y="13"/>
                        <a:pt x="8" y="13"/>
                        <a:pt x="9" y="13"/>
                      </a:cubicBezTo>
                      <a:cubicBezTo>
                        <a:pt x="10" y="13"/>
                        <a:pt x="12" y="13"/>
                        <a:pt x="12" y="14"/>
                      </a:cubicBezTo>
                      <a:cubicBezTo>
                        <a:pt x="12" y="16"/>
                        <a:pt x="9" y="16"/>
                        <a:pt x="8" y="18"/>
                      </a:cubicBezTo>
                      <a:cubicBezTo>
                        <a:pt x="8" y="18"/>
                        <a:pt x="9" y="19"/>
                        <a:pt x="9" y="19"/>
                      </a:cubicBezTo>
                      <a:cubicBezTo>
                        <a:pt x="10" y="19"/>
                        <a:pt x="10" y="20"/>
                        <a:pt x="10" y="20"/>
                      </a:cubicBezTo>
                      <a:cubicBezTo>
                        <a:pt x="10" y="21"/>
                        <a:pt x="11" y="21"/>
                        <a:pt x="11" y="21"/>
                      </a:cubicBezTo>
                      <a:cubicBezTo>
                        <a:pt x="11" y="22"/>
                        <a:pt x="11" y="23"/>
                        <a:pt x="11" y="23"/>
                      </a:cubicBezTo>
                      <a:cubicBezTo>
                        <a:pt x="11" y="24"/>
                        <a:pt x="10" y="24"/>
                        <a:pt x="10" y="24"/>
                      </a:cubicBezTo>
                      <a:cubicBezTo>
                        <a:pt x="9" y="24"/>
                        <a:pt x="9" y="24"/>
                        <a:pt x="8" y="25"/>
                      </a:cubicBezTo>
                      <a:cubicBezTo>
                        <a:pt x="8" y="26"/>
                        <a:pt x="8" y="27"/>
                        <a:pt x="8" y="28"/>
                      </a:cubicBezTo>
                      <a:cubicBezTo>
                        <a:pt x="8" y="28"/>
                        <a:pt x="8" y="29"/>
                        <a:pt x="8" y="30"/>
                      </a:cubicBezTo>
                      <a:cubicBezTo>
                        <a:pt x="8" y="30"/>
                        <a:pt x="9" y="30"/>
                        <a:pt x="9" y="30"/>
                      </a:cubicBezTo>
                      <a:cubicBezTo>
                        <a:pt x="11" y="31"/>
                        <a:pt x="13" y="29"/>
                        <a:pt x="13" y="27"/>
                      </a:cubicBezTo>
                      <a:cubicBezTo>
                        <a:pt x="13" y="27"/>
                        <a:pt x="13" y="27"/>
                        <a:pt x="14" y="26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6" y="26"/>
                        <a:pt x="16" y="26"/>
                        <a:pt x="17" y="26"/>
                      </a:cubicBezTo>
                      <a:cubicBezTo>
                        <a:pt x="18" y="25"/>
                        <a:pt x="19" y="24"/>
                        <a:pt x="20" y="24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2" y="19"/>
                        <a:pt x="22" y="18"/>
                        <a:pt x="21" y="17"/>
                      </a:cubicBezTo>
                      <a:cubicBezTo>
                        <a:pt x="21" y="17"/>
                        <a:pt x="21" y="17"/>
                        <a:pt x="21" y="16"/>
                      </a:cubicBezTo>
                      <a:cubicBezTo>
                        <a:pt x="21" y="15"/>
                        <a:pt x="21" y="15"/>
                        <a:pt x="20" y="14"/>
                      </a:cubicBezTo>
                      <a:cubicBezTo>
                        <a:pt x="20" y="13"/>
                        <a:pt x="19" y="13"/>
                        <a:pt x="19" y="12"/>
                      </a:cubicBezTo>
                      <a:cubicBezTo>
                        <a:pt x="18" y="11"/>
                        <a:pt x="18" y="11"/>
                        <a:pt x="18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8" y="6"/>
                        <a:pt x="18" y="5"/>
                        <a:pt x="18" y="5"/>
                      </a:cubicBezTo>
                      <a:cubicBezTo>
                        <a:pt x="18" y="4"/>
                        <a:pt x="19" y="3"/>
                        <a:pt x="18" y="2"/>
                      </a:cubicBezTo>
                      <a:cubicBezTo>
                        <a:pt x="17" y="0"/>
                        <a:pt x="15" y="1"/>
                        <a:pt x="14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9" name="Freeform 30">
                  <a:extLst>
                    <a:ext uri="{FF2B5EF4-FFF2-40B4-BE49-F238E27FC236}">
                      <a16:creationId xmlns:a16="http://schemas.microsoft.com/office/drawing/2014/main" xmlns="" id="{DB2AB499-6E46-448A-8791-37F17CBC48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2386" y="2664673"/>
                  <a:ext cx="33306" cy="56476"/>
                </a:xfrm>
                <a:custGeom>
                  <a:avLst/>
                  <a:gdLst>
                    <a:gd name="T0" fmla="*/ 1 w 4"/>
                    <a:gd name="T1" fmla="*/ 3 h 7"/>
                    <a:gd name="T2" fmla="*/ 2 w 4"/>
                    <a:gd name="T3" fmla="*/ 7 h 7"/>
                    <a:gd name="T4" fmla="*/ 3 w 4"/>
                    <a:gd name="T5" fmla="*/ 2 h 7"/>
                    <a:gd name="T6" fmla="*/ 1 w 4"/>
                    <a:gd name="T7" fmla="*/ 1 h 7"/>
                    <a:gd name="T8" fmla="*/ 1 w 4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7">
                      <a:moveTo>
                        <a:pt x="1" y="3"/>
                      </a:moveTo>
                      <a:cubicBezTo>
                        <a:pt x="0" y="5"/>
                        <a:pt x="1" y="6"/>
                        <a:pt x="2" y="7"/>
                      </a:cubicBezTo>
                      <a:cubicBezTo>
                        <a:pt x="3" y="6"/>
                        <a:pt x="4" y="3"/>
                        <a:pt x="3" y="2"/>
                      </a:cubicBezTo>
                      <a:cubicBezTo>
                        <a:pt x="3" y="1"/>
                        <a:pt x="2" y="0"/>
                        <a:pt x="1" y="1"/>
                      </a:cubicBezTo>
                      <a:cubicBezTo>
                        <a:pt x="1" y="2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0" name="Freeform 32">
                  <a:extLst>
                    <a:ext uri="{FF2B5EF4-FFF2-40B4-BE49-F238E27FC236}">
                      <a16:creationId xmlns:a16="http://schemas.microsoft.com/office/drawing/2014/main" xmlns="" id="{0392FC18-7742-4210-AFC8-696A80BD3B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8345" y="385378"/>
                  <a:ext cx="233143" cy="169427"/>
                </a:xfrm>
                <a:custGeom>
                  <a:avLst/>
                  <a:gdLst>
                    <a:gd name="T0" fmla="*/ 15 w 29"/>
                    <a:gd name="T1" fmla="*/ 11 h 21"/>
                    <a:gd name="T2" fmla="*/ 13 w 29"/>
                    <a:gd name="T3" fmla="*/ 12 h 21"/>
                    <a:gd name="T4" fmla="*/ 12 w 29"/>
                    <a:gd name="T5" fmla="*/ 10 h 21"/>
                    <a:gd name="T6" fmla="*/ 13 w 29"/>
                    <a:gd name="T7" fmla="*/ 9 h 21"/>
                    <a:gd name="T8" fmla="*/ 14 w 29"/>
                    <a:gd name="T9" fmla="*/ 8 h 21"/>
                    <a:gd name="T10" fmla="*/ 15 w 29"/>
                    <a:gd name="T11" fmla="*/ 8 h 21"/>
                    <a:gd name="T12" fmla="*/ 15 w 29"/>
                    <a:gd name="T13" fmla="*/ 6 h 21"/>
                    <a:gd name="T14" fmla="*/ 13 w 29"/>
                    <a:gd name="T15" fmla="*/ 4 h 21"/>
                    <a:gd name="T16" fmla="*/ 12 w 29"/>
                    <a:gd name="T17" fmla="*/ 2 h 21"/>
                    <a:gd name="T18" fmla="*/ 10 w 29"/>
                    <a:gd name="T19" fmla="*/ 2 h 21"/>
                    <a:gd name="T20" fmla="*/ 7 w 29"/>
                    <a:gd name="T21" fmla="*/ 1 h 21"/>
                    <a:gd name="T22" fmla="*/ 4 w 29"/>
                    <a:gd name="T23" fmla="*/ 1 h 21"/>
                    <a:gd name="T24" fmla="*/ 2 w 29"/>
                    <a:gd name="T25" fmla="*/ 2 h 21"/>
                    <a:gd name="T26" fmla="*/ 1 w 29"/>
                    <a:gd name="T27" fmla="*/ 7 h 21"/>
                    <a:gd name="T28" fmla="*/ 0 w 29"/>
                    <a:gd name="T29" fmla="*/ 10 h 21"/>
                    <a:gd name="T30" fmla="*/ 1 w 29"/>
                    <a:gd name="T31" fmla="*/ 13 h 21"/>
                    <a:gd name="T32" fmla="*/ 4 w 29"/>
                    <a:gd name="T33" fmla="*/ 16 h 21"/>
                    <a:gd name="T34" fmla="*/ 4 w 29"/>
                    <a:gd name="T35" fmla="*/ 12 h 21"/>
                    <a:gd name="T36" fmla="*/ 5 w 29"/>
                    <a:gd name="T37" fmla="*/ 10 h 21"/>
                    <a:gd name="T38" fmla="*/ 6 w 29"/>
                    <a:gd name="T39" fmla="*/ 10 h 21"/>
                    <a:gd name="T40" fmla="*/ 6 w 29"/>
                    <a:gd name="T41" fmla="*/ 16 h 21"/>
                    <a:gd name="T42" fmla="*/ 7 w 29"/>
                    <a:gd name="T43" fmla="*/ 17 h 21"/>
                    <a:gd name="T44" fmla="*/ 7 w 29"/>
                    <a:gd name="T45" fmla="*/ 18 h 21"/>
                    <a:gd name="T46" fmla="*/ 9 w 29"/>
                    <a:gd name="T47" fmla="*/ 20 h 21"/>
                    <a:gd name="T48" fmla="*/ 12 w 29"/>
                    <a:gd name="T49" fmla="*/ 19 h 21"/>
                    <a:gd name="T50" fmla="*/ 15 w 29"/>
                    <a:gd name="T51" fmla="*/ 17 h 21"/>
                    <a:gd name="T52" fmla="*/ 18 w 29"/>
                    <a:gd name="T53" fmla="*/ 18 h 21"/>
                    <a:gd name="T54" fmla="*/ 19 w 29"/>
                    <a:gd name="T55" fmla="*/ 20 h 21"/>
                    <a:gd name="T56" fmla="*/ 22 w 29"/>
                    <a:gd name="T57" fmla="*/ 21 h 21"/>
                    <a:gd name="T58" fmla="*/ 26 w 29"/>
                    <a:gd name="T59" fmla="*/ 20 h 21"/>
                    <a:gd name="T60" fmla="*/ 29 w 29"/>
                    <a:gd name="T61" fmla="*/ 17 h 21"/>
                    <a:gd name="T62" fmla="*/ 29 w 29"/>
                    <a:gd name="T63" fmla="*/ 15 h 21"/>
                    <a:gd name="T64" fmla="*/ 27 w 29"/>
                    <a:gd name="T65" fmla="*/ 15 h 21"/>
                    <a:gd name="T66" fmla="*/ 24 w 29"/>
                    <a:gd name="T67" fmla="*/ 17 h 21"/>
                    <a:gd name="T68" fmla="*/ 21 w 29"/>
                    <a:gd name="T69" fmla="*/ 16 h 21"/>
                    <a:gd name="T70" fmla="*/ 21 w 29"/>
                    <a:gd name="T71" fmla="*/ 13 h 21"/>
                    <a:gd name="T72" fmla="*/ 19 w 29"/>
                    <a:gd name="T73" fmla="*/ 12 h 21"/>
                    <a:gd name="T74" fmla="*/ 15 w 29"/>
                    <a:gd name="T75" fmla="*/ 1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9" h="21">
                      <a:moveTo>
                        <a:pt x="15" y="11"/>
                      </a:moveTo>
                      <a:cubicBezTo>
                        <a:pt x="14" y="11"/>
                        <a:pt x="14" y="12"/>
                        <a:pt x="13" y="12"/>
                      </a:cubicBezTo>
                      <a:cubicBezTo>
                        <a:pt x="11" y="13"/>
                        <a:pt x="11" y="11"/>
                        <a:pt x="12" y="10"/>
                      </a:cubicBezTo>
                      <a:cubicBezTo>
                        <a:pt x="13" y="10"/>
                        <a:pt x="13" y="10"/>
                        <a:pt x="13" y="9"/>
                      </a:cubicBezTo>
                      <a:cubicBezTo>
                        <a:pt x="13" y="9"/>
                        <a:pt x="13" y="8"/>
                        <a:pt x="14" y="8"/>
                      </a:cubicBezTo>
                      <a:cubicBezTo>
                        <a:pt x="14" y="8"/>
                        <a:pt x="14" y="8"/>
                        <a:pt x="15" y="8"/>
                      </a:cubicBezTo>
                      <a:cubicBezTo>
                        <a:pt x="15" y="7"/>
                        <a:pt x="16" y="6"/>
                        <a:pt x="15" y="6"/>
                      </a:cubicBezTo>
                      <a:cubicBezTo>
                        <a:pt x="15" y="5"/>
                        <a:pt x="14" y="5"/>
                        <a:pt x="13" y="4"/>
                      </a:cubicBezTo>
                      <a:cubicBezTo>
                        <a:pt x="13" y="4"/>
                        <a:pt x="12" y="3"/>
                        <a:pt x="12" y="2"/>
                      </a:cubicBezTo>
                      <a:cubicBezTo>
                        <a:pt x="11" y="2"/>
                        <a:pt x="10" y="2"/>
                        <a:pt x="10" y="2"/>
                      </a:cubicBez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6" y="0"/>
                        <a:pt x="5" y="1"/>
                        <a:pt x="4" y="1"/>
                      </a:cubicBezTo>
                      <a:cubicBezTo>
                        <a:pt x="3" y="2"/>
                        <a:pt x="2" y="2"/>
                        <a:pt x="2" y="2"/>
                      </a:cubicBezTo>
                      <a:cubicBezTo>
                        <a:pt x="1" y="3"/>
                        <a:pt x="2" y="5"/>
                        <a:pt x="1" y="7"/>
                      </a:cubicBezTo>
                      <a:cubicBezTo>
                        <a:pt x="1" y="8"/>
                        <a:pt x="1" y="9"/>
                        <a:pt x="0" y="10"/>
                      </a:cubicBezTo>
                      <a:cubicBezTo>
                        <a:pt x="0" y="11"/>
                        <a:pt x="1" y="12"/>
                        <a:pt x="1" y="13"/>
                      </a:cubicBezTo>
                      <a:cubicBezTo>
                        <a:pt x="2" y="15"/>
                        <a:pt x="1" y="16"/>
                        <a:pt x="4" y="16"/>
                      </a:cubicBezTo>
                      <a:cubicBezTo>
                        <a:pt x="4" y="15"/>
                        <a:pt x="4" y="13"/>
                        <a:pt x="4" y="12"/>
                      </a:cubicBezTo>
                      <a:cubicBezTo>
                        <a:pt x="5" y="12"/>
                        <a:pt x="4" y="11"/>
                        <a:pt x="5" y="10"/>
                      </a:cubicBezTo>
                      <a:cubicBezTo>
                        <a:pt x="5" y="10"/>
                        <a:pt x="6" y="10"/>
                        <a:pt x="6" y="10"/>
                      </a:cubicBezTo>
                      <a:cubicBezTo>
                        <a:pt x="8" y="12"/>
                        <a:pt x="6" y="14"/>
                        <a:pt x="6" y="16"/>
                      </a:cubicBezTo>
                      <a:cubicBezTo>
                        <a:pt x="6" y="16"/>
                        <a:pt x="6" y="17"/>
                        <a:pt x="7" y="17"/>
                      </a:cubicBezTo>
                      <a:cubicBezTo>
                        <a:pt x="7" y="17"/>
                        <a:pt x="7" y="17"/>
                        <a:pt x="7" y="18"/>
                      </a:cubicBezTo>
                      <a:cubicBezTo>
                        <a:pt x="7" y="19"/>
                        <a:pt x="7" y="20"/>
                        <a:pt x="9" y="20"/>
                      </a:cubicBezTo>
                      <a:cubicBezTo>
                        <a:pt x="10" y="20"/>
                        <a:pt x="11" y="19"/>
                        <a:pt x="12" y="19"/>
                      </a:cubicBezTo>
                      <a:cubicBezTo>
                        <a:pt x="13" y="18"/>
                        <a:pt x="14" y="17"/>
                        <a:pt x="15" y="17"/>
                      </a:cubicBezTo>
                      <a:cubicBezTo>
                        <a:pt x="17" y="17"/>
                        <a:pt x="17" y="17"/>
                        <a:pt x="18" y="18"/>
                      </a:cubicBezTo>
                      <a:cubicBezTo>
                        <a:pt x="18" y="19"/>
                        <a:pt x="18" y="19"/>
                        <a:pt x="19" y="20"/>
                      </a:cubicBezTo>
                      <a:cubicBezTo>
                        <a:pt x="20" y="20"/>
                        <a:pt x="21" y="21"/>
                        <a:pt x="22" y="21"/>
                      </a:cubicBezTo>
                      <a:cubicBezTo>
                        <a:pt x="23" y="21"/>
                        <a:pt x="25" y="21"/>
                        <a:pt x="26" y="20"/>
                      </a:cubicBezTo>
                      <a:cubicBezTo>
                        <a:pt x="28" y="20"/>
                        <a:pt x="29" y="19"/>
                        <a:pt x="29" y="17"/>
                      </a:cubicBezTo>
                      <a:cubicBezTo>
                        <a:pt x="29" y="17"/>
                        <a:pt x="29" y="15"/>
                        <a:pt x="29" y="15"/>
                      </a:cubicBezTo>
                      <a:cubicBezTo>
                        <a:pt x="29" y="15"/>
                        <a:pt x="27" y="15"/>
                        <a:pt x="27" y="15"/>
                      </a:cubicBezTo>
                      <a:cubicBezTo>
                        <a:pt x="25" y="16"/>
                        <a:pt x="25" y="17"/>
                        <a:pt x="24" y="17"/>
                      </a:cubicBezTo>
                      <a:cubicBezTo>
                        <a:pt x="23" y="18"/>
                        <a:pt x="21" y="17"/>
                        <a:pt x="21" y="16"/>
                      </a:cubicBezTo>
                      <a:cubicBezTo>
                        <a:pt x="21" y="15"/>
                        <a:pt x="21" y="14"/>
                        <a:pt x="21" y="13"/>
                      </a:cubicBezTo>
                      <a:cubicBezTo>
                        <a:pt x="20" y="13"/>
                        <a:pt x="20" y="13"/>
                        <a:pt x="19" y="12"/>
                      </a:cubicBezTo>
                      <a:cubicBezTo>
                        <a:pt x="18" y="12"/>
                        <a:pt x="16" y="11"/>
                        <a:pt x="15" y="1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1" name="Freeform 33">
                  <a:extLst>
                    <a:ext uri="{FF2B5EF4-FFF2-40B4-BE49-F238E27FC236}">
                      <a16:creationId xmlns:a16="http://schemas.microsoft.com/office/drawing/2014/main" xmlns="" id="{117E555D-959E-4400-81A6-DAE833449D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0967" y="538875"/>
                  <a:ext cx="89782" cy="81093"/>
                </a:xfrm>
                <a:custGeom>
                  <a:avLst/>
                  <a:gdLst>
                    <a:gd name="T0" fmla="*/ 1 w 11"/>
                    <a:gd name="T1" fmla="*/ 0 h 10"/>
                    <a:gd name="T2" fmla="*/ 0 w 11"/>
                    <a:gd name="T3" fmla="*/ 2 h 10"/>
                    <a:gd name="T4" fmla="*/ 1 w 11"/>
                    <a:gd name="T5" fmla="*/ 3 h 10"/>
                    <a:gd name="T6" fmla="*/ 2 w 11"/>
                    <a:gd name="T7" fmla="*/ 5 h 10"/>
                    <a:gd name="T8" fmla="*/ 3 w 11"/>
                    <a:gd name="T9" fmla="*/ 7 h 10"/>
                    <a:gd name="T10" fmla="*/ 5 w 11"/>
                    <a:gd name="T11" fmla="*/ 9 h 10"/>
                    <a:gd name="T12" fmla="*/ 7 w 11"/>
                    <a:gd name="T13" fmla="*/ 10 h 10"/>
                    <a:gd name="T14" fmla="*/ 9 w 11"/>
                    <a:gd name="T15" fmla="*/ 9 h 10"/>
                    <a:gd name="T16" fmla="*/ 10 w 11"/>
                    <a:gd name="T17" fmla="*/ 8 h 10"/>
                    <a:gd name="T18" fmla="*/ 9 w 11"/>
                    <a:gd name="T19" fmla="*/ 4 h 10"/>
                    <a:gd name="T20" fmla="*/ 7 w 11"/>
                    <a:gd name="T21" fmla="*/ 2 h 10"/>
                    <a:gd name="T22" fmla="*/ 5 w 11"/>
                    <a:gd name="T23" fmla="*/ 0 h 10"/>
                    <a:gd name="T24" fmla="*/ 1 w 11"/>
                    <a:gd name="T2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10">
                      <a:moveTo>
                        <a:pt x="1" y="0"/>
                      </a:moveTo>
                      <a:cubicBezTo>
                        <a:pt x="1" y="0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4" y="8"/>
                        <a:pt x="5" y="9"/>
                        <a:pt x="5" y="9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8" y="10"/>
                        <a:pt x="8" y="10"/>
                        <a:pt x="9" y="9"/>
                      </a:cubicBezTo>
                      <a:cubicBezTo>
                        <a:pt x="9" y="9"/>
                        <a:pt x="10" y="9"/>
                        <a:pt x="10" y="8"/>
                      </a:cubicBezTo>
                      <a:cubicBezTo>
                        <a:pt x="11" y="6"/>
                        <a:pt x="10" y="5"/>
                        <a:pt x="9" y="4"/>
                      </a:cubicBezTo>
                      <a:cubicBezTo>
                        <a:pt x="8" y="3"/>
                        <a:pt x="8" y="3"/>
                        <a:pt x="7" y="2"/>
                      </a:cubicBezTo>
                      <a:cubicBezTo>
                        <a:pt x="6" y="1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2" name="Freeform 34">
                  <a:extLst>
                    <a:ext uri="{FF2B5EF4-FFF2-40B4-BE49-F238E27FC236}">
                      <a16:creationId xmlns:a16="http://schemas.microsoft.com/office/drawing/2014/main" xmlns="" id="{A45E20C1-3606-4936-9161-C0BAF5FFD2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7225" y="586662"/>
                  <a:ext cx="40547" cy="73853"/>
                </a:xfrm>
                <a:custGeom>
                  <a:avLst/>
                  <a:gdLst>
                    <a:gd name="T0" fmla="*/ 1 w 5"/>
                    <a:gd name="T1" fmla="*/ 2 h 9"/>
                    <a:gd name="T2" fmla="*/ 1 w 5"/>
                    <a:gd name="T3" fmla="*/ 5 h 9"/>
                    <a:gd name="T4" fmla="*/ 1 w 5"/>
                    <a:gd name="T5" fmla="*/ 7 h 9"/>
                    <a:gd name="T6" fmla="*/ 2 w 5"/>
                    <a:gd name="T7" fmla="*/ 8 h 9"/>
                    <a:gd name="T8" fmla="*/ 4 w 5"/>
                    <a:gd name="T9" fmla="*/ 8 h 9"/>
                    <a:gd name="T10" fmla="*/ 4 w 5"/>
                    <a:gd name="T11" fmla="*/ 6 h 9"/>
                    <a:gd name="T12" fmla="*/ 5 w 5"/>
                    <a:gd name="T13" fmla="*/ 2 h 9"/>
                    <a:gd name="T14" fmla="*/ 5 w 5"/>
                    <a:gd name="T15" fmla="*/ 1 h 9"/>
                    <a:gd name="T16" fmla="*/ 2 w 5"/>
                    <a:gd name="T17" fmla="*/ 0 h 9"/>
                    <a:gd name="T18" fmla="*/ 1 w 5"/>
                    <a:gd name="T1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9">
                      <a:moveTo>
                        <a:pt x="1" y="2"/>
                      </a:moveTo>
                      <a:cubicBezTo>
                        <a:pt x="1" y="3"/>
                        <a:pt x="0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2" y="7"/>
                        <a:pt x="2" y="8"/>
                        <a:pt x="2" y="8"/>
                      </a:cubicBezTo>
                      <a:cubicBezTo>
                        <a:pt x="3" y="8"/>
                        <a:pt x="4" y="9"/>
                        <a:pt x="4" y="8"/>
                      </a:cubicBezTo>
                      <a:cubicBezTo>
                        <a:pt x="5" y="7"/>
                        <a:pt x="4" y="6"/>
                        <a:pt x="4" y="6"/>
                      </a:cubicBezTo>
                      <a:cubicBezTo>
                        <a:pt x="4" y="4"/>
                        <a:pt x="5" y="4"/>
                        <a:pt x="5" y="2"/>
                      </a:cubicBezTo>
                      <a:cubicBezTo>
                        <a:pt x="5" y="2"/>
                        <a:pt x="5" y="1"/>
                        <a:pt x="5" y="1"/>
                      </a:cubicBezTo>
                      <a:cubicBezTo>
                        <a:pt x="5" y="0"/>
                        <a:pt x="3" y="0"/>
                        <a:pt x="2" y="0"/>
                      </a:cubicBezTo>
                      <a:cubicBezTo>
                        <a:pt x="2" y="0"/>
                        <a:pt x="1" y="1"/>
                        <a:pt x="1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3" name="Freeform 35">
                  <a:extLst>
                    <a:ext uri="{FF2B5EF4-FFF2-40B4-BE49-F238E27FC236}">
                      <a16:creationId xmlns:a16="http://schemas.microsoft.com/office/drawing/2014/main" xmlns="" id="{0E703848-E0C7-43B6-A500-0F9F6CAF07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7990" y="352072"/>
                  <a:ext cx="56476" cy="57924"/>
                </a:xfrm>
                <a:custGeom>
                  <a:avLst/>
                  <a:gdLst>
                    <a:gd name="T0" fmla="*/ 0 w 7"/>
                    <a:gd name="T1" fmla="*/ 2 h 7"/>
                    <a:gd name="T2" fmla="*/ 1 w 7"/>
                    <a:gd name="T3" fmla="*/ 4 h 7"/>
                    <a:gd name="T4" fmla="*/ 2 w 7"/>
                    <a:gd name="T5" fmla="*/ 6 h 7"/>
                    <a:gd name="T6" fmla="*/ 6 w 7"/>
                    <a:gd name="T7" fmla="*/ 3 h 7"/>
                    <a:gd name="T8" fmla="*/ 5 w 7"/>
                    <a:gd name="T9" fmla="*/ 2 h 7"/>
                    <a:gd name="T10" fmla="*/ 2 w 7"/>
                    <a:gd name="T11" fmla="*/ 1 h 7"/>
                    <a:gd name="T12" fmla="*/ 1 w 7"/>
                    <a:gd name="T13" fmla="*/ 1 h 7"/>
                    <a:gd name="T14" fmla="*/ 0 w 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7">
                      <a:moveTo>
                        <a:pt x="0" y="2"/>
                      </a:moveTo>
                      <a:cubicBezTo>
                        <a:pt x="0" y="3"/>
                        <a:pt x="1" y="3"/>
                        <a:pt x="1" y="4"/>
                      </a:cubicBezTo>
                      <a:cubicBezTo>
                        <a:pt x="2" y="5"/>
                        <a:pt x="2" y="5"/>
                        <a:pt x="2" y="6"/>
                      </a:cubicBezTo>
                      <a:cubicBezTo>
                        <a:pt x="5" y="7"/>
                        <a:pt x="6" y="6"/>
                        <a:pt x="6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1"/>
                        <a:pt x="2" y="1"/>
                      </a:cubicBezTo>
                      <a:cubicBezTo>
                        <a:pt x="2" y="1"/>
                        <a:pt x="2" y="0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4" name="Freeform 36">
                  <a:extLst>
                    <a:ext uri="{FF2B5EF4-FFF2-40B4-BE49-F238E27FC236}">
                      <a16:creationId xmlns:a16="http://schemas.microsoft.com/office/drawing/2014/main" xmlns="" id="{E0E40C6A-7F51-4992-9AF6-92694BA8B3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487" y="376689"/>
                  <a:ext cx="65164" cy="56476"/>
                </a:xfrm>
                <a:custGeom>
                  <a:avLst/>
                  <a:gdLst>
                    <a:gd name="T0" fmla="*/ 1 w 8"/>
                    <a:gd name="T1" fmla="*/ 0 h 7"/>
                    <a:gd name="T2" fmla="*/ 2 w 8"/>
                    <a:gd name="T3" fmla="*/ 2 h 7"/>
                    <a:gd name="T4" fmla="*/ 2 w 8"/>
                    <a:gd name="T5" fmla="*/ 4 h 7"/>
                    <a:gd name="T6" fmla="*/ 4 w 8"/>
                    <a:gd name="T7" fmla="*/ 6 h 7"/>
                    <a:gd name="T8" fmla="*/ 7 w 8"/>
                    <a:gd name="T9" fmla="*/ 7 h 7"/>
                    <a:gd name="T10" fmla="*/ 6 w 8"/>
                    <a:gd name="T11" fmla="*/ 4 h 7"/>
                    <a:gd name="T12" fmla="*/ 5 w 8"/>
                    <a:gd name="T13" fmla="*/ 2 h 7"/>
                    <a:gd name="T14" fmla="*/ 3 w 8"/>
                    <a:gd name="T15" fmla="*/ 1 h 7"/>
                    <a:gd name="T16" fmla="*/ 1 w 8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7">
                      <a:moveTo>
                        <a:pt x="1" y="0"/>
                      </a:moveTo>
                      <a:cubicBezTo>
                        <a:pt x="0" y="1"/>
                        <a:pt x="1" y="2"/>
                        <a:pt x="2" y="2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6"/>
                        <a:pt x="2" y="6"/>
                        <a:pt x="4" y="6"/>
                      </a:cubicBezTo>
                      <a:cubicBezTo>
                        <a:pt x="4" y="6"/>
                        <a:pt x="6" y="7"/>
                        <a:pt x="7" y="7"/>
                      </a:cubicBezTo>
                      <a:cubicBezTo>
                        <a:pt x="8" y="6"/>
                        <a:pt x="7" y="4"/>
                        <a:pt x="6" y="4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4" y="2"/>
                        <a:pt x="4" y="2"/>
                        <a:pt x="3" y="1"/>
                      </a:cubicBezTo>
                      <a:cubicBezTo>
                        <a:pt x="2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5" name="Freeform 37">
                  <a:extLst>
                    <a:ext uri="{FF2B5EF4-FFF2-40B4-BE49-F238E27FC236}">
                      <a16:creationId xmlns:a16="http://schemas.microsoft.com/office/drawing/2014/main" xmlns="" id="{AA091A7F-F5AD-4F22-8C5E-73AD77DAEF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0176" y="279667"/>
                  <a:ext cx="81093" cy="56476"/>
                </a:xfrm>
                <a:custGeom>
                  <a:avLst/>
                  <a:gdLst>
                    <a:gd name="T0" fmla="*/ 5 w 10"/>
                    <a:gd name="T1" fmla="*/ 6 h 7"/>
                    <a:gd name="T2" fmla="*/ 8 w 10"/>
                    <a:gd name="T3" fmla="*/ 3 h 7"/>
                    <a:gd name="T4" fmla="*/ 9 w 10"/>
                    <a:gd name="T5" fmla="*/ 1 h 7"/>
                    <a:gd name="T6" fmla="*/ 7 w 10"/>
                    <a:gd name="T7" fmla="*/ 1 h 7"/>
                    <a:gd name="T8" fmla="*/ 4 w 10"/>
                    <a:gd name="T9" fmla="*/ 3 h 7"/>
                    <a:gd name="T10" fmla="*/ 5 w 10"/>
                    <a:gd name="T11" fmla="*/ 1 h 7"/>
                    <a:gd name="T12" fmla="*/ 3 w 10"/>
                    <a:gd name="T13" fmla="*/ 1 h 7"/>
                    <a:gd name="T14" fmla="*/ 2 w 10"/>
                    <a:gd name="T15" fmla="*/ 2 h 7"/>
                    <a:gd name="T16" fmla="*/ 1 w 10"/>
                    <a:gd name="T17" fmla="*/ 4 h 7"/>
                    <a:gd name="T18" fmla="*/ 0 w 10"/>
                    <a:gd name="T19" fmla="*/ 5 h 7"/>
                    <a:gd name="T20" fmla="*/ 2 w 10"/>
                    <a:gd name="T21" fmla="*/ 6 h 7"/>
                    <a:gd name="T22" fmla="*/ 3 w 10"/>
                    <a:gd name="T23" fmla="*/ 6 h 7"/>
                    <a:gd name="T24" fmla="*/ 5 w 10"/>
                    <a:gd name="T25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7">
                      <a:moveTo>
                        <a:pt x="5" y="6"/>
                      </a:moveTo>
                      <a:cubicBezTo>
                        <a:pt x="7" y="5"/>
                        <a:pt x="7" y="4"/>
                        <a:pt x="8" y="3"/>
                      </a:cubicBezTo>
                      <a:cubicBezTo>
                        <a:pt x="9" y="2"/>
                        <a:pt x="10" y="1"/>
                        <a:pt x="9" y="1"/>
                      </a:cubicBezTo>
                      <a:cubicBezTo>
                        <a:pt x="9" y="0"/>
                        <a:pt x="8" y="1"/>
                        <a:pt x="7" y="1"/>
                      </a:cubicBezTo>
                      <a:cubicBezTo>
                        <a:pt x="7" y="2"/>
                        <a:pt x="5" y="4"/>
                        <a:pt x="4" y="3"/>
                      </a:cubicBezTo>
                      <a:cubicBezTo>
                        <a:pt x="3" y="2"/>
                        <a:pt x="5" y="2"/>
                        <a:pt x="5" y="1"/>
                      </a:cubicBezTo>
                      <a:cubicBezTo>
                        <a:pt x="5" y="0"/>
                        <a:pt x="3" y="0"/>
                        <a:pt x="3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3"/>
                        <a:pt x="1" y="4"/>
                        <a:pt x="1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1" y="7"/>
                        <a:pt x="2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6" name="Freeform 38">
                  <a:extLst>
                    <a:ext uri="{FF2B5EF4-FFF2-40B4-BE49-F238E27FC236}">
                      <a16:creationId xmlns:a16="http://schemas.microsoft.com/office/drawing/2014/main" xmlns="" id="{65E52DCA-C60D-49E8-BD67-DDDEB74FA0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607" y="263738"/>
                  <a:ext cx="72405" cy="56476"/>
                </a:xfrm>
                <a:custGeom>
                  <a:avLst/>
                  <a:gdLst>
                    <a:gd name="T0" fmla="*/ 7 w 9"/>
                    <a:gd name="T1" fmla="*/ 3 h 7"/>
                    <a:gd name="T2" fmla="*/ 5 w 9"/>
                    <a:gd name="T3" fmla="*/ 2 h 7"/>
                    <a:gd name="T4" fmla="*/ 3 w 9"/>
                    <a:gd name="T5" fmla="*/ 1 h 7"/>
                    <a:gd name="T6" fmla="*/ 1 w 9"/>
                    <a:gd name="T7" fmla="*/ 0 h 7"/>
                    <a:gd name="T8" fmla="*/ 0 w 9"/>
                    <a:gd name="T9" fmla="*/ 1 h 7"/>
                    <a:gd name="T10" fmla="*/ 1 w 9"/>
                    <a:gd name="T11" fmla="*/ 3 h 7"/>
                    <a:gd name="T12" fmla="*/ 1 w 9"/>
                    <a:gd name="T13" fmla="*/ 5 h 7"/>
                    <a:gd name="T14" fmla="*/ 2 w 9"/>
                    <a:gd name="T15" fmla="*/ 6 h 7"/>
                    <a:gd name="T16" fmla="*/ 3 w 9"/>
                    <a:gd name="T17" fmla="*/ 5 h 7"/>
                    <a:gd name="T18" fmla="*/ 5 w 9"/>
                    <a:gd name="T19" fmla="*/ 6 h 7"/>
                    <a:gd name="T20" fmla="*/ 8 w 9"/>
                    <a:gd name="T21" fmla="*/ 7 h 7"/>
                    <a:gd name="T22" fmla="*/ 7 w 9"/>
                    <a:gd name="T23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7">
                      <a:moveTo>
                        <a:pt x="7" y="3"/>
                      </a:move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1"/>
                        <a:pt x="4" y="1"/>
                        <a:pt x="3" y="1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2" y="6"/>
                        <a:pt x="2" y="6"/>
                      </a:cubicBezTo>
                      <a:cubicBezTo>
                        <a:pt x="3" y="6"/>
                        <a:pt x="2" y="6"/>
                        <a:pt x="3" y="5"/>
                      </a:cubicBezTo>
                      <a:cubicBezTo>
                        <a:pt x="4" y="4"/>
                        <a:pt x="4" y="5"/>
                        <a:pt x="5" y="6"/>
                      </a:cubicBezTo>
                      <a:cubicBezTo>
                        <a:pt x="6" y="6"/>
                        <a:pt x="7" y="7"/>
                        <a:pt x="8" y="7"/>
                      </a:cubicBezTo>
                      <a:cubicBezTo>
                        <a:pt x="9" y="6"/>
                        <a:pt x="8" y="4"/>
                        <a:pt x="7" y="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7" name="Freeform 39">
                  <a:extLst>
                    <a:ext uri="{FF2B5EF4-FFF2-40B4-BE49-F238E27FC236}">
                      <a16:creationId xmlns:a16="http://schemas.microsoft.com/office/drawing/2014/main" xmlns="" id="{FC2CC99D-369B-44A9-AC71-CE5793B103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3700" y="320214"/>
                  <a:ext cx="31858" cy="40547"/>
                </a:xfrm>
                <a:custGeom>
                  <a:avLst/>
                  <a:gdLst>
                    <a:gd name="T0" fmla="*/ 1 w 4"/>
                    <a:gd name="T1" fmla="*/ 2 h 5"/>
                    <a:gd name="T2" fmla="*/ 4 w 4"/>
                    <a:gd name="T3" fmla="*/ 3 h 5"/>
                    <a:gd name="T4" fmla="*/ 2 w 4"/>
                    <a:gd name="T5" fmla="*/ 0 h 5"/>
                    <a:gd name="T6" fmla="*/ 1 w 4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1" y="2"/>
                      </a:moveTo>
                      <a:cubicBezTo>
                        <a:pt x="1" y="3"/>
                        <a:pt x="3" y="5"/>
                        <a:pt x="4" y="3"/>
                      </a:cubicBezTo>
                      <a:cubicBezTo>
                        <a:pt x="4" y="2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" name="Freeform 40">
                  <a:extLst>
                    <a:ext uri="{FF2B5EF4-FFF2-40B4-BE49-F238E27FC236}">
                      <a16:creationId xmlns:a16="http://schemas.microsoft.com/office/drawing/2014/main" xmlns="" id="{A8853AFA-7E40-4C2D-A50E-74607BA2D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5012" y="352072"/>
                  <a:ext cx="40547" cy="40547"/>
                </a:xfrm>
                <a:custGeom>
                  <a:avLst/>
                  <a:gdLst>
                    <a:gd name="T0" fmla="*/ 0 w 5"/>
                    <a:gd name="T1" fmla="*/ 2 h 5"/>
                    <a:gd name="T2" fmla="*/ 4 w 5"/>
                    <a:gd name="T3" fmla="*/ 4 h 5"/>
                    <a:gd name="T4" fmla="*/ 2 w 5"/>
                    <a:gd name="T5" fmla="*/ 1 h 5"/>
                    <a:gd name="T6" fmla="*/ 0 w 5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cubicBezTo>
                        <a:pt x="1" y="4"/>
                        <a:pt x="2" y="5"/>
                        <a:pt x="4" y="4"/>
                      </a:cubicBezTo>
                      <a:cubicBezTo>
                        <a:pt x="5" y="3"/>
                        <a:pt x="3" y="1"/>
                        <a:pt x="2" y="1"/>
                      </a:cubicBezTo>
                      <a:cubicBezTo>
                        <a:pt x="1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9" name="Freeform 41">
                  <a:extLst>
                    <a:ext uri="{FF2B5EF4-FFF2-40B4-BE49-F238E27FC236}">
                      <a16:creationId xmlns:a16="http://schemas.microsoft.com/office/drawing/2014/main" xmlns="" id="{8E22EBD8-8F97-404C-BBDB-256051510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3154" y="409995"/>
                  <a:ext cx="56476" cy="63716"/>
                </a:xfrm>
                <a:custGeom>
                  <a:avLst/>
                  <a:gdLst>
                    <a:gd name="T0" fmla="*/ 4 w 7"/>
                    <a:gd name="T1" fmla="*/ 3 h 8"/>
                    <a:gd name="T2" fmla="*/ 3 w 7"/>
                    <a:gd name="T3" fmla="*/ 4 h 8"/>
                    <a:gd name="T4" fmla="*/ 1 w 7"/>
                    <a:gd name="T5" fmla="*/ 5 h 8"/>
                    <a:gd name="T6" fmla="*/ 4 w 7"/>
                    <a:gd name="T7" fmla="*/ 7 h 8"/>
                    <a:gd name="T8" fmla="*/ 4 w 7"/>
                    <a:gd name="T9" fmla="*/ 7 h 8"/>
                    <a:gd name="T10" fmla="*/ 4 w 7"/>
                    <a:gd name="T11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8">
                      <a:moveTo>
                        <a:pt x="4" y="3"/>
                      </a:moveTo>
                      <a:cubicBezTo>
                        <a:pt x="3" y="4"/>
                        <a:pt x="4" y="4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0" y="7"/>
                        <a:pt x="3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7" y="8"/>
                        <a:pt x="6" y="0"/>
                        <a:pt x="4" y="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0" name="Freeform 58">
                  <a:extLst>
                    <a:ext uri="{FF2B5EF4-FFF2-40B4-BE49-F238E27FC236}">
                      <a16:creationId xmlns:a16="http://schemas.microsoft.com/office/drawing/2014/main" xmlns="" id="{E24F7263-5FDA-44E8-90DE-6A04BAE8AB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773" y="1355598"/>
                  <a:ext cx="396777" cy="444564"/>
                </a:xfrm>
                <a:custGeom>
                  <a:avLst/>
                  <a:gdLst>
                    <a:gd name="T0" fmla="*/ 48 w 49"/>
                    <a:gd name="T1" fmla="*/ 42 h 55"/>
                    <a:gd name="T2" fmla="*/ 49 w 49"/>
                    <a:gd name="T3" fmla="*/ 38 h 55"/>
                    <a:gd name="T4" fmla="*/ 47 w 49"/>
                    <a:gd name="T5" fmla="*/ 34 h 55"/>
                    <a:gd name="T6" fmla="*/ 42 w 49"/>
                    <a:gd name="T7" fmla="*/ 36 h 55"/>
                    <a:gd name="T8" fmla="*/ 37 w 49"/>
                    <a:gd name="T9" fmla="*/ 36 h 55"/>
                    <a:gd name="T10" fmla="*/ 35 w 49"/>
                    <a:gd name="T11" fmla="*/ 35 h 55"/>
                    <a:gd name="T12" fmla="*/ 33 w 49"/>
                    <a:gd name="T13" fmla="*/ 35 h 55"/>
                    <a:gd name="T14" fmla="*/ 31 w 49"/>
                    <a:gd name="T15" fmla="*/ 32 h 55"/>
                    <a:gd name="T16" fmla="*/ 28 w 49"/>
                    <a:gd name="T17" fmla="*/ 31 h 55"/>
                    <a:gd name="T18" fmla="*/ 27 w 49"/>
                    <a:gd name="T19" fmla="*/ 28 h 55"/>
                    <a:gd name="T20" fmla="*/ 26 w 49"/>
                    <a:gd name="T21" fmla="*/ 23 h 55"/>
                    <a:gd name="T22" fmla="*/ 28 w 49"/>
                    <a:gd name="T23" fmla="*/ 19 h 55"/>
                    <a:gd name="T24" fmla="*/ 28 w 49"/>
                    <a:gd name="T25" fmla="*/ 10 h 55"/>
                    <a:gd name="T26" fmla="*/ 26 w 49"/>
                    <a:gd name="T27" fmla="*/ 6 h 55"/>
                    <a:gd name="T28" fmla="*/ 24 w 49"/>
                    <a:gd name="T29" fmla="*/ 4 h 55"/>
                    <a:gd name="T30" fmla="*/ 21 w 49"/>
                    <a:gd name="T31" fmla="*/ 1 h 55"/>
                    <a:gd name="T32" fmla="*/ 17 w 49"/>
                    <a:gd name="T33" fmla="*/ 7 h 55"/>
                    <a:gd name="T34" fmla="*/ 18 w 49"/>
                    <a:gd name="T35" fmla="*/ 9 h 55"/>
                    <a:gd name="T36" fmla="*/ 18 w 49"/>
                    <a:gd name="T37" fmla="*/ 12 h 55"/>
                    <a:gd name="T38" fmla="*/ 18 w 49"/>
                    <a:gd name="T39" fmla="*/ 14 h 55"/>
                    <a:gd name="T40" fmla="*/ 19 w 49"/>
                    <a:gd name="T41" fmla="*/ 18 h 55"/>
                    <a:gd name="T42" fmla="*/ 16 w 49"/>
                    <a:gd name="T43" fmla="*/ 17 h 55"/>
                    <a:gd name="T44" fmla="*/ 14 w 49"/>
                    <a:gd name="T45" fmla="*/ 15 h 55"/>
                    <a:gd name="T46" fmla="*/ 10 w 49"/>
                    <a:gd name="T47" fmla="*/ 10 h 55"/>
                    <a:gd name="T48" fmla="*/ 7 w 49"/>
                    <a:gd name="T49" fmla="*/ 7 h 55"/>
                    <a:gd name="T50" fmla="*/ 6 w 49"/>
                    <a:gd name="T51" fmla="*/ 11 h 55"/>
                    <a:gd name="T52" fmla="*/ 8 w 49"/>
                    <a:gd name="T53" fmla="*/ 13 h 55"/>
                    <a:gd name="T54" fmla="*/ 6 w 49"/>
                    <a:gd name="T55" fmla="*/ 16 h 55"/>
                    <a:gd name="T56" fmla="*/ 7 w 49"/>
                    <a:gd name="T57" fmla="*/ 19 h 55"/>
                    <a:gd name="T58" fmla="*/ 4 w 49"/>
                    <a:gd name="T59" fmla="*/ 17 h 55"/>
                    <a:gd name="T60" fmla="*/ 1 w 49"/>
                    <a:gd name="T61" fmla="*/ 15 h 55"/>
                    <a:gd name="T62" fmla="*/ 1 w 49"/>
                    <a:gd name="T63" fmla="*/ 19 h 55"/>
                    <a:gd name="T64" fmla="*/ 1 w 49"/>
                    <a:gd name="T65" fmla="*/ 22 h 55"/>
                    <a:gd name="T66" fmla="*/ 3 w 49"/>
                    <a:gd name="T67" fmla="*/ 26 h 55"/>
                    <a:gd name="T68" fmla="*/ 8 w 49"/>
                    <a:gd name="T69" fmla="*/ 29 h 55"/>
                    <a:gd name="T70" fmla="*/ 9 w 49"/>
                    <a:gd name="T71" fmla="*/ 25 h 55"/>
                    <a:gd name="T72" fmla="*/ 11 w 49"/>
                    <a:gd name="T73" fmla="*/ 24 h 55"/>
                    <a:gd name="T74" fmla="*/ 14 w 49"/>
                    <a:gd name="T75" fmla="*/ 27 h 55"/>
                    <a:gd name="T76" fmla="*/ 18 w 49"/>
                    <a:gd name="T77" fmla="*/ 30 h 55"/>
                    <a:gd name="T78" fmla="*/ 16 w 49"/>
                    <a:gd name="T79" fmla="*/ 31 h 55"/>
                    <a:gd name="T80" fmla="*/ 14 w 49"/>
                    <a:gd name="T81" fmla="*/ 34 h 55"/>
                    <a:gd name="T82" fmla="*/ 15 w 49"/>
                    <a:gd name="T83" fmla="*/ 37 h 55"/>
                    <a:gd name="T84" fmla="*/ 18 w 49"/>
                    <a:gd name="T85" fmla="*/ 38 h 55"/>
                    <a:gd name="T86" fmla="*/ 21 w 49"/>
                    <a:gd name="T87" fmla="*/ 42 h 55"/>
                    <a:gd name="T88" fmla="*/ 22 w 49"/>
                    <a:gd name="T89" fmla="*/ 43 h 55"/>
                    <a:gd name="T90" fmla="*/ 24 w 49"/>
                    <a:gd name="T91" fmla="*/ 44 h 55"/>
                    <a:gd name="T92" fmla="*/ 26 w 49"/>
                    <a:gd name="T93" fmla="*/ 43 h 55"/>
                    <a:gd name="T94" fmla="*/ 28 w 49"/>
                    <a:gd name="T95" fmla="*/ 42 h 55"/>
                    <a:gd name="T96" fmla="*/ 29 w 49"/>
                    <a:gd name="T97" fmla="*/ 46 h 55"/>
                    <a:gd name="T98" fmla="*/ 32 w 49"/>
                    <a:gd name="T99" fmla="*/ 41 h 55"/>
                    <a:gd name="T100" fmla="*/ 34 w 49"/>
                    <a:gd name="T101" fmla="*/ 43 h 55"/>
                    <a:gd name="T102" fmla="*/ 39 w 49"/>
                    <a:gd name="T103" fmla="*/ 43 h 55"/>
                    <a:gd name="T104" fmla="*/ 35 w 49"/>
                    <a:gd name="T105" fmla="*/ 45 h 55"/>
                    <a:gd name="T106" fmla="*/ 33 w 49"/>
                    <a:gd name="T107" fmla="*/ 49 h 55"/>
                    <a:gd name="T108" fmla="*/ 32 w 49"/>
                    <a:gd name="T109" fmla="*/ 54 h 55"/>
                    <a:gd name="T110" fmla="*/ 37 w 49"/>
                    <a:gd name="T111" fmla="*/ 53 h 55"/>
                    <a:gd name="T112" fmla="*/ 39 w 49"/>
                    <a:gd name="T113" fmla="*/ 51 h 55"/>
                    <a:gd name="T114" fmla="*/ 42 w 49"/>
                    <a:gd name="T115" fmla="*/ 47 h 55"/>
                    <a:gd name="T116" fmla="*/ 45 w 49"/>
                    <a:gd name="T117" fmla="*/ 4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9" h="55">
                      <a:moveTo>
                        <a:pt x="45" y="43"/>
                      </a:moveTo>
                      <a:cubicBezTo>
                        <a:pt x="46" y="43"/>
                        <a:pt x="47" y="43"/>
                        <a:pt x="48" y="42"/>
                      </a:cubicBezTo>
                      <a:cubicBezTo>
                        <a:pt x="48" y="42"/>
                        <a:pt x="49" y="41"/>
                        <a:pt x="49" y="40"/>
                      </a:cubicBezTo>
                      <a:cubicBezTo>
                        <a:pt x="49" y="40"/>
                        <a:pt x="49" y="38"/>
                        <a:pt x="49" y="38"/>
                      </a:cubicBezTo>
                      <a:cubicBezTo>
                        <a:pt x="49" y="37"/>
                        <a:pt x="48" y="37"/>
                        <a:pt x="48" y="36"/>
                      </a:cubicBezTo>
                      <a:cubicBezTo>
                        <a:pt x="48" y="35"/>
                        <a:pt x="48" y="34"/>
                        <a:pt x="47" y="34"/>
                      </a:cubicBezTo>
                      <a:cubicBezTo>
                        <a:pt x="46" y="34"/>
                        <a:pt x="45" y="35"/>
                        <a:pt x="45" y="35"/>
                      </a:cubicBezTo>
                      <a:cubicBezTo>
                        <a:pt x="44" y="35"/>
                        <a:pt x="43" y="35"/>
                        <a:pt x="42" y="36"/>
                      </a:cubicBezTo>
                      <a:cubicBezTo>
                        <a:pt x="41" y="36"/>
                        <a:pt x="41" y="37"/>
                        <a:pt x="40" y="37"/>
                      </a:cubicBezTo>
                      <a:cubicBezTo>
                        <a:pt x="39" y="37"/>
                        <a:pt x="38" y="37"/>
                        <a:pt x="37" y="36"/>
                      </a:cubicBezTo>
                      <a:cubicBezTo>
                        <a:pt x="37" y="36"/>
                        <a:pt x="37" y="35"/>
                        <a:pt x="36" y="35"/>
                      </a:cubicBezTo>
                      <a:cubicBezTo>
                        <a:pt x="36" y="35"/>
                        <a:pt x="35" y="35"/>
                        <a:pt x="35" y="35"/>
                      </a:cubicBezTo>
                      <a:cubicBezTo>
                        <a:pt x="35" y="35"/>
                        <a:pt x="34" y="35"/>
                        <a:pt x="34" y="35"/>
                      </a:cubicBezTo>
                      <a:cubicBezTo>
                        <a:pt x="34" y="35"/>
                        <a:pt x="33" y="35"/>
                        <a:pt x="33" y="35"/>
                      </a:cubicBezTo>
                      <a:cubicBezTo>
                        <a:pt x="32" y="35"/>
                        <a:pt x="31" y="35"/>
                        <a:pt x="31" y="34"/>
                      </a:cubicBezTo>
                      <a:cubicBezTo>
                        <a:pt x="31" y="33"/>
                        <a:pt x="32" y="32"/>
                        <a:pt x="31" y="32"/>
                      </a:cubicBezTo>
                      <a:cubicBezTo>
                        <a:pt x="30" y="31"/>
                        <a:pt x="29" y="32"/>
                        <a:pt x="28" y="32"/>
                      </a:cubicBezTo>
                      <a:cubicBezTo>
                        <a:pt x="27" y="31"/>
                        <a:pt x="27" y="31"/>
                        <a:pt x="28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9"/>
                        <a:pt x="28" y="29"/>
                        <a:pt x="27" y="28"/>
                      </a:cubicBezTo>
                      <a:cubicBezTo>
                        <a:pt x="27" y="27"/>
                        <a:pt x="28" y="26"/>
                        <a:pt x="28" y="25"/>
                      </a:cubicBezTo>
                      <a:cubicBezTo>
                        <a:pt x="28" y="24"/>
                        <a:pt x="27" y="24"/>
                        <a:pt x="26" y="23"/>
                      </a:cubicBezTo>
                      <a:cubicBezTo>
                        <a:pt x="26" y="22"/>
                        <a:pt x="27" y="22"/>
                        <a:pt x="28" y="21"/>
                      </a:cubicBezTo>
                      <a:cubicBezTo>
                        <a:pt x="28" y="20"/>
                        <a:pt x="28" y="20"/>
                        <a:pt x="28" y="19"/>
                      </a:cubicBezTo>
                      <a:cubicBezTo>
                        <a:pt x="28" y="18"/>
                        <a:pt x="28" y="17"/>
                        <a:pt x="28" y="16"/>
                      </a:cubicBezTo>
                      <a:cubicBezTo>
                        <a:pt x="28" y="14"/>
                        <a:pt x="28" y="12"/>
                        <a:pt x="28" y="10"/>
                      </a:cubicBezTo>
                      <a:cubicBezTo>
                        <a:pt x="28" y="10"/>
                        <a:pt x="28" y="9"/>
                        <a:pt x="27" y="8"/>
                      </a:cubicBezTo>
                      <a:cubicBezTo>
                        <a:pt x="27" y="7"/>
                        <a:pt x="26" y="7"/>
                        <a:pt x="26" y="6"/>
                      </a:cubicBezTo>
                      <a:cubicBezTo>
                        <a:pt x="25" y="6"/>
                        <a:pt x="25" y="5"/>
                        <a:pt x="24" y="5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3"/>
                        <a:pt x="23" y="3"/>
                        <a:pt x="23" y="2"/>
                      </a:cubicBezTo>
                      <a:cubicBezTo>
                        <a:pt x="22" y="2"/>
                        <a:pt x="22" y="1"/>
                        <a:pt x="21" y="1"/>
                      </a:cubicBezTo>
                      <a:cubicBezTo>
                        <a:pt x="20" y="0"/>
                        <a:pt x="18" y="2"/>
                        <a:pt x="17" y="3"/>
                      </a:cubicBezTo>
                      <a:cubicBezTo>
                        <a:pt x="15" y="4"/>
                        <a:pt x="16" y="6"/>
                        <a:pt x="17" y="7"/>
                      </a:cubicBezTo>
                      <a:cubicBezTo>
                        <a:pt x="17" y="7"/>
                        <a:pt x="17" y="8"/>
                        <a:pt x="17" y="8"/>
                      </a:cubicBezTo>
                      <a:cubicBezTo>
                        <a:pt x="17" y="9"/>
                        <a:pt x="18" y="8"/>
                        <a:pt x="18" y="9"/>
                      </a:cubicBezTo>
                      <a:cubicBezTo>
                        <a:pt x="19" y="9"/>
                        <a:pt x="18" y="10"/>
                        <a:pt x="18" y="10"/>
                      </a:cubicBezTo>
                      <a:cubicBezTo>
                        <a:pt x="18" y="11"/>
                        <a:pt x="17" y="11"/>
                        <a:pt x="18" y="12"/>
                      </a:cubicBezTo>
                      <a:cubicBezTo>
                        <a:pt x="18" y="12"/>
                        <a:pt x="18" y="13"/>
                        <a:pt x="18" y="13"/>
                      </a:cubicBezTo>
                      <a:cubicBezTo>
                        <a:pt x="18" y="13"/>
                        <a:pt x="18" y="14"/>
                        <a:pt x="18" y="14"/>
                      </a:cubicBezTo>
                      <a:cubicBezTo>
                        <a:pt x="18" y="15"/>
                        <a:pt x="19" y="15"/>
                        <a:pt x="19" y="15"/>
                      </a:cubicBezTo>
                      <a:cubicBezTo>
                        <a:pt x="19" y="15"/>
                        <a:pt x="20" y="17"/>
                        <a:pt x="19" y="18"/>
                      </a:cubicBezTo>
                      <a:cubicBezTo>
                        <a:pt x="19" y="17"/>
                        <a:pt x="18" y="16"/>
                        <a:pt x="17" y="16"/>
                      </a:cubicBezTo>
                      <a:cubicBezTo>
                        <a:pt x="17" y="15"/>
                        <a:pt x="16" y="16"/>
                        <a:pt x="16" y="17"/>
                      </a:cubicBezTo>
                      <a:cubicBezTo>
                        <a:pt x="15" y="17"/>
                        <a:pt x="14" y="16"/>
                        <a:pt x="14" y="16"/>
                      </a:cubicBezTo>
                      <a:cubicBezTo>
                        <a:pt x="14" y="16"/>
                        <a:pt x="14" y="15"/>
                        <a:pt x="14" y="15"/>
                      </a:cubicBezTo>
                      <a:cubicBezTo>
                        <a:pt x="14" y="14"/>
                        <a:pt x="12" y="14"/>
                        <a:pt x="11" y="13"/>
                      </a:cubicBezTo>
                      <a:cubicBezTo>
                        <a:pt x="11" y="12"/>
                        <a:pt x="10" y="11"/>
                        <a:pt x="10" y="10"/>
                      </a:cubicBezTo>
                      <a:cubicBezTo>
                        <a:pt x="10" y="9"/>
                        <a:pt x="9" y="9"/>
                        <a:pt x="9" y="8"/>
                      </a:cubicBezTo>
                      <a:cubicBezTo>
                        <a:pt x="9" y="8"/>
                        <a:pt x="8" y="6"/>
                        <a:pt x="7" y="7"/>
                      </a:cubicBezTo>
                      <a:cubicBezTo>
                        <a:pt x="6" y="7"/>
                        <a:pt x="7" y="9"/>
                        <a:pt x="7" y="9"/>
                      </a:cubicBezTo>
                      <a:cubicBezTo>
                        <a:pt x="7" y="10"/>
                        <a:pt x="6" y="10"/>
                        <a:pt x="6" y="11"/>
                      </a:cubicBezTo>
                      <a:cubicBezTo>
                        <a:pt x="6" y="11"/>
                        <a:pt x="6" y="11"/>
                        <a:pt x="6" y="12"/>
                      </a:cubicBezTo>
                      <a:cubicBezTo>
                        <a:pt x="6" y="12"/>
                        <a:pt x="7" y="12"/>
                        <a:pt x="8" y="13"/>
                      </a:cubicBezTo>
                      <a:cubicBezTo>
                        <a:pt x="8" y="13"/>
                        <a:pt x="8" y="14"/>
                        <a:pt x="9" y="15"/>
                      </a:cubicBezTo>
                      <a:cubicBezTo>
                        <a:pt x="8" y="15"/>
                        <a:pt x="6" y="15"/>
                        <a:pt x="6" y="16"/>
                      </a:cubicBezTo>
                      <a:cubicBezTo>
                        <a:pt x="6" y="17"/>
                        <a:pt x="7" y="17"/>
                        <a:pt x="7" y="17"/>
                      </a:cubicBezTo>
                      <a:cubicBezTo>
                        <a:pt x="7" y="18"/>
                        <a:pt x="7" y="18"/>
                        <a:pt x="7" y="19"/>
                      </a:cubicBezTo>
                      <a:cubicBezTo>
                        <a:pt x="6" y="20"/>
                        <a:pt x="6" y="19"/>
                        <a:pt x="5" y="18"/>
                      </a:cubicBezTo>
                      <a:cubicBezTo>
                        <a:pt x="5" y="17"/>
                        <a:pt x="4" y="17"/>
                        <a:pt x="4" y="17"/>
                      </a:cubicBezTo>
                      <a:cubicBezTo>
                        <a:pt x="4" y="16"/>
                        <a:pt x="3" y="15"/>
                        <a:pt x="3" y="15"/>
                      </a:cubicBezTo>
                      <a:cubicBezTo>
                        <a:pt x="2" y="15"/>
                        <a:pt x="2" y="15"/>
                        <a:pt x="1" y="15"/>
                      </a:cubicBezTo>
                      <a:cubicBezTo>
                        <a:pt x="1" y="16"/>
                        <a:pt x="1" y="17"/>
                        <a:pt x="2" y="17"/>
                      </a:cubicBezTo>
                      <a:cubicBezTo>
                        <a:pt x="2" y="18"/>
                        <a:pt x="2" y="18"/>
                        <a:pt x="1" y="19"/>
                      </a:cubicBezTo>
                      <a:cubicBezTo>
                        <a:pt x="1" y="19"/>
                        <a:pt x="0" y="19"/>
                        <a:pt x="0" y="20"/>
                      </a:cubicBezTo>
                      <a:cubicBezTo>
                        <a:pt x="0" y="21"/>
                        <a:pt x="1" y="22"/>
                        <a:pt x="1" y="22"/>
                      </a:cubicBezTo>
                      <a:cubicBezTo>
                        <a:pt x="2" y="23"/>
                        <a:pt x="2" y="23"/>
                        <a:pt x="2" y="24"/>
                      </a:cubicBezTo>
                      <a:cubicBezTo>
                        <a:pt x="2" y="25"/>
                        <a:pt x="2" y="25"/>
                        <a:pt x="3" y="26"/>
                      </a:cubicBezTo>
                      <a:cubicBezTo>
                        <a:pt x="4" y="26"/>
                        <a:pt x="4" y="27"/>
                        <a:pt x="5" y="28"/>
                      </a:cubicBezTo>
                      <a:cubicBezTo>
                        <a:pt x="6" y="28"/>
                        <a:pt x="7" y="29"/>
                        <a:pt x="8" y="29"/>
                      </a:cubicBezTo>
                      <a:cubicBezTo>
                        <a:pt x="9" y="28"/>
                        <a:pt x="9" y="27"/>
                        <a:pt x="9" y="26"/>
                      </a:cubicBezTo>
                      <a:cubicBezTo>
                        <a:pt x="8" y="26"/>
                        <a:pt x="9" y="25"/>
                        <a:pt x="9" y="25"/>
                      </a:cubicBezTo>
                      <a:cubicBezTo>
                        <a:pt x="10" y="24"/>
                        <a:pt x="10" y="23"/>
                        <a:pt x="10" y="23"/>
                      </a:cubicBezTo>
                      <a:cubicBezTo>
                        <a:pt x="11" y="23"/>
                        <a:pt x="11" y="23"/>
                        <a:pt x="11" y="24"/>
                      </a:cubicBezTo>
                      <a:cubicBezTo>
                        <a:pt x="12" y="25"/>
                        <a:pt x="12" y="25"/>
                        <a:pt x="12" y="26"/>
                      </a:cubicBezTo>
                      <a:cubicBezTo>
                        <a:pt x="13" y="26"/>
                        <a:pt x="14" y="26"/>
                        <a:pt x="14" y="27"/>
                      </a:cubicBezTo>
                      <a:cubicBezTo>
                        <a:pt x="15" y="27"/>
                        <a:pt x="15" y="28"/>
                        <a:pt x="16" y="28"/>
                      </a:cubicBezTo>
                      <a:cubicBezTo>
                        <a:pt x="17" y="29"/>
                        <a:pt x="17" y="29"/>
                        <a:pt x="18" y="30"/>
                      </a:cubicBezTo>
                      <a:cubicBezTo>
                        <a:pt x="18" y="30"/>
                        <a:pt x="19" y="31"/>
                        <a:pt x="19" y="32"/>
                      </a:cubicBezTo>
                      <a:cubicBezTo>
                        <a:pt x="19" y="32"/>
                        <a:pt x="17" y="31"/>
                        <a:pt x="16" y="31"/>
                      </a:cubicBezTo>
                      <a:cubicBezTo>
                        <a:pt x="15" y="30"/>
                        <a:pt x="14" y="30"/>
                        <a:pt x="13" y="31"/>
                      </a:cubicBezTo>
                      <a:cubicBezTo>
                        <a:pt x="13" y="32"/>
                        <a:pt x="13" y="33"/>
                        <a:pt x="14" y="34"/>
                      </a:cubicBezTo>
                      <a:cubicBezTo>
                        <a:pt x="14" y="35"/>
                        <a:pt x="14" y="35"/>
                        <a:pt x="14" y="36"/>
                      </a:cubicBezTo>
                      <a:cubicBezTo>
                        <a:pt x="15" y="36"/>
                        <a:pt x="15" y="36"/>
                        <a:pt x="15" y="37"/>
                      </a:cubicBezTo>
                      <a:cubicBezTo>
                        <a:pt x="15" y="37"/>
                        <a:pt x="15" y="37"/>
                        <a:pt x="16" y="37"/>
                      </a:cubicBezTo>
                      <a:cubicBezTo>
                        <a:pt x="16" y="38"/>
                        <a:pt x="19" y="37"/>
                        <a:pt x="18" y="38"/>
                      </a:cubicBezTo>
                      <a:cubicBezTo>
                        <a:pt x="18" y="39"/>
                        <a:pt x="16" y="41"/>
                        <a:pt x="18" y="41"/>
                      </a:cubicBezTo>
                      <a:cubicBezTo>
                        <a:pt x="19" y="41"/>
                        <a:pt x="21" y="40"/>
                        <a:pt x="21" y="42"/>
                      </a:cubicBezTo>
                      <a:cubicBezTo>
                        <a:pt x="21" y="42"/>
                        <a:pt x="20" y="43"/>
                        <a:pt x="20" y="43"/>
                      </a:cubicBezTo>
                      <a:cubicBezTo>
                        <a:pt x="20" y="44"/>
                        <a:pt x="21" y="44"/>
                        <a:pt x="22" y="43"/>
                      </a:cubicBezTo>
                      <a:cubicBezTo>
                        <a:pt x="22" y="43"/>
                        <a:pt x="23" y="43"/>
                        <a:pt x="23" y="44"/>
                      </a:cubicBezTo>
                      <a:cubicBezTo>
                        <a:pt x="23" y="44"/>
                        <a:pt x="23" y="44"/>
                        <a:pt x="24" y="44"/>
                      </a:cubicBezTo>
                      <a:cubicBezTo>
                        <a:pt x="24" y="45"/>
                        <a:pt x="25" y="44"/>
                        <a:pt x="25" y="44"/>
                      </a:cubicBezTo>
                      <a:cubicBezTo>
                        <a:pt x="26" y="44"/>
                        <a:pt x="26" y="44"/>
                        <a:pt x="26" y="43"/>
                      </a:cubicBezTo>
                      <a:cubicBezTo>
                        <a:pt x="27" y="43"/>
                        <a:pt x="26" y="42"/>
                        <a:pt x="27" y="42"/>
                      </a:cubicBezTo>
                      <a:cubicBezTo>
                        <a:pt x="27" y="42"/>
                        <a:pt x="28" y="41"/>
                        <a:pt x="28" y="42"/>
                      </a:cubicBezTo>
                      <a:cubicBezTo>
                        <a:pt x="29" y="42"/>
                        <a:pt x="28" y="43"/>
                        <a:pt x="28" y="44"/>
                      </a:cubicBezTo>
                      <a:cubicBezTo>
                        <a:pt x="29" y="44"/>
                        <a:pt x="29" y="46"/>
                        <a:pt x="29" y="46"/>
                      </a:cubicBezTo>
                      <a:cubicBezTo>
                        <a:pt x="31" y="47"/>
                        <a:pt x="31" y="44"/>
                        <a:pt x="32" y="43"/>
                      </a:cubicBezTo>
                      <a:cubicBezTo>
                        <a:pt x="32" y="42"/>
                        <a:pt x="32" y="42"/>
                        <a:pt x="32" y="41"/>
                      </a:cubicBezTo>
                      <a:cubicBezTo>
                        <a:pt x="32" y="41"/>
                        <a:pt x="32" y="40"/>
                        <a:pt x="32" y="39"/>
                      </a:cubicBezTo>
                      <a:cubicBezTo>
                        <a:pt x="34" y="39"/>
                        <a:pt x="33" y="42"/>
                        <a:pt x="34" y="43"/>
                      </a:cubicBezTo>
                      <a:cubicBezTo>
                        <a:pt x="35" y="44"/>
                        <a:pt x="36" y="43"/>
                        <a:pt x="37" y="43"/>
                      </a:cubicBezTo>
                      <a:cubicBezTo>
                        <a:pt x="38" y="42"/>
                        <a:pt x="40" y="42"/>
                        <a:pt x="39" y="43"/>
                      </a:cubicBezTo>
                      <a:cubicBezTo>
                        <a:pt x="39" y="44"/>
                        <a:pt x="37" y="44"/>
                        <a:pt x="37" y="45"/>
                      </a:cubicBezTo>
                      <a:cubicBezTo>
                        <a:pt x="36" y="45"/>
                        <a:pt x="36" y="45"/>
                        <a:pt x="35" y="45"/>
                      </a:cubicBezTo>
                      <a:cubicBezTo>
                        <a:pt x="35" y="46"/>
                        <a:pt x="35" y="46"/>
                        <a:pt x="35" y="47"/>
                      </a:cubicBezTo>
                      <a:cubicBezTo>
                        <a:pt x="34" y="48"/>
                        <a:pt x="34" y="48"/>
                        <a:pt x="33" y="49"/>
                      </a:cubicBezTo>
                      <a:cubicBezTo>
                        <a:pt x="33" y="50"/>
                        <a:pt x="33" y="50"/>
                        <a:pt x="33" y="51"/>
                      </a:cubicBezTo>
                      <a:cubicBezTo>
                        <a:pt x="33" y="52"/>
                        <a:pt x="32" y="53"/>
                        <a:pt x="32" y="54"/>
                      </a:cubicBezTo>
                      <a:cubicBezTo>
                        <a:pt x="33" y="54"/>
                        <a:pt x="35" y="55"/>
                        <a:pt x="35" y="55"/>
                      </a:cubicBezTo>
                      <a:cubicBezTo>
                        <a:pt x="36" y="54"/>
                        <a:pt x="36" y="54"/>
                        <a:pt x="37" y="53"/>
                      </a:cubicBezTo>
                      <a:cubicBezTo>
                        <a:pt x="37" y="53"/>
                        <a:pt x="38" y="53"/>
                        <a:pt x="39" y="52"/>
                      </a:cubicBezTo>
                      <a:cubicBezTo>
                        <a:pt x="39" y="52"/>
                        <a:pt x="39" y="51"/>
                        <a:pt x="39" y="51"/>
                      </a:cubicBezTo>
                      <a:cubicBezTo>
                        <a:pt x="39" y="50"/>
                        <a:pt x="40" y="49"/>
                        <a:pt x="41" y="49"/>
                      </a:cubicBezTo>
                      <a:cubicBezTo>
                        <a:pt x="41" y="48"/>
                        <a:pt x="42" y="48"/>
                        <a:pt x="42" y="47"/>
                      </a:cubicBezTo>
                      <a:cubicBezTo>
                        <a:pt x="43" y="46"/>
                        <a:pt x="42" y="45"/>
                        <a:pt x="43" y="44"/>
                      </a:cubicBezTo>
                      <a:cubicBezTo>
                        <a:pt x="43" y="43"/>
                        <a:pt x="44" y="43"/>
                        <a:pt x="45" y="4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" name="Freeform 59">
                  <a:extLst>
                    <a:ext uri="{FF2B5EF4-FFF2-40B4-BE49-F238E27FC236}">
                      <a16:creationId xmlns:a16="http://schemas.microsoft.com/office/drawing/2014/main" xmlns="" id="{B58FF90C-9B47-4E1B-AFC7-7994FC7509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4053" y="1500408"/>
                  <a:ext cx="40547" cy="105711"/>
                </a:xfrm>
                <a:custGeom>
                  <a:avLst/>
                  <a:gdLst>
                    <a:gd name="T0" fmla="*/ 1 w 5"/>
                    <a:gd name="T1" fmla="*/ 8 h 13"/>
                    <a:gd name="T2" fmla="*/ 1 w 5"/>
                    <a:gd name="T3" fmla="*/ 11 h 13"/>
                    <a:gd name="T4" fmla="*/ 4 w 5"/>
                    <a:gd name="T5" fmla="*/ 12 h 13"/>
                    <a:gd name="T6" fmla="*/ 3 w 5"/>
                    <a:gd name="T7" fmla="*/ 9 h 13"/>
                    <a:gd name="T8" fmla="*/ 3 w 5"/>
                    <a:gd name="T9" fmla="*/ 7 h 13"/>
                    <a:gd name="T10" fmla="*/ 3 w 5"/>
                    <a:gd name="T11" fmla="*/ 3 h 13"/>
                    <a:gd name="T12" fmla="*/ 4 w 5"/>
                    <a:gd name="T13" fmla="*/ 1 h 13"/>
                    <a:gd name="T14" fmla="*/ 0 w 5"/>
                    <a:gd name="T15" fmla="*/ 3 h 13"/>
                    <a:gd name="T16" fmla="*/ 1 w 5"/>
                    <a:gd name="T17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13">
                      <a:moveTo>
                        <a:pt x="1" y="8"/>
                      </a:moveTo>
                      <a:cubicBezTo>
                        <a:pt x="1" y="9"/>
                        <a:pt x="1" y="10"/>
                        <a:pt x="1" y="11"/>
                      </a:cubicBezTo>
                      <a:cubicBezTo>
                        <a:pt x="2" y="12"/>
                        <a:pt x="3" y="13"/>
                        <a:pt x="4" y="12"/>
                      </a:cubicBezTo>
                      <a:cubicBezTo>
                        <a:pt x="5" y="11"/>
                        <a:pt x="4" y="10"/>
                        <a:pt x="3" y="9"/>
                      </a:cubicBezTo>
                      <a:cubicBezTo>
                        <a:pt x="3" y="8"/>
                        <a:pt x="3" y="7"/>
                        <a:pt x="3" y="7"/>
                      </a:cubicBezTo>
                      <a:cubicBezTo>
                        <a:pt x="3" y="6"/>
                        <a:pt x="3" y="4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2" y="0"/>
                        <a:pt x="1" y="2"/>
                        <a:pt x="0" y="3"/>
                      </a:cubicBezTo>
                      <a:cubicBezTo>
                        <a:pt x="0" y="5"/>
                        <a:pt x="1" y="6"/>
                        <a:pt x="1" y="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" name="Freeform 60">
                  <a:extLst>
                    <a:ext uri="{FF2B5EF4-FFF2-40B4-BE49-F238E27FC236}">
                      <a16:creationId xmlns:a16="http://schemas.microsoft.com/office/drawing/2014/main" xmlns="" id="{21A4FF4F-687E-4C49-8560-EE0D4A1DC1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8670" y="1606118"/>
                  <a:ext cx="39098" cy="31858"/>
                </a:xfrm>
                <a:custGeom>
                  <a:avLst/>
                  <a:gdLst>
                    <a:gd name="T0" fmla="*/ 0 w 5"/>
                    <a:gd name="T1" fmla="*/ 1 h 4"/>
                    <a:gd name="T2" fmla="*/ 4 w 5"/>
                    <a:gd name="T3" fmla="*/ 2 h 4"/>
                    <a:gd name="T4" fmla="*/ 2 w 5"/>
                    <a:gd name="T5" fmla="*/ 0 h 4"/>
                    <a:gd name="T6" fmla="*/ 0 w 5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0" y="1"/>
                      </a:moveTo>
                      <a:cubicBezTo>
                        <a:pt x="0" y="3"/>
                        <a:pt x="5" y="4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" name="Freeform 61">
                  <a:extLst>
                    <a:ext uri="{FF2B5EF4-FFF2-40B4-BE49-F238E27FC236}">
                      <a16:creationId xmlns:a16="http://schemas.microsoft.com/office/drawing/2014/main" xmlns="" id="{8EC18C08-A316-4C17-83D2-5D452516F2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6484" y="1782785"/>
                  <a:ext cx="72405" cy="73853"/>
                </a:xfrm>
                <a:custGeom>
                  <a:avLst/>
                  <a:gdLst>
                    <a:gd name="T0" fmla="*/ 9 w 9"/>
                    <a:gd name="T1" fmla="*/ 3 h 9"/>
                    <a:gd name="T2" fmla="*/ 9 w 9"/>
                    <a:gd name="T3" fmla="*/ 1 h 9"/>
                    <a:gd name="T4" fmla="*/ 5 w 9"/>
                    <a:gd name="T5" fmla="*/ 0 h 9"/>
                    <a:gd name="T6" fmla="*/ 1 w 9"/>
                    <a:gd name="T7" fmla="*/ 2 h 9"/>
                    <a:gd name="T8" fmla="*/ 2 w 9"/>
                    <a:gd name="T9" fmla="*/ 6 h 9"/>
                    <a:gd name="T10" fmla="*/ 6 w 9"/>
                    <a:gd name="T11" fmla="*/ 8 h 9"/>
                    <a:gd name="T12" fmla="*/ 8 w 9"/>
                    <a:gd name="T13" fmla="*/ 8 h 9"/>
                    <a:gd name="T14" fmla="*/ 9 w 9"/>
                    <a:gd name="T15" fmla="*/ 6 h 9"/>
                    <a:gd name="T16" fmla="*/ 9 w 9"/>
                    <a:gd name="T17" fmla="*/ 4 h 9"/>
                    <a:gd name="T18" fmla="*/ 9 w 9"/>
                    <a:gd name="T1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9">
                      <a:moveTo>
                        <a:pt x="9" y="3"/>
                      </a:moveTo>
                      <a:cubicBezTo>
                        <a:pt x="9" y="2"/>
                        <a:pt x="9" y="2"/>
                        <a:pt x="9" y="1"/>
                      </a:cubicBezTo>
                      <a:cubicBezTo>
                        <a:pt x="8" y="0"/>
                        <a:pt x="6" y="0"/>
                        <a:pt x="5" y="0"/>
                      </a:cubicBezTo>
                      <a:cubicBezTo>
                        <a:pt x="3" y="0"/>
                        <a:pt x="2" y="0"/>
                        <a:pt x="1" y="2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4" y="6"/>
                        <a:pt x="4" y="8"/>
                        <a:pt x="6" y="8"/>
                      </a:cubicBezTo>
                      <a:cubicBezTo>
                        <a:pt x="6" y="8"/>
                        <a:pt x="7" y="9"/>
                        <a:pt x="8" y="8"/>
                      </a:cubicBezTo>
                      <a:cubicBezTo>
                        <a:pt x="8" y="8"/>
                        <a:pt x="9" y="7"/>
                        <a:pt x="9" y="6"/>
                      </a:cubicBezTo>
                      <a:cubicBezTo>
                        <a:pt x="9" y="6"/>
                        <a:pt x="9" y="5"/>
                        <a:pt x="9" y="4"/>
                      </a:cubicBezTo>
                      <a:cubicBezTo>
                        <a:pt x="9" y="3"/>
                        <a:pt x="8" y="3"/>
                        <a:pt x="9" y="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" name="Freeform 62">
                  <a:extLst>
                    <a:ext uri="{FF2B5EF4-FFF2-40B4-BE49-F238E27FC236}">
                      <a16:creationId xmlns:a16="http://schemas.microsoft.com/office/drawing/2014/main" xmlns="" id="{51832466-C834-4A92-8704-A679BFC8D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4817" y="1839261"/>
                  <a:ext cx="40547" cy="57924"/>
                </a:xfrm>
                <a:custGeom>
                  <a:avLst/>
                  <a:gdLst>
                    <a:gd name="T0" fmla="*/ 2 w 5"/>
                    <a:gd name="T1" fmla="*/ 2 h 7"/>
                    <a:gd name="T2" fmla="*/ 1 w 5"/>
                    <a:gd name="T3" fmla="*/ 3 h 7"/>
                    <a:gd name="T4" fmla="*/ 0 w 5"/>
                    <a:gd name="T5" fmla="*/ 4 h 7"/>
                    <a:gd name="T6" fmla="*/ 1 w 5"/>
                    <a:gd name="T7" fmla="*/ 7 h 7"/>
                    <a:gd name="T8" fmla="*/ 4 w 5"/>
                    <a:gd name="T9" fmla="*/ 6 h 7"/>
                    <a:gd name="T10" fmla="*/ 2 w 5"/>
                    <a:gd name="T11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7">
                      <a:moveTo>
                        <a:pt x="2" y="2"/>
                      </a:moveTo>
                      <a:cubicBezTo>
                        <a:pt x="1" y="2"/>
                        <a:pt x="2" y="3"/>
                        <a:pt x="1" y="3"/>
                      </a:cubicBezTo>
                      <a:cubicBezTo>
                        <a:pt x="1" y="4"/>
                        <a:pt x="0" y="4"/>
                        <a:pt x="0" y="4"/>
                      </a:cubicBezTo>
                      <a:cubicBezTo>
                        <a:pt x="0" y="5"/>
                        <a:pt x="0" y="7"/>
                        <a:pt x="1" y="7"/>
                      </a:cubicBezTo>
                      <a:cubicBezTo>
                        <a:pt x="2" y="7"/>
                        <a:pt x="4" y="7"/>
                        <a:pt x="4" y="6"/>
                      </a:cubicBezTo>
                      <a:cubicBezTo>
                        <a:pt x="5" y="5"/>
                        <a:pt x="4" y="0"/>
                        <a:pt x="2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" name="Freeform 63">
                  <a:extLst>
                    <a:ext uri="{FF2B5EF4-FFF2-40B4-BE49-F238E27FC236}">
                      <a16:creationId xmlns:a16="http://schemas.microsoft.com/office/drawing/2014/main" xmlns="" id="{16090F4F-4701-49FD-898E-E799FC470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6511" y="805324"/>
                  <a:ext cx="331613" cy="516968"/>
                </a:xfrm>
                <a:custGeom>
                  <a:avLst/>
                  <a:gdLst>
                    <a:gd name="T0" fmla="*/ 2 w 41"/>
                    <a:gd name="T1" fmla="*/ 56 h 64"/>
                    <a:gd name="T2" fmla="*/ 4 w 41"/>
                    <a:gd name="T3" fmla="*/ 55 h 64"/>
                    <a:gd name="T4" fmla="*/ 6 w 41"/>
                    <a:gd name="T5" fmla="*/ 53 h 64"/>
                    <a:gd name="T6" fmla="*/ 10 w 41"/>
                    <a:gd name="T7" fmla="*/ 50 h 64"/>
                    <a:gd name="T8" fmla="*/ 7 w 41"/>
                    <a:gd name="T9" fmla="*/ 46 h 64"/>
                    <a:gd name="T10" fmla="*/ 4 w 41"/>
                    <a:gd name="T11" fmla="*/ 45 h 64"/>
                    <a:gd name="T12" fmla="*/ 1 w 41"/>
                    <a:gd name="T13" fmla="*/ 42 h 64"/>
                    <a:gd name="T14" fmla="*/ 3 w 41"/>
                    <a:gd name="T15" fmla="*/ 40 h 64"/>
                    <a:gd name="T16" fmla="*/ 3 w 41"/>
                    <a:gd name="T17" fmla="*/ 38 h 64"/>
                    <a:gd name="T18" fmla="*/ 0 w 41"/>
                    <a:gd name="T19" fmla="*/ 33 h 64"/>
                    <a:gd name="T20" fmla="*/ 0 w 41"/>
                    <a:gd name="T21" fmla="*/ 30 h 64"/>
                    <a:gd name="T22" fmla="*/ 3 w 41"/>
                    <a:gd name="T23" fmla="*/ 27 h 64"/>
                    <a:gd name="T24" fmla="*/ 3 w 41"/>
                    <a:gd name="T25" fmla="*/ 24 h 64"/>
                    <a:gd name="T26" fmla="*/ 6 w 41"/>
                    <a:gd name="T27" fmla="*/ 23 h 64"/>
                    <a:gd name="T28" fmla="*/ 8 w 41"/>
                    <a:gd name="T29" fmla="*/ 26 h 64"/>
                    <a:gd name="T30" fmla="*/ 10 w 41"/>
                    <a:gd name="T31" fmla="*/ 30 h 64"/>
                    <a:gd name="T32" fmla="*/ 11 w 41"/>
                    <a:gd name="T33" fmla="*/ 31 h 64"/>
                    <a:gd name="T34" fmla="*/ 13 w 41"/>
                    <a:gd name="T35" fmla="*/ 26 h 64"/>
                    <a:gd name="T36" fmla="*/ 17 w 41"/>
                    <a:gd name="T37" fmla="*/ 28 h 64"/>
                    <a:gd name="T38" fmla="*/ 16 w 41"/>
                    <a:gd name="T39" fmla="*/ 24 h 64"/>
                    <a:gd name="T40" fmla="*/ 14 w 41"/>
                    <a:gd name="T41" fmla="*/ 20 h 64"/>
                    <a:gd name="T42" fmla="*/ 17 w 41"/>
                    <a:gd name="T43" fmla="*/ 15 h 64"/>
                    <a:gd name="T44" fmla="*/ 23 w 41"/>
                    <a:gd name="T45" fmla="*/ 13 h 64"/>
                    <a:gd name="T46" fmla="*/ 34 w 41"/>
                    <a:gd name="T47" fmla="*/ 4 h 64"/>
                    <a:gd name="T48" fmla="*/ 39 w 41"/>
                    <a:gd name="T49" fmla="*/ 0 h 64"/>
                    <a:gd name="T50" fmla="*/ 40 w 41"/>
                    <a:gd name="T51" fmla="*/ 6 h 64"/>
                    <a:gd name="T52" fmla="*/ 39 w 41"/>
                    <a:gd name="T53" fmla="*/ 12 h 64"/>
                    <a:gd name="T54" fmla="*/ 40 w 41"/>
                    <a:gd name="T55" fmla="*/ 15 h 64"/>
                    <a:gd name="T56" fmla="*/ 36 w 41"/>
                    <a:gd name="T57" fmla="*/ 19 h 64"/>
                    <a:gd name="T58" fmla="*/ 34 w 41"/>
                    <a:gd name="T59" fmla="*/ 21 h 64"/>
                    <a:gd name="T60" fmla="*/ 34 w 41"/>
                    <a:gd name="T61" fmla="*/ 25 h 64"/>
                    <a:gd name="T62" fmla="*/ 33 w 41"/>
                    <a:gd name="T63" fmla="*/ 27 h 64"/>
                    <a:gd name="T64" fmla="*/ 32 w 41"/>
                    <a:gd name="T65" fmla="*/ 30 h 64"/>
                    <a:gd name="T66" fmla="*/ 30 w 41"/>
                    <a:gd name="T67" fmla="*/ 33 h 64"/>
                    <a:gd name="T68" fmla="*/ 28 w 41"/>
                    <a:gd name="T69" fmla="*/ 33 h 64"/>
                    <a:gd name="T70" fmla="*/ 26 w 41"/>
                    <a:gd name="T71" fmla="*/ 35 h 64"/>
                    <a:gd name="T72" fmla="*/ 32 w 41"/>
                    <a:gd name="T73" fmla="*/ 37 h 64"/>
                    <a:gd name="T74" fmla="*/ 31 w 41"/>
                    <a:gd name="T75" fmla="*/ 42 h 64"/>
                    <a:gd name="T76" fmla="*/ 25 w 41"/>
                    <a:gd name="T77" fmla="*/ 42 h 64"/>
                    <a:gd name="T78" fmla="*/ 27 w 41"/>
                    <a:gd name="T79" fmla="*/ 44 h 64"/>
                    <a:gd name="T80" fmla="*/ 25 w 41"/>
                    <a:gd name="T81" fmla="*/ 48 h 64"/>
                    <a:gd name="T82" fmla="*/ 20 w 41"/>
                    <a:gd name="T83" fmla="*/ 48 h 64"/>
                    <a:gd name="T84" fmla="*/ 18 w 41"/>
                    <a:gd name="T85" fmla="*/ 43 h 64"/>
                    <a:gd name="T86" fmla="*/ 19 w 41"/>
                    <a:gd name="T87" fmla="*/ 40 h 64"/>
                    <a:gd name="T88" fmla="*/ 18 w 41"/>
                    <a:gd name="T89" fmla="*/ 39 h 64"/>
                    <a:gd name="T90" fmla="*/ 15 w 41"/>
                    <a:gd name="T91" fmla="*/ 45 h 64"/>
                    <a:gd name="T92" fmla="*/ 18 w 41"/>
                    <a:gd name="T93" fmla="*/ 51 h 64"/>
                    <a:gd name="T94" fmla="*/ 15 w 41"/>
                    <a:gd name="T95" fmla="*/ 51 h 64"/>
                    <a:gd name="T96" fmla="*/ 15 w 41"/>
                    <a:gd name="T97" fmla="*/ 55 h 64"/>
                    <a:gd name="T98" fmla="*/ 13 w 41"/>
                    <a:gd name="T99" fmla="*/ 58 h 64"/>
                    <a:gd name="T100" fmla="*/ 10 w 41"/>
                    <a:gd name="T101" fmla="*/ 59 h 64"/>
                    <a:gd name="T102" fmla="*/ 8 w 41"/>
                    <a:gd name="T103" fmla="*/ 61 h 64"/>
                    <a:gd name="T104" fmla="*/ 5 w 41"/>
                    <a:gd name="T105" fmla="*/ 63 h 64"/>
                    <a:gd name="T106" fmla="*/ 3 w 41"/>
                    <a:gd name="T107" fmla="*/ 62 h 64"/>
                    <a:gd name="T108" fmla="*/ 0 w 41"/>
                    <a:gd name="T109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1" h="64">
                      <a:moveTo>
                        <a:pt x="0" y="57"/>
                      </a:moveTo>
                      <a:cubicBezTo>
                        <a:pt x="0" y="57"/>
                        <a:pt x="1" y="57"/>
                        <a:pt x="2" y="56"/>
                      </a:cubicBezTo>
                      <a:cubicBezTo>
                        <a:pt x="2" y="56"/>
                        <a:pt x="2" y="56"/>
                        <a:pt x="3" y="55"/>
                      </a:cubicBezTo>
                      <a:cubicBezTo>
                        <a:pt x="3" y="55"/>
                        <a:pt x="4" y="55"/>
                        <a:pt x="4" y="55"/>
                      </a:cubicBezTo>
                      <a:cubicBezTo>
                        <a:pt x="4" y="54"/>
                        <a:pt x="4" y="54"/>
                        <a:pt x="5" y="54"/>
                      </a:cubicBezTo>
                      <a:cubicBezTo>
                        <a:pt x="5" y="53"/>
                        <a:pt x="6" y="54"/>
                        <a:pt x="6" y="53"/>
                      </a:cubicBezTo>
                      <a:cubicBezTo>
                        <a:pt x="7" y="52"/>
                        <a:pt x="6" y="52"/>
                        <a:pt x="6" y="51"/>
                      </a:cubicBezTo>
                      <a:cubicBezTo>
                        <a:pt x="6" y="50"/>
                        <a:pt x="9" y="50"/>
                        <a:pt x="10" y="50"/>
                      </a:cubicBezTo>
                      <a:cubicBezTo>
                        <a:pt x="11" y="49"/>
                        <a:pt x="11" y="48"/>
                        <a:pt x="10" y="47"/>
                      </a:cubicBezTo>
                      <a:cubicBezTo>
                        <a:pt x="9" y="46"/>
                        <a:pt x="8" y="47"/>
                        <a:pt x="7" y="46"/>
                      </a:cubicBezTo>
                      <a:cubicBezTo>
                        <a:pt x="7" y="46"/>
                        <a:pt x="7" y="46"/>
                        <a:pt x="6" y="46"/>
                      </a:cubicBezTo>
                      <a:cubicBezTo>
                        <a:pt x="6" y="46"/>
                        <a:pt x="5" y="45"/>
                        <a:pt x="4" y="45"/>
                      </a:cubicBezTo>
                      <a:cubicBezTo>
                        <a:pt x="3" y="45"/>
                        <a:pt x="2" y="45"/>
                        <a:pt x="1" y="44"/>
                      </a:cubicBezTo>
                      <a:cubicBezTo>
                        <a:pt x="0" y="44"/>
                        <a:pt x="0" y="43"/>
                        <a:pt x="1" y="42"/>
                      </a:cubicBezTo>
                      <a:cubicBezTo>
                        <a:pt x="2" y="42"/>
                        <a:pt x="2" y="41"/>
                        <a:pt x="3" y="41"/>
                      </a:cubicBezTo>
                      <a:cubicBezTo>
                        <a:pt x="3" y="41"/>
                        <a:pt x="3" y="40"/>
                        <a:pt x="3" y="40"/>
                      </a:cubicBezTo>
                      <a:cubicBezTo>
                        <a:pt x="4" y="39"/>
                        <a:pt x="5" y="39"/>
                        <a:pt x="5" y="38"/>
                      </a:cubicBezTo>
                      <a:cubicBezTo>
                        <a:pt x="5" y="38"/>
                        <a:pt x="4" y="38"/>
                        <a:pt x="3" y="38"/>
                      </a:cubicBezTo>
                      <a:cubicBezTo>
                        <a:pt x="2" y="37"/>
                        <a:pt x="1" y="36"/>
                        <a:pt x="1" y="35"/>
                      </a:cubicBezTo>
                      <a:cubicBezTo>
                        <a:pt x="0" y="35"/>
                        <a:pt x="0" y="34"/>
                        <a:pt x="0" y="33"/>
                      </a:cubicBezTo>
                      <a:cubicBezTo>
                        <a:pt x="0" y="32"/>
                        <a:pt x="0" y="32"/>
                        <a:pt x="0" y="31"/>
                      </a:cubicBezTo>
                      <a:cubicBezTo>
                        <a:pt x="0" y="31"/>
                        <a:pt x="0" y="30"/>
                        <a:pt x="0" y="30"/>
                      </a:cubicBezTo>
                      <a:cubicBezTo>
                        <a:pt x="0" y="29"/>
                        <a:pt x="0" y="27"/>
                        <a:pt x="1" y="27"/>
                      </a:cubicBezTo>
                      <a:cubicBezTo>
                        <a:pt x="2" y="27"/>
                        <a:pt x="2" y="27"/>
                        <a:pt x="3" y="27"/>
                      </a:cubicBezTo>
                      <a:cubicBezTo>
                        <a:pt x="3" y="26"/>
                        <a:pt x="3" y="26"/>
                        <a:pt x="3" y="25"/>
                      </a:cubicBezTo>
                      <a:cubicBezTo>
                        <a:pt x="2" y="25"/>
                        <a:pt x="3" y="24"/>
                        <a:pt x="3" y="24"/>
                      </a:cubicBezTo>
                      <a:cubicBezTo>
                        <a:pt x="3" y="23"/>
                        <a:pt x="3" y="23"/>
                        <a:pt x="4" y="23"/>
                      </a:cubicBezTo>
                      <a:cubicBezTo>
                        <a:pt x="4" y="22"/>
                        <a:pt x="5" y="23"/>
                        <a:pt x="6" y="23"/>
                      </a:cubicBezTo>
                      <a:cubicBezTo>
                        <a:pt x="7" y="23"/>
                        <a:pt x="7" y="23"/>
                        <a:pt x="8" y="23"/>
                      </a:cubicBezTo>
                      <a:cubicBezTo>
                        <a:pt x="9" y="24"/>
                        <a:pt x="9" y="25"/>
                        <a:pt x="8" y="26"/>
                      </a:cubicBezTo>
                      <a:cubicBezTo>
                        <a:pt x="8" y="26"/>
                        <a:pt x="8" y="27"/>
                        <a:pt x="8" y="27"/>
                      </a:cubicBezTo>
                      <a:cubicBezTo>
                        <a:pt x="9" y="28"/>
                        <a:pt x="10" y="28"/>
                        <a:pt x="10" y="30"/>
                      </a:cubicBezTo>
                      <a:cubicBezTo>
                        <a:pt x="10" y="30"/>
                        <a:pt x="9" y="32"/>
                        <a:pt x="10" y="33"/>
                      </a:cubicBezTo>
                      <a:cubicBezTo>
                        <a:pt x="11" y="33"/>
                        <a:pt x="11" y="32"/>
                        <a:pt x="11" y="31"/>
                      </a:cubicBezTo>
                      <a:cubicBezTo>
                        <a:pt x="11" y="30"/>
                        <a:pt x="10" y="28"/>
                        <a:pt x="11" y="27"/>
                      </a:cubicBezTo>
                      <a:cubicBezTo>
                        <a:pt x="12" y="26"/>
                        <a:pt x="12" y="26"/>
                        <a:pt x="13" y="26"/>
                      </a:cubicBezTo>
                      <a:cubicBezTo>
                        <a:pt x="14" y="27"/>
                        <a:pt x="15" y="27"/>
                        <a:pt x="15" y="27"/>
                      </a:cubicBezTo>
                      <a:cubicBezTo>
                        <a:pt x="16" y="27"/>
                        <a:pt x="17" y="28"/>
                        <a:pt x="17" y="28"/>
                      </a:cubicBezTo>
                      <a:cubicBezTo>
                        <a:pt x="17" y="28"/>
                        <a:pt x="17" y="28"/>
                        <a:pt x="17" y="28"/>
                      </a:cubicBezTo>
                      <a:cubicBezTo>
                        <a:pt x="17" y="26"/>
                        <a:pt x="16" y="25"/>
                        <a:pt x="16" y="24"/>
                      </a:cubicBezTo>
                      <a:cubicBezTo>
                        <a:pt x="15" y="24"/>
                        <a:pt x="15" y="23"/>
                        <a:pt x="14" y="22"/>
                      </a:cubicBezTo>
                      <a:cubicBezTo>
                        <a:pt x="14" y="22"/>
                        <a:pt x="14" y="21"/>
                        <a:pt x="14" y="20"/>
                      </a:cubicBezTo>
                      <a:cubicBezTo>
                        <a:pt x="14" y="19"/>
                        <a:pt x="15" y="19"/>
                        <a:pt x="15" y="18"/>
                      </a:cubicBezTo>
                      <a:cubicBezTo>
                        <a:pt x="16" y="17"/>
                        <a:pt x="16" y="16"/>
                        <a:pt x="17" y="15"/>
                      </a:cubicBezTo>
                      <a:cubicBezTo>
                        <a:pt x="18" y="14"/>
                        <a:pt x="20" y="13"/>
                        <a:pt x="21" y="13"/>
                      </a:cubicBezTo>
                      <a:cubicBezTo>
                        <a:pt x="22" y="13"/>
                        <a:pt x="23" y="13"/>
                        <a:pt x="23" y="13"/>
                      </a:cubicBezTo>
                      <a:cubicBezTo>
                        <a:pt x="25" y="12"/>
                        <a:pt x="26" y="12"/>
                        <a:pt x="26" y="11"/>
                      </a:cubicBezTo>
                      <a:cubicBezTo>
                        <a:pt x="29" y="8"/>
                        <a:pt x="32" y="6"/>
                        <a:pt x="34" y="4"/>
                      </a:cubicBezTo>
                      <a:cubicBezTo>
                        <a:pt x="35" y="3"/>
                        <a:pt x="36" y="2"/>
                        <a:pt x="38" y="1"/>
                      </a:cubicBezTo>
                      <a:cubicBezTo>
                        <a:pt x="38" y="0"/>
                        <a:pt x="39" y="0"/>
                        <a:pt x="39" y="0"/>
                      </a:cubicBezTo>
                      <a:cubicBezTo>
                        <a:pt x="40" y="1"/>
                        <a:pt x="40" y="2"/>
                        <a:pt x="40" y="3"/>
                      </a:cubicBezTo>
                      <a:cubicBezTo>
                        <a:pt x="40" y="4"/>
                        <a:pt x="40" y="5"/>
                        <a:pt x="40" y="6"/>
                      </a:cubicBezTo>
                      <a:cubicBezTo>
                        <a:pt x="40" y="7"/>
                        <a:pt x="41" y="7"/>
                        <a:pt x="41" y="8"/>
                      </a:cubicBezTo>
                      <a:cubicBezTo>
                        <a:pt x="41" y="10"/>
                        <a:pt x="40" y="10"/>
                        <a:pt x="39" y="12"/>
                      </a:cubicBezTo>
                      <a:cubicBezTo>
                        <a:pt x="39" y="13"/>
                        <a:pt x="39" y="13"/>
                        <a:pt x="40" y="13"/>
                      </a:cubicBezTo>
                      <a:cubicBezTo>
                        <a:pt x="40" y="14"/>
                        <a:pt x="40" y="14"/>
                        <a:pt x="40" y="15"/>
                      </a:cubicBezTo>
                      <a:cubicBezTo>
                        <a:pt x="40" y="16"/>
                        <a:pt x="38" y="17"/>
                        <a:pt x="37" y="17"/>
                      </a:cubicBezTo>
                      <a:cubicBezTo>
                        <a:pt x="36" y="18"/>
                        <a:pt x="35" y="18"/>
                        <a:pt x="36" y="19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5" y="21"/>
                        <a:pt x="35" y="21"/>
                        <a:pt x="34" y="21"/>
                      </a:cubicBezTo>
                      <a:cubicBezTo>
                        <a:pt x="34" y="22"/>
                        <a:pt x="34" y="22"/>
                        <a:pt x="34" y="22"/>
                      </a:cubicBezTo>
                      <a:cubicBezTo>
                        <a:pt x="34" y="23"/>
                        <a:pt x="32" y="24"/>
                        <a:pt x="34" y="25"/>
                      </a:cubicBezTo>
                      <a:cubicBezTo>
                        <a:pt x="34" y="25"/>
                        <a:pt x="34" y="25"/>
                        <a:pt x="35" y="25"/>
                      </a:cubicBezTo>
                      <a:cubicBezTo>
                        <a:pt x="35" y="26"/>
                        <a:pt x="34" y="27"/>
                        <a:pt x="33" y="27"/>
                      </a:cubicBezTo>
                      <a:cubicBezTo>
                        <a:pt x="33" y="27"/>
                        <a:pt x="32" y="28"/>
                        <a:pt x="32" y="28"/>
                      </a:cubicBezTo>
                      <a:cubicBezTo>
                        <a:pt x="32" y="29"/>
                        <a:pt x="32" y="29"/>
                        <a:pt x="32" y="30"/>
                      </a:cubicBezTo>
                      <a:cubicBezTo>
                        <a:pt x="32" y="31"/>
                        <a:pt x="32" y="31"/>
                        <a:pt x="31" y="32"/>
                      </a:cubicBezTo>
                      <a:cubicBezTo>
                        <a:pt x="31" y="32"/>
                        <a:pt x="31" y="32"/>
                        <a:pt x="30" y="33"/>
                      </a:cubicBezTo>
                      <a:cubicBezTo>
                        <a:pt x="30" y="33"/>
                        <a:pt x="30" y="33"/>
                        <a:pt x="29" y="33"/>
                      </a:cubicBezTo>
                      <a:cubicBezTo>
                        <a:pt x="29" y="33"/>
                        <a:pt x="29" y="33"/>
                        <a:pt x="28" y="33"/>
                      </a:cubicBezTo>
                      <a:cubicBezTo>
                        <a:pt x="27" y="33"/>
                        <a:pt x="26" y="34"/>
                        <a:pt x="26" y="34"/>
                      </a:cubicBezTo>
                      <a:cubicBezTo>
                        <a:pt x="25" y="35"/>
                        <a:pt x="26" y="35"/>
                        <a:pt x="26" y="35"/>
                      </a:cubicBezTo>
                      <a:cubicBezTo>
                        <a:pt x="28" y="35"/>
                        <a:pt x="29" y="34"/>
                        <a:pt x="30" y="35"/>
                      </a:cubicBezTo>
                      <a:cubicBezTo>
                        <a:pt x="31" y="35"/>
                        <a:pt x="32" y="36"/>
                        <a:pt x="32" y="37"/>
                      </a:cubicBezTo>
                      <a:cubicBezTo>
                        <a:pt x="32" y="37"/>
                        <a:pt x="32" y="38"/>
                        <a:pt x="32" y="39"/>
                      </a:cubicBezTo>
                      <a:cubicBezTo>
                        <a:pt x="32" y="40"/>
                        <a:pt x="32" y="41"/>
                        <a:pt x="31" y="42"/>
                      </a:cubicBezTo>
                      <a:cubicBezTo>
                        <a:pt x="30" y="42"/>
                        <a:pt x="29" y="42"/>
                        <a:pt x="28" y="42"/>
                      </a:cubicBezTo>
                      <a:cubicBezTo>
                        <a:pt x="27" y="42"/>
                        <a:pt x="26" y="42"/>
                        <a:pt x="25" y="42"/>
                      </a:cubicBezTo>
                      <a:cubicBezTo>
                        <a:pt x="25" y="43"/>
                        <a:pt x="25" y="42"/>
                        <a:pt x="25" y="43"/>
                      </a:cubicBezTo>
                      <a:cubicBezTo>
                        <a:pt x="26" y="43"/>
                        <a:pt x="27" y="43"/>
                        <a:pt x="27" y="44"/>
                      </a:cubicBezTo>
                      <a:cubicBezTo>
                        <a:pt x="28" y="45"/>
                        <a:pt x="28" y="46"/>
                        <a:pt x="27" y="47"/>
                      </a:cubicBezTo>
                      <a:cubicBezTo>
                        <a:pt x="27" y="47"/>
                        <a:pt x="26" y="48"/>
                        <a:pt x="25" y="48"/>
                      </a:cubicBezTo>
                      <a:cubicBezTo>
                        <a:pt x="24" y="48"/>
                        <a:pt x="24" y="49"/>
                        <a:pt x="24" y="49"/>
                      </a:cubicBezTo>
                      <a:cubicBezTo>
                        <a:pt x="22" y="49"/>
                        <a:pt x="21" y="49"/>
                        <a:pt x="20" y="48"/>
                      </a:cubicBezTo>
                      <a:cubicBezTo>
                        <a:pt x="20" y="47"/>
                        <a:pt x="18" y="47"/>
                        <a:pt x="18" y="46"/>
                      </a:cubicBezTo>
                      <a:cubicBezTo>
                        <a:pt x="17" y="44"/>
                        <a:pt x="18" y="44"/>
                        <a:pt x="18" y="43"/>
                      </a:cubicBezTo>
                      <a:cubicBezTo>
                        <a:pt x="18" y="42"/>
                        <a:pt x="18" y="42"/>
                        <a:pt x="18" y="41"/>
                      </a:cubicBezTo>
                      <a:cubicBezTo>
                        <a:pt x="18" y="41"/>
                        <a:pt x="19" y="40"/>
                        <a:pt x="19" y="40"/>
                      </a:cubicBezTo>
                      <a:cubicBezTo>
                        <a:pt x="20" y="39"/>
                        <a:pt x="21" y="39"/>
                        <a:pt x="21" y="38"/>
                      </a:cubicBezTo>
                      <a:cubicBezTo>
                        <a:pt x="20" y="38"/>
                        <a:pt x="19" y="38"/>
                        <a:pt x="18" y="39"/>
                      </a:cubicBezTo>
                      <a:cubicBezTo>
                        <a:pt x="17" y="40"/>
                        <a:pt x="16" y="40"/>
                        <a:pt x="15" y="41"/>
                      </a:cubicBezTo>
                      <a:cubicBezTo>
                        <a:pt x="14" y="42"/>
                        <a:pt x="15" y="44"/>
                        <a:pt x="15" y="45"/>
                      </a:cubicBezTo>
                      <a:cubicBezTo>
                        <a:pt x="15" y="46"/>
                        <a:pt x="16" y="47"/>
                        <a:pt x="17" y="48"/>
                      </a:cubicBezTo>
                      <a:cubicBezTo>
                        <a:pt x="18" y="48"/>
                        <a:pt x="18" y="50"/>
                        <a:pt x="18" y="51"/>
                      </a:cubicBezTo>
                      <a:cubicBezTo>
                        <a:pt x="18" y="52"/>
                        <a:pt x="18" y="52"/>
                        <a:pt x="17" y="52"/>
                      </a:cubicBezTo>
                      <a:cubicBezTo>
                        <a:pt x="16" y="52"/>
                        <a:pt x="16" y="52"/>
                        <a:pt x="15" y="51"/>
                      </a:cubicBezTo>
                      <a:cubicBezTo>
                        <a:pt x="13" y="51"/>
                        <a:pt x="14" y="52"/>
                        <a:pt x="14" y="53"/>
                      </a:cubicBezTo>
                      <a:cubicBezTo>
                        <a:pt x="15" y="54"/>
                        <a:pt x="15" y="54"/>
                        <a:pt x="15" y="55"/>
                      </a:cubicBezTo>
                      <a:cubicBezTo>
                        <a:pt x="15" y="56"/>
                        <a:pt x="14" y="56"/>
                        <a:pt x="14" y="56"/>
                      </a:cubicBezTo>
                      <a:cubicBezTo>
                        <a:pt x="13" y="57"/>
                        <a:pt x="13" y="57"/>
                        <a:pt x="13" y="58"/>
                      </a:cubicBezTo>
                      <a:cubicBezTo>
                        <a:pt x="12" y="58"/>
                        <a:pt x="12" y="58"/>
                        <a:pt x="11" y="57"/>
                      </a:cubicBezTo>
                      <a:cubicBezTo>
                        <a:pt x="10" y="57"/>
                        <a:pt x="10" y="58"/>
                        <a:pt x="10" y="59"/>
                      </a:cubicBezTo>
                      <a:cubicBezTo>
                        <a:pt x="9" y="59"/>
                        <a:pt x="10" y="61"/>
                        <a:pt x="9" y="61"/>
                      </a:cubicBezTo>
                      <a:cubicBezTo>
                        <a:pt x="9" y="61"/>
                        <a:pt x="8" y="61"/>
                        <a:pt x="8" y="61"/>
                      </a:cubicBezTo>
                      <a:cubicBezTo>
                        <a:pt x="7" y="62"/>
                        <a:pt x="7" y="62"/>
                        <a:pt x="6" y="62"/>
                      </a:cubicBezTo>
                      <a:cubicBezTo>
                        <a:pt x="6" y="63"/>
                        <a:pt x="5" y="63"/>
                        <a:pt x="5" y="63"/>
                      </a:cubicBezTo>
                      <a:cubicBezTo>
                        <a:pt x="4" y="64"/>
                        <a:pt x="5" y="64"/>
                        <a:pt x="4" y="63"/>
                      </a:cubicBezTo>
                      <a:cubicBezTo>
                        <a:pt x="4" y="63"/>
                        <a:pt x="3" y="63"/>
                        <a:pt x="3" y="62"/>
                      </a:cubicBezTo>
                      <a:cubicBezTo>
                        <a:pt x="3" y="62"/>
                        <a:pt x="3" y="61"/>
                        <a:pt x="2" y="61"/>
                      </a:cubicBezTo>
                      <a:cubicBezTo>
                        <a:pt x="1" y="60"/>
                        <a:pt x="0" y="58"/>
                        <a:pt x="0" y="57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" name="Freeform 64">
                  <a:extLst>
                    <a:ext uri="{FF2B5EF4-FFF2-40B4-BE49-F238E27FC236}">
                      <a16:creationId xmlns:a16="http://schemas.microsoft.com/office/drawing/2014/main" xmlns="" id="{B306B263-493C-4E88-83B1-499ED4A0B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325" y="1346910"/>
                  <a:ext cx="169427" cy="121640"/>
                </a:xfrm>
                <a:custGeom>
                  <a:avLst/>
                  <a:gdLst>
                    <a:gd name="T0" fmla="*/ 14 w 21"/>
                    <a:gd name="T1" fmla="*/ 0 h 15"/>
                    <a:gd name="T2" fmla="*/ 12 w 21"/>
                    <a:gd name="T3" fmla="*/ 1 h 15"/>
                    <a:gd name="T4" fmla="*/ 11 w 21"/>
                    <a:gd name="T5" fmla="*/ 3 h 15"/>
                    <a:gd name="T6" fmla="*/ 9 w 21"/>
                    <a:gd name="T7" fmla="*/ 2 h 15"/>
                    <a:gd name="T8" fmla="*/ 8 w 21"/>
                    <a:gd name="T9" fmla="*/ 3 h 15"/>
                    <a:gd name="T10" fmla="*/ 6 w 21"/>
                    <a:gd name="T11" fmla="*/ 4 h 15"/>
                    <a:gd name="T12" fmla="*/ 5 w 21"/>
                    <a:gd name="T13" fmla="*/ 3 h 15"/>
                    <a:gd name="T14" fmla="*/ 3 w 21"/>
                    <a:gd name="T15" fmla="*/ 4 h 15"/>
                    <a:gd name="T16" fmla="*/ 1 w 21"/>
                    <a:gd name="T17" fmla="*/ 5 h 15"/>
                    <a:gd name="T18" fmla="*/ 1 w 21"/>
                    <a:gd name="T19" fmla="*/ 8 h 15"/>
                    <a:gd name="T20" fmla="*/ 2 w 21"/>
                    <a:gd name="T21" fmla="*/ 10 h 15"/>
                    <a:gd name="T22" fmla="*/ 3 w 21"/>
                    <a:gd name="T23" fmla="*/ 10 h 15"/>
                    <a:gd name="T24" fmla="*/ 5 w 21"/>
                    <a:gd name="T25" fmla="*/ 9 h 15"/>
                    <a:gd name="T26" fmla="*/ 5 w 21"/>
                    <a:gd name="T27" fmla="*/ 10 h 15"/>
                    <a:gd name="T28" fmla="*/ 6 w 21"/>
                    <a:gd name="T29" fmla="*/ 10 h 15"/>
                    <a:gd name="T30" fmla="*/ 7 w 21"/>
                    <a:gd name="T31" fmla="*/ 11 h 15"/>
                    <a:gd name="T32" fmla="*/ 8 w 21"/>
                    <a:gd name="T33" fmla="*/ 12 h 15"/>
                    <a:gd name="T34" fmla="*/ 9 w 21"/>
                    <a:gd name="T35" fmla="*/ 13 h 15"/>
                    <a:gd name="T36" fmla="*/ 9 w 21"/>
                    <a:gd name="T37" fmla="*/ 14 h 15"/>
                    <a:gd name="T38" fmla="*/ 11 w 21"/>
                    <a:gd name="T39" fmla="*/ 14 h 15"/>
                    <a:gd name="T40" fmla="*/ 13 w 21"/>
                    <a:gd name="T41" fmla="*/ 15 h 15"/>
                    <a:gd name="T42" fmla="*/ 15 w 21"/>
                    <a:gd name="T43" fmla="*/ 15 h 15"/>
                    <a:gd name="T44" fmla="*/ 16 w 21"/>
                    <a:gd name="T45" fmla="*/ 12 h 15"/>
                    <a:gd name="T46" fmla="*/ 13 w 21"/>
                    <a:gd name="T47" fmla="*/ 12 h 15"/>
                    <a:gd name="T48" fmla="*/ 10 w 21"/>
                    <a:gd name="T49" fmla="*/ 11 h 15"/>
                    <a:gd name="T50" fmla="*/ 15 w 21"/>
                    <a:gd name="T51" fmla="*/ 10 h 15"/>
                    <a:gd name="T52" fmla="*/ 18 w 21"/>
                    <a:gd name="T53" fmla="*/ 9 h 15"/>
                    <a:gd name="T54" fmla="*/ 17 w 21"/>
                    <a:gd name="T55" fmla="*/ 8 h 15"/>
                    <a:gd name="T56" fmla="*/ 15 w 21"/>
                    <a:gd name="T57" fmla="*/ 5 h 15"/>
                    <a:gd name="T58" fmla="*/ 15 w 21"/>
                    <a:gd name="T59" fmla="*/ 4 h 15"/>
                    <a:gd name="T60" fmla="*/ 15 w 21"/>
                    <a:gd name="T61" fmla="*/ 4 h 15"/>
                    <a:gd name="T62" fmla="*/ 17 w 21"/>
                    <a:gd name="T63" fmla="*/ 5 h 15"/>
                    <a:gd name="T64" fmla="*/ 19 w 21"/>
                    <a:gd name="T65" fmla="*/ 6 h 15"/>
                    <a:gd name="T66" fmla="*/ 20 w 21"/>
                    <a:gd name="T67" fmla="*/ 4 h 15"/>
                    <a:gd name="T68" fmla="*/ 18 w 21"/>
                    <a:gd name="T69" fmla="*/ 3 h 15"/>
                    <a:gd name="T70" fmla="*/ 14 w 21"/>
                    <a:gd name="T7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1" h="15">
                      <a:moveTo>
                        <a:pt x="14" y="0"/>
                      </a:moveTo>
                      <a:cubicBezTo>
                        <a:pt x="13" y="0"/>
                        <a:pt x="13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1" y="4"/>
                        <a:pt x="10" y="2"/>
                        <a:pt x="9" y="2"/>
                      </a:cubicBezTo>
                      <a:cubicBezTo>
                        <a:pt x="8" y="2"/>
                        <a:pt x="8" y="3"/>
                        <a:pt x="8" y="3"/>
                      </a:cubicBezTo>
                      <a:cubicBezTo>
                        <a:pt x="7" y="4"/>
                        <a:pt x="7" y="4"/>
                        <a:pt x="6" y="4"/>
                      </a:cubicBezTo>
                      <a:cubicBezTo>
                        <a:pt x="6" y="4"/>
                        <a:pt x="5" y="3"/>
                        <a:pt x="5" y="3"/>
                      </a:cubicBezTo>
                      <a:cubicBezTo>
                        <a:pt x="4" y="3"/>
                        <a:pt x="3" y="3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1" y="6"/>
                        <a:pt x="0" y="7"/>
                        <a:pt x="1" y="8"/>
                      </a:cubicBezTo>
                      <a:cubicBezTo>
                        <a:pt x="1" y="9"/>
                        <a:pt x="2" y="9"/>
                        <a:pt x="2" y="10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4" y="10"/>
                        <a:pt x="4" y="9"/>
                        <a:pt x="5" y="9"/>
                      </a:cubicBezTo>
                      <a:cubicBezTo>
                        <a:pt x="5" y="9"/>
                        <a:pt x="5" y="9"/>
                        <a:pt x="5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1"/>
                        <a:pt x="7" y="11"/>
                      </a:cubicBezTo>
                      <a:cubicBezTo>
                        <a:pt x="7" y="12"/>
                        <a:pt x="8" y="11"/>
                        <a:pt x="8" y="12"/>
                      </a:cubicBezTo>
                      <a:cubicBezTo>
                        <a:pt x="9" y="12"/>
                        <a:pt x="9" y="13"/>
                        <a:pt x="9" y="13"/>
                      </a:cubicBezTo>
                      <a:cubicBezTo>
                        <a:pt x="9" y="13"/>
                        <a:pt x="9" y="14"/>
                        <a:pt x="9" y="14"/>
                      </a:cubicBezTo>
                      <a:cubicBezTo>
                        <a:pt x="9" y="14"/>
                        <a:pt x="10" y="14"/>
                        <a:pt x="11" y="14"/>
                      </a:cubicBezTo>
                      <a:cubicBezTo>
                        <a:pt x="11" y="15"/>
                        <a:pt x="12" y="15"/>
                        <a:pt x="13" y="15"/>
                      </a:cubicBezTo>
                      <a:cubicBezTo>
                        <a:pt x="13" y="15"/>
                        <a:pt x="15" y="15"/>
                        <a:pt x="15" y="15"/>
                      </a:cubicBezTo>
                      <a:cubicBezTo>
                        <a:pt x="16" y="14"/>
                        <a:pt x="17" y="13"/>
                        <a:pt x="16" y="12"/>
                      </a:cubicBezTo>
                      <a:cubicBezTo>
                        <a:pt x="15" y="12"/>
                        <a:pt x="14" y="12"/>
                        <a:pt x="13" y="12"/>
                      </a:cubicBezTo>
                      <a:cubicBezTo>
                        <a:pt x="12" y="12"/>
                        <a:pt x="10" y="11"/>
                        <a:pt x="10" y="11"/>
                      </a:cubicBezTo>
                      <a:cubicBezTo>
                        <a:pt x="10" y="10"/>
                        <a:pt x="14" y="10"/>
                        <a:pt x="15" y="10"/>
                      </a:cubicBezTo>
                      <a:cubicBezTo>
                        <a:pt x="16" y="11"/>
                        <a:pt x="18" y="11"/>
                        <a:pt x="18" y="9"/>
                      </a:cubicBezTo>
                      <a:cubicBezTo>
                        <a:pt x="18" y="9"/>
                        <a:pt x="17" y="8"/>
                        <a:pt x="17" y="8"/>
                      </a:cubicBezTo>
                      <a:cubicBezTo>
                        <a:pt x="16" y="7"/>
                        <a:pt x="16" y="6"/>
                        <a:pt x="15" y="5"/>
                      </a:cubicBezTo>
                      <a:cubicBezTo>
                        <a:pt x="15" y="5"/>
                        <a:pt x="15" y="5"/>
                        <a:pt x="15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6" y="4"/>
                        <a:pt x="16" y="5"/>
                        <a:pt x="17" y="5"/>
                      </a:cubicBezTo>
                      <a:cubicBezTo>
                        <a:pt x="17" y="6"/>
                        <a:pt x="18" y="6"/>
                        <a:pt x="19" y="6"/>
                      </a:cubicBezTo>
                      <a:cubicBezTo>
                        <a:pt x="20" y="7"/>
                        <a:pt x="21" y="5"/>
                        <a:pt x="20" y="4"/>
                      </a:cubicBezTo>
                      <a:cubicBezTo>
                        <a:pt x="20" y="3"/>
                        <a:pt x="19" y="3"/>
                        <a:pt x="18" y="3"/>
                      </a:cubicBezTo>
                      <a:cubicBezTo>
                        <a:pt x="16" y="3"/>
                        <a:pt x="17" y="0"/>
                        <a:pt x="14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" name="Freeform 65">
                  <a:extLst>
                    <a:ext uri="{FF2B5EF4-FFF2-40B4-BE49-F238E27FC236}">
                      <a16:creationId xmlns:a16="http://schemas.microsoft.com/office/drawing/2014/main" xmlns="" id="{BA28F62E-9270-4376-A716-FCC2F8248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871" y="1475790"/>
                  <a:ext cx="72405" cy="65164"/>
                </a:xfrm>
                <a:custGeom>
                  <a:avLst/>
                  <a:gdLst>
                    <a:gd name="T0" fmla="*/ 5 w 9"/>
                    <a:gd name="T1" fmla="*/ 1 h 8"/>
                    <a:gd name="T2" fmla="*/ 3 w 9"/>
                    <a:gd name="T3" fmla="*/ 1 h 8"/>
                    <a:gd name="T4" fmla="*/ 2 w 9"/>
                    <a:gd name="T5" fmla="*/ 1 h 8"/>
                    <a:gd name="T6" fmla="*/ 1 w 9"/>
                    <a:gd name="T7" fmla="*/ 2 h 8"/>
                    <a:gd name="T8" fmla="*/ 0 w 9"/>
                    <a:gd name="T9" fmla="*/ 4 h 8"/>
                    <a:gd name="T10" fmla="*/ 2 w 9"/>
                    <a:gd name="T11" fmla="*/ 6 h 8"/>
                    <a:gd name="T12" fmla="*/ 7 w 9"/>
                    <a:gd name="T13" fmla="*/ 8 h 8"/>
                    <a:gd name="T14" fmla="*/ 9 w 9"/>
                    <a:gd name="T15" fmla="*/ 6 h 8"/>
                    <a:gd name="T16" fmla="*/ 7 w 9"/>
                    <a:gd name="T17" fmla="*/ 5 h 8"/>
                    <a:gd name="T18" fmla="*/ 8 w 9"/>
                    <a:gd name="T19" fmla="*/ 3 h 8"/>
                    <a:gd name="T20" fmla="*/ 8 w 9"/>
                    <a:gd name="T21" fmla="*/ 2 h 8"/>
                    <a:gd name="T22" fmla="*/ 5 w 9"/>
                    <a:gd name="T23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8">
                      <a:moveTo>
                        <a:pt x="5" y="1"/>
                      </a:moveTo>
                      <a:cubicBezTo>
                        <a:pt x="4" y="1"/>
                        <a:pt x="4" y="0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5"/>
                        <a:pt x="1" y="6"/>
                        <a:pt x="2" y="6"/>
                      </a:cubicBezTo>
                      <a:cubicBezTo>
                        <a:pt x="3" y="7"/>
                        <a:pt x="5" y="8"/>
                        <a:pt x="7" y="8"/>
                      </a:cubicBezTo>
                      <a:cubicBezTo>
                        <a:pt x="7" y="8"/>
                        <a:pt x="9" y="7"/>
                        <a:pt x="9" y="6"/>
                      </a:cubicBezTo>
                      <a:cubicBezTo>
                        <a:pt x="9" y="6"/>
                        <a:pt x="8" y="6"/>
                        <a:pt x="7" y="5"/>
                      </a:cubicBezTo>
                      <a:cubicBezTo>
                        <a:pt x="7" y="4"/>
                        <a:pt x="8" y="4"/>
                        <a:pt x="8" y="3"/>
                      </a:cubicBez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2"/>
                        <a:pt x="6" y="1"/>
                        <a:pt x="5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" name="Freeform 66">
                  <a:extLst>
                    <a:ext uri="{FF2B5EF4-FFF2-40B4-BE49-F238E27FC236}">
                      <a16:creationId xmlns:a16="http://schemas.microsoft.com/office/drawing/2014/main" xmlns="" id="{94047084-E3DA-403A-BA02-3BF41C3D8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0254" y="1532266"/>
                  <a:ext cx="105711" cy="209973"/>
                </a:xfrm>
                <a:custGeom>
                  <a:avLst/>
                  <a:gdLst>
                    <a:gd name="T0" fmla="*/ 5 w 13"/>
                    <a:gd name="T1" fmla="*/ 1 h 26"/>
                    <a:gd name="T2" fmla="*/ 2 w 13"/>
                    <a:gd name="T3" fmla="*/ 1 h 26"/>
                    <a:gd name="T4" fmla="*/ 2 w 13"/>
                    <a:gd name="T5" fmla="*/ 5 h 26"/>
                    <a:gd name="T6" fmla="*/ 3 w 13"/>
                    <a:gd name="T7" fmla="*/ 7 h 26"/>
                    <a:gd name="T8" fmla="*/ 2 w 13"/>
                    <a:gd name="T9" fmla="*/ 9 h 26"/>
                    <a:gd name="T10" fmla="*/ 2 w 13"/>
                    <a:gd name="T11" fmla="*/ 12 h 26"/>
                    <a:gd name="T12" fmla="*/ 1 w 13"/>
                    <a:gd name="T13" fmla="*/ 13 h 26"/>
                    <a:gd name="T14" fmla="*/ 0 w 13"/>
                    <a:gd name="T15" fmla="*/ 14 h 26"/>
                    <a:gd name="T16" fmla="*/ 0 w 13"/>
                    <a:gd name="T17" fmla="*/ 14 h 26"/>
                    <a:gd name="T18" fmla="*/ 2 w 13"/>
                    <a:gd name="T19" fmla="*/ 15 h 26"/>
                    <a:gd name="T20" fmla="*/ 2 w 13"/>
                    <a:gd name="T21" fmla="*/ 18 h 26"/>
                    <a:gd name="T22" fmla="*/ 2 w 13"/>
                    <a:gd name="T23" fmla="*/ 20 h 26"/>
                    <a:gd name="T24" fmla="*/ 2 w 13"/>
                    <a:gd name="T25" fmla="*/ 22 h 26"/>
                    <a:gd name="T26" fmla="*/ 3 w 13"/>
                    <a:gd name="T27" fmla="*/ 23 h 26"/>
                    <a:gd name="T28" fmla="*/ 4 w 13"/>
                    <a:gd name="T29" fmla="*/ 25 h 26"/>
                    <a:gd name="T30" fmla="*/ 7 w 13"/>
                    <a:gd name="T31" fmla="*/ 25 h 26"/>
                    <a:gd name="T32" fmla="*/ 10 w 13"/>
                    <a:gd name="T33" fmla="*/ 25 h 26"/>
                    <a:gd name="T34" fmla="*/ 6 w 13"/>
                    <a:gd name="T35" fmla="*/ 21 h 26"/>
                    <a:gd name="T36" fmla="*/ 8 w 13"/>
                    <a:gd name="T37" fmla="*/ 21 h 26"/>
                    <a:gd name="T38" fmla="*/ 9 w 13"/>
                    <a:gd name="T39" fmla="*/ 18 h 26"/>
                    <a:gd name="T40" fmla="*/ 8 w 13"/>
                    <a:gd name="T41" fmla="*/ 17 h 26"/>
                    <a:gd name="T42" fmla="*/ 7 w 13"/>
                    <a:gd name="T43" fmla="*/ 15 h 26"/>
                    <a:gd name="T44" fmla="*/ 8 w 13"/>
                    <a:gd name="T45" fmla="*/ 15 h 26"/>
                    <a:gd name="T46" fmla="*/ 9 w 13"/>
                    <a:gd name="T47" fmla="*/ 13 h 26"/>
                    <a:gd name="T48" fmla="*/ 10 w 13"/>
                    <a:gd name="T49" fmla="*/ 12 h 26"/>
                    <a:gd name="T50" fmla="*/ 10 w 13"/>
                    <a:gd name="T51" fmla="*/ 11 h 26"/>
                    <a:gd name="T52" fmla="*/ 11 w 13"/>
                    <a:gd name="T53" fmla="*/ 11 h 26"/>
                    <a:gd name="T54" fmla="*/ 8 w 13"/>
                    <a:gd name="T55" fmla="*/ 7 h 26"/>
                    <a:gd name="T56" fmla="*/ 7 w 13"/>
                    <a:gd name="T57" fmla="*/ 6 h 26"/>
                    <a:gd name="T58" fmla="*/ 5 w 13"/>
                    <a:gd name="T59" fmla="*/ 4 h 26"/>
                    <a:gd name="T60" fmla="*/ 4 w 13"/>
                    <a:gd name="T61" fmla="*/ 3 h 26"/>
                    <a:gd name="T62" fmla="*/ 10 w 13"/>
                    <a:gd name="T63" fmla="*/ 6 h 26"/>
                    <a:gd name="T64" fmla="*/ 8 w 13"/>
                    <a:gd name="T65" fmla="*/ 3 h 26"/>
                    <a:gd name="T66" fmla="*/ 5 w 13"/>
                    <a:gd name="T67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3" h="26">
                      <a:moveTo>
                        <a:pt x="5" y="1"/>
                      </a:moveTo>
                      <a:cubicBezTo>
                        <a:pt x="4" y="1"/>
                        <a:pt x="3" y="0"/>
                        <a:pt x="2" y="1"/>
                      </a:cubicBezTo>
                      <a:cubicBezTo>
                        <a:pt x="1" y="2"/>
                        <a:pt x="2" y="4"/>
                        <a:pt x="2" y="5"/>
                      </a:cubicBez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8"/>
                        <a:pt x="2" y="8"/>
                        <a:pt x="2" y="9"/>
                      </a:cubicBezTo>
                      <a:cubicBezTo>
                        <a:pt x="2" y="10"/>
                        <a:pt x="2" y="11"/>
                        <a:pt x="2" y="12"/>
                      </a:cubicBezTo>
                      <a:cubicBezTo>
                        <a:pt x="1" y="12"/>
                        <a:pt x="1" y="12"/>
                        <a:pt x="1" y="13"/>
                      </a:cubicBezTo>
                      <a:cubicBezTo>
                        <a:pt x="1" y="13"/>
                        <a:pt x="0" y="13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" y="15"/>
                        <a:pt x="1" y="15"/>
                        <a:pt x="2" y="15"/>
                      </a:cubicBezTo>
                      <a:cubicBezTo>
                        <a:pt x="2" y="16"/>
                        <a:pt x="2" y="17"/>
                        <a:pt x="2" y="18"/>
                      </a:cubicBezTo>
                      <a:cubicBezTo>
                        <a:pt x="2" y="19"/>
                        <a:pt x="2" y="20"/>
                        <a:pt x="2" y="20"/>
                      </a:cubicBezTo>
                      <a:cubicBezTo>
                        <a:pt x="2" y="21"/>
                        <a:pt x="2" y="21"/>
                        <a:pt x="2" y="22"/>
                      </a:cubicBezTo>
                      <a:cubicBezTo>
                        <a:pt x="2" y="22"/>
                        <a:pt x="3" y="23"/>
                        <a:pt x="3" y="23"/>
                      </a:cubicBezTo>
                      <a:cubicBezTo>
                        <a:pt x="3" y="24"/>
                        <a:pt x="3" y="24"/>
                        <a:pt x="4" y="25"/>
                      </a:cubicBezTo>
                      <a:cubicBezTo>
                        <a:pt x="4" y="26"/>
                        <a:pt x="6" y="25"/>
                        <a:pt x="7" y="25"/>
                      </a:cubicBezTo>
                      <a:cubicBezTo>
                        <a:pt x="8" y="25"/>
                        <a:pt x="9" y="26"/>
                        <a:pt x="10" y="25"/>
                      </a:cubicBezTo>
                      <a:cubicBezTo>
                        <a:pt x="11" y="23"/>
                        <a:pt x="6" y="22"/>
                        <a:pt x="6" y="21"/>
                      </a:cubicBezTo>
                      <a:cubicBezTo>
                        <a:pt x="7" y="21"/>
                        <a:pt x="8" y="22"/>
                        <a:pt x="8" y="21"/>
                      </a:cubicBezTo>
                      <a:cubicBezTo>
                        <a:pt x="9" y="20"/>
                        <a:pt x="9" y="19"/>
                        <a:pt x="9" y="18"/>
                      </a:cubicBezTo>
                      <a:cubicBezTo>
                        <a:pt x="8" y="18"/>
                        <a:pt x="8" y="17"/>
                        <a:pt x="8" y="17"/>
                      </a:cubicBezTo>
                      <a:cubicBezTo>
                        <a:pt x="7" y="16"/>
                        <a:pt x="6" y="16"/>
                        <a:pt x="7" y="15"/>
                      </a:cubicBezTo>
                      <a:cubicBezTo>
                        <a:pt x="7" y="15"/>
                        <a:pt x="8" y="15"/>
                        <a:pt x="8" y="15"/>
                      </a:cubicBezTo>
                      <a:cubicBezTo>
                        <a:pt x="9" y="15"/>
                        <a:pt x="9" y="14"/>
                        <a:pt x="9" y="13"/>
                      </a:cubicBezTo>
                      <a:cubicBezTo>
                        <a:pt x="9" y="12"/>
                        <a:pt x="9" y="12"/>
                        <a:pt x="10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1"/>
                        <a:pt x="11" y="11"/>
                      </a:cubicBezTo>
                      <a:cubicBezTo>
                        <a:pt x="13" y="10"/>
                        <a:pt x="9" y="8"/>
                        <a:pt x="8" y="7"/>
                      </a:cubicBezTo>
                      <a:cubicBezTo>
                        <a:pt x="8" y="7"/>
                        <a:pt x="8" y="6"/>
                        <a:pt x="7" y="6"/>
                      </a:cubicBezTo>
                      <a:cubicBezTo>
                        <a:pt x="7" y="5"/>
                        <a:pt x="6" y="5"/>
                        <a:pt x="5" y="4"/>
                      </a:cubicBezTo>
                      <a:cubicBezTo>
                        <a:pt x="5" y="4"/>
                        <a:pt x="4" y="4"/>
                        <a:pt x="4" y="3"/>
                      </a:cubicBezTo>
                      <a:cubicBezTo>
                        <a:pt x="6" y="3"/>
                        <a:pt x="8" y="7"/>
                        <a:pt x="10" y="6"/>
                      </a:cubicBezTo>
                      <a:cubicBezTo>
                        <a:pt x="10" y="4"/>
                        <a:pt x="9" y="4"/>
                        <a:pt x="8" y="3"/>
                      </a:cubicBezTo>
                      <a:cubicBezTo>
                        <a:pt x="7" y="2"/>
                        <a:pt x="7" y="1"/>
                        <a:pt x="5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" name="Freeform 67">
                  <a:extLst>
                    <a:ext uri="{FF2B5EF4-FFF2-40B4-BE49-F238E27FC236}">
                      <a16:creationId xmlns:a16="http://schemas.microsoft.com/office/drawing/2014/main" xmlns="" id="{C981FFDA-E8A9-4FF0-82AD-1A00D54769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2467" y="1766856"/>
                  <a:ext cx="72405" cy="97022"/>
                </a:xfrm>
                <a:custGeom>
                  <a:avLst/>
                  <a:gdLst>
                    <a:gd name="T0" fmla="*/ 4 w 9"/>
                    <a:gd name="T1" fmla="*/ 2 h 12"/>
                    <a:gd name="T2" fmla="*/ 1 w 9"/>
                    <a:gd name="T3" fmla="*/ 5 h 12"/>
                    <a:gd name="T4" fmla="*/ 1 w 9"/>
                    <a:gd name="T5" fmla="*/ 7 h 12"/>
                    <a:gd name="T6" fmla="*/ 1 w 9"/>
                    <a:gd name="T7" fmla="*/ 8 h 12"/>
                    <a:gd name="T8" fmla="*/ 0 w 9"/>
                    <a:gd name="T9" fmla="*/ 10 h 12"/>
                    <a:gd name="T10" fmla="*/ 2 w 9"/>
                    <a:gd name="T11" fmla="*/ 12 h 12"/>
                    <a:gd name="T12" fmla="*/ 2 w 9"/>
                    <a:gd name="T13" fmla="*/ 11 h 12"/>
                    <a:gd name="T14" fmla="*/ 3 w 9"/>
                    <a:gd name="T15" fmla="*/ 10 h 12"/>
                    <a:gd name="T16" fmla="*/ 5 w 9"/>
                    <a:gd name="T17" fmla="*/ 9 h 12"/>
                    <a:gd name="T18" fmla="*/ 7 w 9"/>
                    <a:gd name="T19" fmla="*/ 7 h 12"/>
                    <a:gd name="T20" fmla="*/ 8 w 9"/>
                    <a:gd name="T21" fmla="*/ 5 h 12"/>
                    <a:gd name="T22" fmla="*/ 8 w 9"/>
                    <a:gd name="T23" fmla="*/ 4 h 12"/>
                    <a:gd name="T24" fmla="*/ 7 w 9"/>
                    <a:gd name="T25" fmla="*/ 2 h 12"/>
                    <a:gd name="T26" fmla="*/ 7 w 9"/>
                    <a:gd name="T27" fmla="*/ 0 h 12"/>
                    <a:gd name="T28" fmla="*/ 4 w 9"/>
                    <a:gd name="T29" fmla="*/ 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" h="12">
                      <a:moveTo>
                        <a:pt x="4" y="2"/>
                      </a:moveTo>
                      <a:cubicBezTo>
                        <a:pt x="3" y="3"/>
                        <a:pt x="2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9"/>
                        <a:pt x="0" y="9"/>
                        <a:pt x="0" y="10"/>
                      </a:cubicBezTo>
                      <a:cubicBezTo>
                        <a:pt x="0" y="11"/>
                        <a:pt x="1" y="12"/>
                        <a:pt x="2" y="12"/>
                      </a:cubicBezTo>
                      <a:cubicBezTo>
                        <a:pt x="2" y="12"/>
                        <a:pt x="2" y="11"/>
                        <a:pt x="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9"/>
                        <a:pt x="4" y="9"/>
                        <a:pt x="5" y="9"/>
                      </a:cubicBezTo>
                      <a:cubicBezTo>
                        <a:pt x="6" y="9"/>
                        <a:pt x="6" y="8"/>
                        <a:pt x="7" y="7"/>
                      </a:cubicBezTo>
                      <a:cubicBezTo>
                        <a:pt x="7" y="6"/>
                        <a:pt x="8" y="6"/>
                        <a:pt x="8" y="5"/>
                      </a:cubicBezTo>
                      <a:cubicBezTo>
                        <a:pt x="9" y="4"/>
                        <a:pt x="8" y="4"/>
                        <a:pt x="8" y="4"/>
                      </a:cubicBezTo>
                      <a:cubicBezTo>
                        <a:pt x="7" y="3"/>
                        <a:pt x="7" y="3"/>
                        <a:pt x="7" y="2"/>
                      </a:cubicBezTo>
                      <a:cubicBezTo>
                        <a:pt x="7" y="2"/>
                        <a:pt x="7" y="1"/>
                        <a:pt x="7" y="0"/>
                      </a:cubicBezTo>
                      <a:cubicBezTo>
                        <a:pt x="5" y="0"/>
                        <a:pt x="5" y="2"/>
                        <a:pt x="4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" name="Freeform 68">
                  <a:extLst>
                    <a:ext uri="{FF2B5EF4-FFF2-40B4-BE49-F238E27FC236}">
                      <a16:creationId xmlns:a16="http://schemas.microsoft.com/office/drawing/2014/main" xmlns="" id="{26B5CFC0-B1B8-4C80-8A51-A445F6165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7577" y="983439"/>
                  <a:ext cx="47787" cy="47787"/>
                </a:xfrm>
                <a:custGeom>
                  <a:avLst/>
                  <a:gdLst>
                    <a:gd name="T0" fmla="*/ 0 w 6"/>
                    <a:gd name="T1" fmla="*/ 4 h 6"/>
                    <a:gd name="T2" fmla="*/ 2 w 6"/>
                    <a:gd name="T3" fmla="*/ 3 h 6"/>
                    <a:gd name="T4" fmla="*/ 5 w 6"/>
                    <a:gd name="T5" fmla="*/ 1 h 6"/>
                    <a:gd name="T6" fmla="*/ 6 w 6"/>
                    <a:gd name="T7" fmla="*/ 2 h 6"/>
                    <a:gd name="T8" fmla="*/ 4 w 6"/>
                    <a:gd name="T9" fmla="*/ 5 h 6"/>
                    <a:gd name="T10" fmla="*/ 2 w 6"/>
                    <a:gd name="T11" fmla="*/ 6 h 6"/>
                    <a:gd name="T12" fmla="*/ 0 w 6"/>
                    <a:gd name="T13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0" y="4"/>
                      </a:move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2"/>
                        <a:pt x="4" y="1"/>
                        <a:pt x="5" y="1"/>
                      </a:cubicBezTo>
                      <a:cubicBezTo>
                        <a:pt x="6" y="0"/>
                        <a:pt x="6" y="1"/>
                        <a:pt x="6" y="2"/>
                      </a:cubicBezTo>
                      <a:cubicBezTo>
                        <a:pt x="5" y="3"/>
                        <a:pt x="4" y="4"/>
                        <a:pt x="4" y="5"/>
                      </a:cubicBezTo>
                      <a:cubicBezTo>
                        <a:pt x="3" y="5"/>
                        <a:pt x="3" y="6"/>
                        <a:pt x="2" y="6"/>
                      </a:cubicBezTo>
                      <a:cubicBezTo>
                        <a:pt x="1" y="6"/>
                        <a:pt x="0" y="5"/>
                        <a:pt x="0" y="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" name="Freeform 69">
                  <a:extLst>
                    <a:ext uri="{FF2B5EF4-FFF2-40B4-BE49-F238E27FC236}">
                      <a16:creationId xmlns:a16="http://schemas.microsoft.com/office/drawing/2014/main" xmlns="" id="{BFD7D582-E7E6-4ADC-B0B0-89486BE99D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8345" y="385378"/>
                  <a:ext cx="233143" cy="169427"/>
                </a:xfrm>
                <a:custGeom>
                  <a:avLst/>
                  <a:gdLst>
                    <a:gd name="T0" fmla="*/ 15 w 29"/>
                    <a:gd name="T1" fmla="*/ 11 h 21"/>
                    <a:gd name="T2" fmla="*/ 13 w 29"/>
                    <a:gd name="T3" fmla="*/ 12 h 21"/>
                    <a:gd name="T4" fmla="*/ 12 w 29"/>
                    <a:gd name="T5" fmla="*/ 10 h 21"/>
                    <a:gd name="T6" fmla="*/ 13 w 29"/>
                    <a:gd name="T7" fmla="*/ 9 h 21"/>
                    <a:gd name="T8" fmla="*/ 14 w 29"/>
                    <a:gd name="T9" fmla="*/ 8 h 21"/>
                    <a:gd name="T10" fmla="*/ 15 w 29"/>
                    <a:gd name="T11" fmla="*/ 8 h 21"/>
                    <a:gd name="T12" fmla="*/ 15 w 29"/>
                    <a:gd name="T13" fmla="*/ 6 h 21"/>
                    <a:gd name="T14" fmla="*/ 13 w 29"/>
                    <a:gd name="T15" fmla="*/ 4 h 21"/>
                    <a:gd name="T16" fmla="*/ 12 w 29"/>
                    <a:gd name="T17" fmla="*/ 2 h 21"/>
                    <a:gd name="T18" fmla="*/ 10 w 29"/>
                    <a:gd name="T19" fmla="*/ 2 h 21"/>
                    <a:gd name="T20" fmla="*/ 7 w 29"/>
                    <a:gd name="T21" fmla="*/ 1 h 21"/>
                    <a:gd name="T22" fmla="*/ 4 w 29"/>
                    <a:gd name="T23" fmla="*/ 1 h 21"/>
                    <a:gd name="T24" fmla="*/ 2 w 29"/>
                    <a:gd name="T25" fmla="*/ 2 h 21"/>
                    <a:gd name="T26" fmla="*/ 1 w 29"/>
                    <a:gd name="T27" fmla="*/ 7 h 21"/>
                    <a:gd name="T28" fmla="*/ 0 w 29"/>
                    <a:gd name="T29" fmla="*/ 10 h 21"/>
                    <a:gd name="T30" fmla="*/ 1 w 29"/>
                    <a:gd name="T31" fmla="*/ 13 h 21"/>
                    <a:gd name="T32" fmla="*/ 4 w 29"/>
                    <a:gd name="T33" fmla="*/ 16 h 21"/>
                    <a:gd name="T34" fmla="*/ 4 w 29"/>
                    <a:gd name="T35" fmla="*/ 12 h 21"/>
                    <a:gd name="T36" fmla="*/ 5 w 29"/>
                    <a:gd name="T37" fmla="*/ 10 h 21"/>
                    <a:gd name="T38" fmla="*/ 6 w 29"/>
                    <a:gd name="T39" fmla="*/ 10 h 21"/>
                    <a:gd name="T40" fmla="*/ 6 w 29"/>
                    <a:gd name="T41" fmla="*/ 16 h 21"/>
                    <a:gd name="T42" fmla="*/ 7 w 29"/>
                    <a:gd name="T43" fmla="*/ 17 h 21"/>
                    <a:gd name="T44" fmla="*/ 7 w 29"/>
                    <a:gd name="T45" fmla="*/ 18 h 21"/>
                    <a:gd name="T46" fmla="*/ 9 w 29"/>
                    <a:gd name="T47" fmla="*/ 20 h 21"/>
                    <a:gd name="T48" fmla="*/ 12 w 29"/>
                    <a:gd name="T49" fmla="*/ 19 h 21"/>
                    <a:gd name="T50" fmla="*/ 15 w 29"/>
                    <a:gd name="T51" fmla="*/ 17 h 21"/>
                    <a:gd name="T52" fmla="*/ 18 w 29"/>
                    <a:gd name="T53" fmla="*/ 18 h 21"/>
                    <a:gd name="T54" fmla="*/ 19 w 29"/>
                    <a:gd name="T55" fmla="*/ 20 h 21"/>
                    <a:gd name="T56" fmla="*/ 22 w 29"/>
                    <a:gd name="T57" fmla="*/ 21 h 21"/>
                    <a:gd name="T58" fmla="*/ 26 w 29"/>
                    <a:gd name="T59" fmla="*/ 20 h 21"/>
                    <a:gd name="T60" fmla="*/ 29 w 29"/>
                    <a:gd name="T61" fmla="*/ 17 h 21"/>
                    <a:gd name="T62" fmla="*/ 29 w 29"/>
                    <a:gd name="T63" fmla="*/ 15 h 21"/>
                    <a:gd name="T64" fmla="*/ 27 w 29"/>
                    <a:gd name="T65" fmla="*/ 15 h 21"/>
                    <a:gd name="T66" fmla="*/ 24 w 29"/>
                    <a:gd name="T67" fmla="*/ 17 h 21"/>
                    <a:gd name="T68" fmla="*/ 21 w 29"/>
                    <a:gd name="T69" fmla="*/ 16 h 21"/>
                    <a:gd name="T70" fmla="*/ 21 w 29"/>
                    <a:gd name="T71" fmla="*/ 13 h 21"/>
                    <a:gd name="T72" fmla="*/ 19 w 29"/>
                    <a:gd name="T73" fmla="*/ 12 h 21"/>
                    <a:gd name="T74" fmla="*/ 15 w 29"/>
                    <a:gd name="T75" fmla="*/ 1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9" h="21">
                      <a:moveTo>
                        <a:pt x="15" y="11"/>
                      </a:moveTo>
                      <a:cubicBezTo>
                        <a:pt x="14" y="11"/>
                        <a:pt x="14" y="12"/>
                        <a:pt x="13" y="12"/>
                      </a:cubicBezTo>
                      <a:cubicBezTo>
                        <a:pt x="11" y="13"/>
                        <a:pt x="11" y="11"/>
                        <a:pt x="12" y="10"/>
                      </a:cubicBezTo>
                      <a:cubicBezTo>
                        <a:pt x="13" y="10"/>
                        <a:pt x="13" y="10"/>
                        <a:pt x="13" y="9"/>
                      </a:cubicBezTo>
                      <a:cubicBezTo>
                        <a:pt x="13" y="9"/>
                        <a:pt x="13" y="8"/>
                        <a:pt x="14" y="8"/>
                      </a:cubicBezTo>
                      <a:cubicBezTo>
                        <a:pt x="14" y="8"/>
                        <a:pt x="14" y="8"/>
                        <a:pt x="15" y="8"/>
                      </a:cubicBezTo>
                      <a:cubicBezTo>
                        <a:pt x="15" y="7"/>
                        <a:pt x="16" y="6"/>
                        <a:pt x="15" y="6"/>
                      </a:cubicBezTo>
                      <a:cubicBezTo>
                        <a:pt x="15" y="5"/>
                        <a:pt x="14" y="5"/>
                        <a:pt x="13" y="4"/>
                      </a:cubicBezTo>
                      <a:cubicBezTo>
                        <a:pt x="13" y="4"/>
                        <a:pt x="12" y="3"/>
                        <a:pt x="12" y="2"/>
                      </a:cubicBezTo>
                      <a:cubicBezTo>
                        <a:pt x="11" y="2"/>
                        <a:pt x="10" y="2"/>
                        <a:pt x="10" y="2"/>
                      </a:cubicBezTo>
                      <a:cubicBezTo>
                        <a:pt x="9" y="1"/>
                        <a:pt x="8" y="1"/>
                        <a:pt x="7" y="1"/>
                      </a:cubicBezTo>
                      <a:cubicBezTo>
                        <a:pt x="6" y="0"/>
                        <a:pt x="5" y="1"/>
                        <a:pt x="4" y="1"/>
                      </a:cubicBezTo>
                      <a:cubicBezTo>
                        <a:pt x="3" y="2"/>
                        <a:pt x="2" y="2"/>
                        <a:pt x="2" y="2"/>
                      </a:cubicBezTo>
                      <a:cubicBezTo>
                        <a:pt x="1" y="3"/>
                        <a:pt x="2" y="5"/>
                        <a:pt x="1" y="7"/>
                      </a:cubicBezTo>
                      <a:cubicBezTo>
                        <a:pt x="1" y="8"/>
                        <a:pt x="1" y="9"/>
                        <a:pt x="0" y="10"/>
                      </a:cubicBezTo>
                      <a:cubicBezTo>
                        <a:pt x="0" y="11"/>
                        <a:pt x="1" y="12"/>
                        <a:pt x="1" y="13"/>
                      </a:cubicBezTo>
                      <a:cubicBezTo>
                        <a:pt x="2" y="15"/>
                        <a:pt x="1" y="16"/>
                        <a:pt x="4" y="16"/>
                      </a:cubicBezTo>
                      <a:cubicBezTo>
                        <a:pt x="4" y="15"/>
                        <a:pt x="4" y="13"/>
                        <a:pt x="4" y="12"/>
                      </a:cubicBezTo>
                      <a:cubicBezTo>
                        <a:pt x="5" y="12"/>
                        <a:pt x="4" y="11"/>
                        <a:pt x="5" y="10"/>
                      </a:cubicBezTo>
                      <a:cubicBezTo>
                        <a:pt x="5" y="10"/>
                        <a:pt x="6" y="10"/>
                        <a:pt x="6" y="10"/>
                      </a:cubicBezTo>
                      <a:cubicBezTo>
                        <a:pt x="8" y="12"/>
                        <a:pt x="6" y="14"/>
                        <a:pt x="6" y="16"/>
                      </a:cubicBezTo>
                      <a:cubicBezTo>
                        <a:pt x="6" y="16"/>
                        <a:pt x="6" y="17"/>
                        <a:pt x="7" y="17"/>
                      </a:cubicBezTo>
                      <a:cubicBezTo>
                        <a:pt x="7" y="17"/>
                        <a:pt x="7" y="17"/>
                        <a:pt x="7" y="18"/>
                      </a:cubicBezTo>
                      <a:cubicBezTo>
                        <a:pt x="7" y="19"/>
                        <a:pt x="7" y="20"/>
                        <a:pt x="9" y="20"/>
                      </a:cubicBezTo>
                      <a:cubicBezTo>
                        <a:pt x="10" y="20"/>
                        <a:pt x="11" y="19"/>
                        <a:pt x="12" y="19"/>
                      </a:cubicBezTo>
                      <a:cubicBezTo>
                        <a:pt x="13" y="18"/>
                        <a:pt x="14" y="17"/>
                        <a:pt x="15" y="17"/>
                      </a:cubicBezTo>
                      <a:cubicBezTo>
                        <a:pt x="17" y="17"/>
                        <a:pt x="17" y="17"/>
                        <a:pt x="18" y="18"/>
                      </a:cubicBezTo>
                      <a:cubicBezTo>
                        <a:pt x="18" y="19"/>
                        <a:pt x="18" y="19"/>
                        <a:pt x="19" y="20"/>
                      </a:cubicBezTo>
                      <a:cubicBezTo>
                        <a:pt x="20" y="20"/>
                        <a:pt x="21" y="21"/>
                        <a:pt x="22" y="21"/>
                      </a:cubicBezTo>
                      <a:cubicBezTo>
                        <a:pt x="23" y="21"/>
                        <a:pt x="25" y="21"/>
                        <a:pt x="26" y="20"/>
                      </a:cubicBezTo>
                      <a:cubicBezTo>
                        <a:pt x="28" y="20"/>
                        <a:pt x="29" y="19"/>
                        <a:pt x="29" y="17"/>
                      </a:cubicBezTo>
                      <a:cubicBezTo>
                        <a:pt x="29" y="17"/>
                        <a:pt x="29" y="15"/>
                        <a:pt x="29" y="15"/>
                      </a:cubicBezTo>
                      <a:cubicBezTo>
                        <a:pt x="29" y="15"/>
                        <a:pt x="27" y="15"/>
                        <a:pt x="27" y="15"/>
                      </a:cubicBezTo>
                      <a:cubicBezTo>
                        <a:pt x="25" y="16"/>
                        <a:pt x="25" y="17"/>
                        <a:pt x="24" y="17"/>
                      </a:cubicBezTo>
                      <a:cubicBezTo>
                        <a:pt x="23" y="18"/>
                        <a:pt x="21" y="17"/>
                        <a:pt x="21" y="16"/>
                      </a:cubicBezTo>
                      <a:cubicBezTo>
                        <a:pt x="21" y="15"/>
                        <a:pt x="21" y="14"/>
                        <a:pt x="21" y="13"/>
                      </a:cubicBezTo>
                      <a:cubicBezTo>
                        <a:pt x="20" y="13"/>
                        <a:pt x="20" y="13"/>
                        <a:pt x="19" y="12"/>
                      </a:cubicBezTo>
                      <a:cubicBezTo>
                        <a:pt x="18" y="12"/>
                        <a:pt x="16" y="11"/>
                        <a:pt x="15" y="1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2" name="Freeform 70">
                  <a:extLst>
                    <a:ext uri="{FF2B5EF4-FFF2-40B4-BE49-F238E27FC236}">
                      <a16:creationId xmlns:a16="http://schemas.microsoft.com/office/drawing/2014/main" xmlns="" id="{4392DC18-4DFF-4CAF-B8BE-69ED65FA73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0967" y="538875"/>
                  <a:ext cx="89782" cy="81093"/>
                </a:xfrm>
                <a:custGeom>
                  <a:avLst/>
                  <a:gdLst>
                    <a:gd name="T0" fmla="*/ 1 w 11"/>
                    <a:gd name="T1" fmla="*/ 0 h 10"/>
                    <a:gd name="T2" fmla="*/ 0 w 11"/>
                    <a:gd name="T3" fmla="*/ 2 h 10"/>
                    <a:gd name="T4" fmla="*/ 1 w 11"/>
                    <a:gd name="T5" fmla="*/ 3 h 10"/>
                    <a:gd name="T6" fmla="*/ 2 w 11"/>
                    <a:gd name="T7" fmla="*/ 5 h 10"/>
                    <a:gd name="T8" fmla="*/ 3 w 11"/>
                    <a:gd name="T9" fmla="*/ 7 h 10"/>
                    <a:gd name="T10" fmla="*/ 5 w 11"/>
                    <a:gd name="T11" fmla="*/ 9 h 10"/>
                    <a:gd name="T12" fmla="*/ 7 w 11"/>
                    <a:gd name="T13" fmla="*/ 10 h 10"/>
                    <a:gd name="T14" fmla="*/ 9 w 11"/>
                    <a:gd name="T15" fmla="*/ 9 h 10"/>
                    <a:gd name="T16" fmla="*/ 10 w 11"/>
                    <a:gd name="T17" fmla="*/ 8 h 10"/>
                    <a:gd name="T18" fmla="*/ 9 w 11"/>
                    <a:gd name="T19" fmla="*/ 4 h 10"/>
                    <a:gd name="T20" fmla="*/ 7 w 11"/>
                    <a:gd name="T21" fmla="*/ 2 h 10"/>
                    <a:gd name="T22" fmla="*/ 5 w 11"/>
                    <a:gd name="T23" fmla="*/ 0 h 10"/>
                    <a:gd name="T24" fmla="*/ 1 w 11"/>
                    <a:gd name="T2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10">
                      <a:moveTo>
                        <a:pt x="1" y="0"/>
                      </a:moveTo>
                      <a:cubicBezTo>
                        <a:pt x="1" y="0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4" y="8"/>
                        <a:pt x="5" y="9"/>
                        <a:pt x="5" y="9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8" y="10"/>
                        <a:pt x="8" y="10"/>
                        <a:pt x="9" y="9"/>
                      </a:cubicBezTo>
                      <a:cubicBezTo>
                        <a:pt x="9" y="9"/>
                        <a:pt x="10" y="9"/>
                        <a:pt x="10" y="8"/>
                      </a:cubicBezTo>
                      <a:cubicBezTo>
                        <a:pt x="11" y="6"/>
                        <a:pt x="10" y="5"/>
                        <a:pt x="9" y="4"/>
                      </a:cubicBezTo>
                      <a:cubicBezTo>
                        <a:pt x="8" y="3"/>
                        <a:pt x="8" y="3"/>
                        <a:pt x="7" y="2"/>
                      </a:cubicBezTo>
                      <a:cubicBezTo>
                        <a:pt x="6" y="1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3" name="Freeform 71">
                  <a:extLst>
                    <a:ext uri="{FF2B5EF4-FFF2-40B4-BE49-F238E27FC236}">
                      <a16:creationId xmlns:a16="http://schemas.microsoft.com/office/drawing/2014/main" xmlns="" id="{C59FF89C-A9AD-49EB-A14B-B488001C71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7225" y="586662"/>
                  <a:ext cx="40547" cy="73853"/>
                </a:xfrm>
                <a:custGeom>
                  <a:avLst/>
                  <a:gdLst>
                    <a:gd name="T0" fmla="*/ 1 w 5"/>
                    <a:gd name="T1" fmla="*/ 2 h 9"/>
                    <a:gd name="T2" fmla="*/ 1 w 5"/>
                    <a:gd name="T3" fmla="*/ 5 h 9"/>
                    <a:gd name="T4" fmla="*/ 1 w 5"/>
                    <a:gd name="T5" fmla="*/ 7 h 9"/>
                    <a:gd name="T6" fmla="*/ 2 w 5"/>
                    <a:gd name="T7" fmla="*/ 8 h 9"/>
                    <a:gd name="T8" fmla="*/ 4 w 5"/>
                    <a:gd name="T9" fmla="*/ 8 h 9"/>
                    <a:gd name="T10" fmla="*/ 4 w 5"/>
                    <a:gd name="T11" fmla="*/ 6 h 9"/>
                    <a:gd name="T12" fmla="*/ 5 w 5"/>
                    <a:gd name="T13" fmla="*/ 2 h 9"/>
                    <a:gd name="T14" fmla="*/ 5 w 5"/>
                    <a:gd name="T15" fmla="*/ 1 h 9"/>
                    <a:gd name="T16" fmla="*/ 2 w 5"/>
                    <a:gd name="T17" fmla="*/ 0 h 9"/>
                    <a:gd name="T18" fmla="*/ 1 w 5"/>
                    <a:gd name="T1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9">
                      <a:moveTo>
                        <a:pt x="1" y="2"/>
                      </a:moveTo>
                      <a:cubicBezTo>
                        <a:pt x="1" y="3"/>
                        <a:pt x="0" y="4"/>
                        <a:pt x="1" y="5"/>
                      </a:cubicBezTo>
                      <a:cubicBezTo>
                        <a:pt x="1" y="6"/>
                        <a:pt x="1" y="6"/>
                        <a:pt x="1" y="7"/>
                      </a:cubicBezTo>
                      <a:cubicBezTo>
                        <a:pt x="2" y="7"/>
                        <a:pt x="2" y="8"/>
                        <a:pt x="2" y="8"/>
                      </a:cubicBezTo>
                      <a:cubicBezTo>
                        <a:pt x="3" y="8"/>
                        <a:pt x="4" y="9"/>
                        <a:pt x="4" y="8"/>
                      </a:cubicBezTo>
                      <a:cubicBezTo>
                        <a:pt x="5" y="7"/>
                        <a:pt x="4" y="6"/>
                        <a:pt x="4" y="6"/>
                      </a:cubicBezTo>
                      <a:cubicBezTo>
                        <a:pt x="4" y="4"/>
                        <a:pt x="5" y="4"/>
                        <a:pt x="5" y="2"/>
                      </a:cubicBezTo>
                      <a:cubicBezTo>
                        <a:pt x="5" y="2"/>
                        <a:pt x="5" y="1"/>
                        <a:pt x="5" y="1"/>
                      </a:cubicBezTo>
                      <a:cubicBezTo>
                        <a:pt x="5" y="0"/>
                        <a:pt x="3" y="0"/>
                        <a:pt x="2" y="0"/>
                      </a:cubicBezTo>
                      <a:cubicBezTo>
                        <a:pt x="2" y="0"/>
                        <a:pt x="1" y="1"/>
                        <a:pt x="1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4" name="Freeform 72">
                  <a:extLst>
                    <a:ext uri="{FF2B5EF4-FFF2-40B4-BE49-F238E27FC236}">
                      <a16:creationId xmlns:a16="http://schemas.microsoft.com/office/drawing/2014/main" xmlns="" id="{50E792B8-DA0C-4A25-9F54-F684BEC121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7990" y="352072"/>
                  <a:ext cx="56476" cy="57924"/>
                </a:xfrm>
                <a:custGeom>
                  <a:avLst/>
                  <a:gdLst>
                    <a:gd name="T0" fmla="*/ 0 w 7"/>
                    <a:gd name="T1" fmla="*/ 2 h 7"/>
                    <a:gd name="T2" fmla="*/ 1 w 7"/>
                    <a:gd name="T3" fmla="*/ 4 h 7"/>
                    <a:gd name="T4" fmla="*/ 2 w 7"/>
                    <a:gd name="T5" fmla="*/ 6 h 7"/>
                    <a:gd name="T6" fmla="*/ 6 w 7"/>
                    <a:gd name="T7" fmla="*/ 3 h 7"/>
                    <a:gd name="T8" fmla="*/ 5 w 7"/>
                    <a:gd name="T9" fmla="*/ 2 h 7"/>
                    <a:gd name="T10" fmla="*/ 2 w 7"/>
                    <a:gd name="T11" fmla="*/ 1 h 7"/>
                    <a:gd name="T12" fmla="*/ 1 w 7"/>
                    <a:gd name="T13" fmla="*/ 1 h 7"/>
                    <a:gd name="T14" fmla="*/ 0 w 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7">
                      <a:moveTo>
                        <a:pt x="0" y="2"/>
                      </a:moveTo>
                      <a:cubicBezTo>
                        <a:pt x="0" y="3"/>
                        <a:pt x="1" y="3"/>
                        <a:pt x="1" y="4"/>
                      </a:cubicBezTo>
                      <a:cubicBezTo>
                        <a:pt x="2" y="5"/>
                        <a:pt x="2" y="5"/>
                        <a:pt x="2" y="6"/>
                      </a:cubicBezTo>
                      <a:cubicBezTo>
                        <a:pt x="5" y="7"/>
                        <a:pt x="6" y="6"/>
                        <a:pt x="6" y="3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3" y="1"/>
                        <a:pt x="2" y="1"/>
                      </a:cubicBezTo>
                      <a:cubicBezTo>
                        <a:pt x="2" y="1"/>
                        <a:pt x="2" y="0"/>
                        <a:pt x="1" y="1"/>
                      </a:cubicBezTo>
                      <a:cubicBezTo>
                        <a:pt x="1" y="1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5" name="Freeform 73">
                  <a:extLst>
                    <a:ext uri="{FF2B5EF4-FFF2-40B4-BE49-F238E27FC236}">
                      <a16:creationId xmlns:a16="http://schemas.microsoft.com/office/drawing/2014/main" xmlns="" id="{114D3261-1532-4960-BFD2-9BF6345A59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487" y="376689"/>
                  <a:ext cx="65164" cy="56476"/>
                </a:xfrm>
                <a:custGeom>
                  <a:avLst/>
                  <a:gdLst>
                    <a:gd name="T0" fmla="*/ 1 w 8"/>
                    <a:gd name="T1" fmla="*/ 0 h 7"/>
                    <a:gd name="T2" fmla="*/ 2 w 8"/>
                    <a:gd name="T3" fmla="*/ 2 h 7"/>
                    <a:gd name="T4" fmla="*/ 2 w 8"/>
                    <a:gd name="T5" fmla="*/ 4 h 7"/>
                    <a:gd name="T6" fmla="*/ 4 w 8"/>
                    <a:gd name="T7" fmla="*/ 6 h 7"/>
                    <a:gd name="T8" fmla="*/ 7 w 8"/>
                    <a:gd name="T9" fmla="*/ 7 h 7"/>
                    <a:gd name="T10" fmla="*/ 6 w 8"/>
                    <a:gd name="T11" fmla="*/ 4 h 7"/>
                    <a:gd name="T12" fmla="*/ 5 w 8"/>
                    <a:gd name="T13" fmla="*/ 2 h 7"/>
                    <a:gd name="T14" fmla="*/ 3 w 8"/>
                    <a:gd name="T15" fmla="*/ 1 h 7"/>
                    <a:gd name="T16" fmla="*/ 1 w 8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7">
                      <a:moveTo>
                        <a:pt x="1" y="0"/>
                      </a:moveTo>
                      <a:cubicBezTo>
                        <a:pt x="0" y="1"/>
                        <a:pt x="1" y="2"/>
                        <a:pt x="2" y="2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6"/>
                        <a:pt x="2" y="6"/>
                        <a:pt x="4" y="6"/>
                      </a:cubicBezTo>
                      <a:cubicBezTo>
                        <a:pt x="4" y="6"/>
                        <a:pt x="6" y="7"/>
                        <a:pt x="7" y="7"/>
                      </a:cubicBezTo>
                      <a:cubicBezTo>
                        <a:pt x="8" y="6"/>
                        <a:pt x="7" y="4"/>
                        <a:pt x="6" y="4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4" y="2"/>
                        <a:pt x="4" y="2"/>
                        <a:pt x="3" y="1"/>
                      </a:cubicBezTo>
                      <a:cubicBezTo>
                        <a:pt x="2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6" name="Freeform 74">
                  <a:extLst>
                    <a:ext uri="{FF2B5EF4-FFF2-40B4-BE49-F238E27FC236}">
                      <a16:creationId xmlns:a16="http://schemas.microsoft.com/office/drawing/2014/main" xmlns="" id="{CB17F9B8-4478-42C4-B3EA-A4FAB8D0E1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0176" y="279667"/>
                  <a:ext cx="81093" cy="56476"/>
                </a:xfrm>
                <a:custGeom>
                  <a:avLst/>
                  <a:gdLst>
                    <a:gd name="T0" fmla="*/ 5 w 10"/>
                    <a:gd name="T1" fmla="*/ 6 h 7"/>
                    <a:gd name="T2" fmla="*/ 8 w 10"/>
                    <a:gd name="T3" fmla="*/ 3 h 7"/>
                    <a:gd name="T4" fmla="*/ 9 w 10"/>
                    <a:gd name="T5" fmla="*/ 1 h 7"/>
                    <a:gd name="T6" fmla="*/ 7 w 10"/>
                    <a:gd name="T7" fmla="*/ 1 h 7"/>
                    <a:gd name="T8" fmla="*/ 4 w 10"/>
                    <a:gd name="T9" fmla="*/ 3 h 7"/>
                    <a:gd name="T10" fmla="*/ 5 w 10"/>
                    <a:gd name="T11" fmla="*/ 1 h 7"/>
                    <a:gd name="T12" fmla="*/ 3 w 10"/>
                    <a:gd name="T13" fmla="*/ 1 h 7"/>
                    <a:gd name="T14" fmla="*/ 2 w 10"/>
                    <a:gd name="T15" fmla="*/ 2 h 7"/>
                    <a:gd name="T16" fmla="*/ 1 w 10"/>
                    <a:gd name="T17" fmla="*/ 4 h 7"/>
                    <a:gd name="T18" fmla="*/ 0 w 10"/>
                    <a:gd name="T19" fmla="*/ 5 h 7"/>
                    <a:gd name="T20" fmla="*/ 2 w 10"/>
                    <a:gd name="T21" fmla="*/ 6 h 7"/>
                    <a:gd name="T22" fmla="*/ 3 w 10"/>
                    <a:gd name="T23" fmla="*/ 6 h 7"/>
                    <a:gd name="T24" fmla="*/ 5 w 10"/>
                    <a:gd name="T25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7">
                      <a:moveTo>
                        <a:pt x="5" y="6"/>
                      </a:moveTo>
                      <a:cubicBezTo>
                        <a:pt x="7" y="5"/>
                        <a:pt x="7" y="4"/>
                        <a:pt x="8" y="3"/>
                      </a:cubicBezTo>
                      <a:cubicBezTo>
                        <a:pt x="9" y="2"/>
                        <a:pt x="10" y="1"/>
                        <a:pt x="9" y="1"/>
                      </a:cubicBezTo>
                      <a:cubicBezTo>
                        <a:pt x="9" y="0"/>
                        <a:pt x="8" y="1"/>
                        <a:pt x="7" y="1"/>
                      </a:cubicBezTo>
                      <a:cubicBezTo>
                        <a:pt x="7" y="2"/>
                        <a:pt x="5" y="4"/>
                        <a:pt x="4" y="3"/>
                      </a:cubicBezTo>
                      <a:cubicBezTo>
                        <a:pt x="3" y="2"/>
                        <a:pt x="5" y="2"/>
                        <a:pt x="5" y="1"/>
                      </a:cubicBezTo>
                      <a:cubicBezTo>
                        <a:pt x="5" y="0"/>
                        <a:pt x="3" y="0"/>
                        <a:pt x="3" y="1"/>
                      </a:cubicBez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3"/>
                        <a:pt x="1" y="4"/>
                        <a:pt x="1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1" y="7"/>
                        <a:pt x="2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4" y="6"/>
                        <a:pt x="5" y="6"/>
                        <a:pt x="5" y="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7" name="Freeform 75">
                  <a:extLst>
                    <a:ext uri="{FF2B5EF4-FFF2-40B4-BE49-F238E27FC236}">
                      <a16:creationId xmlns:a16="http://schemas.microsoft.com/office/drawing/2014/main" xmlns="" id="{5AA9E4BA-5895-4A14-B860-5CAD4C1CF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607" y="263738"/>
                  <a:ext cx="72405" cy="56476"/>
                </a:xfrm>
                <a:custGeom>
                  <a:avLst/>
                  <a:gdLst>
                    <a:gd name="T0" fmla="*/ 7 w 9"/>
                    <a:gd name="T1" fmla="*/ 3 h 7"/>
                    <a:gd name="T2" fmla="*/ 5 w 9"/>
                    <a:gd name="T3" fmla="*/ 2 h 7"/>
                    <a:gd name="T4" fmla="*/ 3 w 9"/>
                    <a:gd name="T5" fmla="*/ 1 h 7"/>
                    <a:gd name="T6" fmla="*/ 1 w 9"/>
                    <a:gd name="T7" fmla="*/ 0 h 7"/>
                    <a:gd name="T8" fmla="*/ 0 w 9"/>
                    <a:gd name="T9" fmla="*/ 1 h 7"/>
                    <a:gd name="T10" fmla="*/ 1 w 9"/>
                    <a:gd name="T11" fmla="*/ 3 h 7"/>
                    <a:gd name="T12" fmla="*/ 1 w 9"/>
                    <a:gd name="T13" fmla="*/ 5 h 7"/>
                    <a:gd name="T14" fmla="*/ 2 w 9"/>
                    <a:gd name="T15" fmla="*/ 6 h 7"/>
                    <a:gd name="T16" fmla="*/ 3 w 9"/>
                    <a:gd name="T17" fmla="*/ 5 h 7"/>
                    <a:gd name="T18" fmla="*/ 5 w 9"/>
                    <a:gd name="T19" fmla="*/ 6 h 7"/>
                    <a:gd name="T20" fmla="*/ 8 w 9"/>
                    <a:gd name="T21" fmla="*/ 7 h 7"/>
                    <a:gd name="T22" fmla="*/ 7 w 9"/>
                    <a:gd name="T23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7">
                      <a:moveTo>
                        <a:pt x="7" y="3"/>
                      </a:move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1"/>
                        <a:pt x="4" y="1"/>
                        <a:pt x="3" y="1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2" y="6"/>
                        <a:pt x="2" y="6"/>
                      </a:cubicBezTo>
                      <a:cubicBezTo>
                        <a:pt x="3" y="6"/>
                        <a:pt x="2" y="6"/>
                        <a:pt x="3" y="5"/>
                      </a:cubicBezTo>
                      <a:cubicBezTo>
                        <a:pt x="4" y="4"/>
                        <a:pt x="4" y="5"/>
                        <a:pt x="5" y="6"/>
                      </a:cubicBezTo>
                      <a:cubicBezTo>
                        <a:pt x="6" y="6"/>
                        <a:pt x="7" y="7"/>
                        <a:pt x="8" y="7"/>
                      </a:cubicBezTo>
                      <a:cubicBezTo>
                        <a:pt x="9" y="6"/>
                        <a:pt x="8" y="4"/>
                        <a:pt x="7" y="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8" name="Freeform 76">
                  <a:extLst>
                    <a:ext uri="{FF2B5EF4-FFF2-40B4-BE49-F238E27FC236}">
                      <a16:creationId xmlns:a16="http://schemas.microsoft.com/office/drawing/2014/main" xmlns="" id="{B4BF0014-5431-4049-8BF9-20A00CD27B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3700" y="320214"/>
                  <a:ext cx="31858" cy="40547"/>
                </a:xfrm>
                <a:custGeom>
                  <a:avLst/>
                  <a:gdLst>
                    <a:gd name="T0" fmla="*/ 1 w 4"/>
                    <a:gd name="T1" fmla="*/ 2 h 5"/>
                    <a:gd name="T2" fmla="*/ 4 w 4"/>
                    <a:gd name="T3" fmla="*/ 3 h 5"/>
                    <a:gd name="T4" fmla="*/ 2 w 4"/>
                    <a:gd name="T5" fmla="*/ 0 h 5"/>
                    <a:gd name="T6" fmla="*/ 1 w 4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1" y="2"/>
                      </a:moveTo>
                      <a:cubicBezTo>
                        <a:pt x="1" y="3"/>
                        <a:pt x="3" y="5"/>
                        <a:pt x="4" y="3"/>
                      </a:cubicBezTo>
                      <a:cubicBezTo>
                        <a:pt x="4" y="2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9" name="Freeform 77">
                  <a:extLst>
                    <a:ext uri="{FF2B5EF4-FFF2-40B4-BE49-F238E27FC236}">
                      <a16:creationId xmlns:a16="http://schemas.microsoft.com/office/drawing/2014/main" xmlns="" id="{E5A0B0DF-08CA-4774-AEFB-2D90B4ACA1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5012" y="352072"/>
                  <a:ext cx="40547" cy="40547"/>
                </a:xfrm>
                <a:custGeom>
                  <a:avLst/>
                  <a:gdLst>
                    <a:gd name="T0" fmla="*/ 0 w 5"/>
                    <a:gd name="T1" fmla="*/ 2 h 5"/>
                    <a:gd name="T2" fmla="*/ 4 w 5"/>
                    <a:gd name="T3" fmla="*/ 4 h 5"/>
                    <a:gd name="T4" fmla="*/ 2 w 5"/>
                    <a:gd name="T5" fmla="*/ 1 h 5"/>
                    <a:gd name="T6" fmla="*/ 0 w 5"/>
                    <a:gd name="T7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cubicBezTo>
                        <a:pt x="1" y="4"/>
                        <a:pt x="2" y="5"/>
                        <a:pt x="4" y="4"/>
                      </a:cubicBezTo>
                      <a:cubicBezTo>
                        <a:pt x="5" y="3"/>
                        <a:pt x="3" y="1"/>
                        <a:pt x="2" y="1"/>
                      </a:cubicBezTo>
                      <a:cubicBezTo>
                        <a:pt x="1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0" name="Freeform 78">
                  <a:extLst>
                    <a:ext uri="{FF2B5EF4-FFF2-40B4-BE49-F238E27FC236}">
                      <a16:creationId xmlns:a16="http://schemas.microsoft.com/office/drawing/2014/main" xmlns="" id="{8A2003CB-5E66-4CCA-A6F9-7173F6701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3154" y="409995"/>
                  <a:ext cx="56476" cy="63716"/>
                </a:xfrm>
                <a:custGeom>
                  <a:avLst/>
                  <a:gdLst>
                    <a:gd name="T0" fmla="*/ 4 w 7"/>
                    <a:gd name="T1" fmla="*/ 3 h 8"/>
                    <a:gd name="T2" fmla="*/ 3 w 7"/>
                    <a:gd name="T3" fmla="*/ 4 h 8"/>
                    <a:gd name="T4" fmla="*/ 1 w 7"/>
                    <a:gd name="T5" fmla="*/ 5 h 8"/>
                    <a:gd name="T6" fmla="*/ 4 w 7"/>
                    <a:gd name="T7" fmla="*/ 7 h 8"/>
                    <a:gd name="T8" fmla="*/ 4 w 7"/>
                    <a:gd name="T9" fmla="*/ 7 h 8"/>
                    <a:gd name="T10" fmla="*/ 4 w 7"/>
                    <a:gd name="T11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8">
                      <a:moveTo>
                        <a:pt x="4" y="3"/>
                      </a:moveTo>
                      <a:cubicBezTo>
                        <a:pt x="3" y="4"/>
                        <a:pt x="4" y="4"/>
                        <a:pt x="3" y="4"/>
                      </a:cubicBezTo>
                      <a:cubicBezTo>
                        <a:pt x="2" y="4"/>
                        <a:pt x="1" y="4"/>
                        <a:pt x="1" y="5"/>
                      </a:cubicBezTo>
                      <a:cubicBezTo>
                        <a:pt x="0" y="7"/>
                        <a:pt x="3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7" y="8"/>
                        <a:pt x="6" y="0"/>
                        <a:pt x="4" y="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1" name="Freeform 79">
                  <a:extLst>
                    <a:ext uri="{FF2B5EF4-FFF2-40B4-BE49-F238E27FC236}">
                      <a16:creationId xmlns:a16="http://schemas.microsoft.com/office/drawing/2014/main" xmlns="" id="{7FE297A3-521B-4CB9-8CCD-6901DECEDB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1048" y="2543033"/>
                  <a:ext cx="72405" cy="128880"/>
                </a:xfrm>
                <a:custGeom>
                  <a:avLst/>
                  <a:gdLst>
                    <a:gd name="T0" fmla="*/ 9 w 9"/>
                    <a:gd name="T1" fmla="*/ 9 h 16"/>
                    <a:gd name="T2" fmla="*/ 7 w 9"/>
                    <a:gd name="T3" fmla="*/ 5 h 16"/>
                    <a:gd name="T4" fmla="*/ 4 w 9"/>
                    <a:gd name="T5" fmla="*/ 2 h 16"/>
                    <a:gd name="T6" fmla="*/ 1 w 9"/>
                    <a:gd name="T7" fmla="*/ 0 h 16"/>
                    <a:gd name="T8" fmla="*/ 0 w 9"/>
                    <a:gd name="T9" fmla="*/ 3 h 16"/>
                    <a:gd name="T10" fmla="*/ 2 w 9"/>
                    <a:gd name="T11" fmla="*/ 5 h 16"/>
                    <a:gd name="T12" fmla="*/ 3 w 9"/>
                    <a:gd name="T13" fmla="*/ 8 h 16"/>
                    <a:gd name="T14" fmla="*/ 5 w 9"/>
                    <a:gd name="T15" fmla="*/ 11 h 16"/>
                    <a:gd name="T16" fmla="*/ 5 w 9"/>
                    <a:gd name="T17" fmla="*/ 12 h 16"/>
                    <a:gd name="T18" fmla="*/ 6 w 9"/>
                    <a:gd name="T19" fmla="*/ 13 h 16"/>
                    <a:gd name="T20" fmla="*/ 7 w 9"/>
                    <a:gd name="T21" fmla="*/ 14 h 16"/>
                    <a:gd name="T22" fmla="*/ 9 w 9"/>
                    <a:gd name="T23" fmla="*/ 13 h 16"/>
                    <a:gd name="T24" fmla="*/ 9 w 9"/>
                    <a:gd name="T25" fmla="*/ 9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16">
                      <a:moveTo>
                        <a:pt x="9" y="9"/>
                      </a:moveTo>
                      <a:cubicBezTo>
                        <a:pt x="8" y="7"/>
                        <a:pt x="7" y="6"/>
                        <a:pt x="7" y="5"/>
                      </a:cubicBezTo>
                      <a:cubicBezTo>
                        <a:pt x="6" y="4"/>
                        <a:pt x="5" y="3"/>
                        <a:pt x="4" y="2"/>
                      </a:cubicBezTo>
                      <a:cubicBezTo>
                        <a:pt x="3" y="2"/>
                        <a:pt x="2" y="1"/>
                        <a:pt x="1" y="0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4"/>
                        <a:pt x="2" y="4"/>
                        <a:pt x="2" y="5"/>
                      </a:cubicBezTo>
                      <a:cubicBezTo>
                        <a:pt x="3" y="6"/>
                        <a:pt x="3" y="7"/>
                        <a:pt x="3" y="8"/>
                      </a:cubicBezTo>
                      <a:cubicBezTo>
                        <a:pt x="3" y="10"/>
                        <a:pt x="4" y="10"/>
                        <a:pt x="5" y="11"/>
                      </a:cubicBezTo>
                      <a:cubicBezTo>
                        <a:pt x="5" y="11"/>
                        <a:pt x="5" y="12"/>
                        <a:pt x="5" y="12"/>
                      </a:cubicBezTo>
                      <a:cubicBezTo>
                        <a:pt x="5" y="13"/>
                        <a:pt x="6" y="13"/>
                        <a:pt x="6" y="13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8" y="16"/>
                        <a:pt x="9" y="15"/>
                        <a:pt x="9" y="13"/>
                      </a:cubicBezTo>
                      <a:cubicBezTo>
                        <a:pt x="9" y="12"/>
                        <a:pt x="9" y="10"/>
                        <a:pt x="9" y="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2" name="Freeform 80">
                  <a:extLst>
                    <a:ext uri="{FF2B5EF4-FFF2-40B4-BE49-F238E27FC236}">
                      <a16:creationId xmlns:a16="http://schemas.microsoft.com/office/drawing/2014/main" xmlns="" id="{EE11C391-0300-46AD-B02C-705132B114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9955" y="2671913"/>
                  <a:ext cx="128880" cy="194044"/>
                </a:xfrm>
                <a:custGeom>
                  <a:avLst/>
                  <a:gdLst>
                    <a:gd name="T0" fmla="*/ 4 w 16"/>
                    <a:gd name="T1" fmla="*/ 2 h 24"/>
                    <a:gd name="T2" fmla="*/ 3 w 16"/>
                    <a:gd name="T3" fmla="*/ 4 h 24"/>
                    <a:gd name="T4" fmla="*/ 1 w 16"/>
                    <a:gd name="T5" fmla="*/ 8 h 24"/>
                    <a:gd name="T6" fmla="*/ 2 w 16"/>
                    <a:gd name="T7" fmla="*/ 11 h 24"/>
                    <a:gd name="T8" fmla="*/ 3 w 16"/>
                    <a:gd name="T9" fmla="*/ 14 h 24"/>
                    <a:gd name="T10" fmla="*/ 3 w 16"/>
                    <a:gd name="T11" fmla="*/ 15 h 24"/>
                    <a:gd name="T12" fmla="*/ 3 w 16"/>
                    <a:gd name="T13" fmla="*/ 17 h 24"/>
                    <a:gd name="T14" fmla="*/ 3 w 16"/>
                    <a:gd name="T15" fmla="*/ 20 h 24"/>
                    <a:gd name="T16" fmla="*/ 5 w 16"/>
                    <a:gd name="T17" fmla="*/ 22 h 24"/>
                    <a:gd name="T18" fmla="*/ 8 w 16"/>
                    <a:gd name="T19" fmla="*/ 23 h 24"/>
                    <a:gd name="T20" fmla="*/ 12 w 16"/>
                    <a:gd name="T21" fmla="*/ 24 h 24"/>
                    <a:gd name="T22" fmla="*/ 14 w 16"/>
                    <a:gd name="T23" fmla="*/ 22 h 24"/>
                    <a:gd name="T24" fmla="*/ 14 w 16"/>
                    <a:gd name="T25" fmla="*/ 17 h 24"/>
                    <a:gd name="T26" fmla="*/ 14 w 16"/>
                    <a:gd name="T27" fmla="*/ 15 h 24"/>
                    <a:gd name="T28" fmla="*/ 14 w 16"/>
                    <a:gd name="T29" fmla="*/ 12 h 24"/>
                    <a:gd name="T30" fmla="*/ 13 w 16"/>
                    <a:gd name="T31" fmla="*/ 9 h 24"/>
                    <a:gd name="T32" fmla="*/ 13 w 16"/>
                    <a:gd name="T33" fmla="*/ 6 h 24"/>
                    <a:gd name="T34" fmla="*/ 12 w 16"/>
                    <a:gd name="T35" fmla="*/ 4 h 24"/>
                    <a:gd name="T36" fmla="*/ 4 w 16"/>
                    <a:gd name="T3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24">
                      <a:moveTo>
                        <a:pt x="4" y="2"/>
                      </a:moveTo>
                      <a:cubicBezTo>
                        <a:pt x="3" y="2"/>
                        <a:pt x="3" y="3"/>
                        <a:pt x="3" y="4"/>
                      </a:cubicBezTo>
                      <a:cubicBezTo>
                        <a:pt x="2" y="5"/>
                        <a:pt x="1" y="6"/>
                        <a:pt x="1" y="8"/>
                      </a:cubicBezTo>
                      <a:cubicBezTo>
                        <a:pt x="0" y="9"/>
                        <a:pt x="1" y="10"/>
                        <a:pt x="2" y="11"/>
                      </a:cubicBezTo>
                      <a:cubicBezTo>
                        <a:pt x="2" y="12"/>
                        <a:pt x="3" y="13"/>
                        <a:pt x="3" y="14"/>
                      </a:cubicBezTo>
                      <a:cubicBezTo>
                        <a:pt x="4" y="14"/>
                        <a:pt x="3" y="14"/>
                        <a:pt x="3" y="15"/>
                      </a:cubicBezTo>
                      <a:cubicBezTo>
                        <a:pt x="3" y="16"/>
                        <a:pt x="3" y="16"/>
                        <a:pt x="3" y="17"/>
                      </a:cubicBezTo>
                      <a:cubicBezTo>
                        <a:pt x="3" y="18"/>
                        <a:pt x="3" y="19"/>
                        <a:pt x="3" y="20"/>
                      </a:cubicBezTo>
                      <a:cubicBezTo>
                        <a:pt x="4" y="21"/>
                        <a:pt x="4" y="21"/>
                        <a:pt x="5" y="22"/>
                      </a:cubicBezTo>
                      <a:cubicBezTo>
                        <a:pt x="6" y="22"/>
                        <a:pt x="7" y="22"/>
                        <a:pt x="8" y="23"/>
                      </a:cubicBezTo>
                      <a:cubicBezTo>
                        <a:pt x="9" y="23"/>
                        <a:pt x="10" y="24"/>
                        <a:pt x="12" y="24"/>
                      </a:cubicBezTo>
                      <a:cubicBezTo>
                        <a:pt x="13" y="24"/>
                        <a:pt x="13" y="23"/>
                        <a:pt x="14" y="22"/>
                      </a:cubicBezTo>
                      <a:cubicBezTo>
                        <a:pt x="16" y="21"/>
                        <a:pt x="16" y="18"/>
                        <a:pt x="14" y="17"/>
                      </a:cubicBezTo>
                      <a:cubicBezTo>
                        <a:pt x="14" y="16"/>
                        <a:pt x="14" y="16"/>
                        <a:pt x="14" y="15"/>
                      </a:cubicBezTo>
                      <a:cubicBezTo>
                        <a:pt x="16" y="14"/>
                        <a:pt x="16" y="13"/>
                        <a:pt x="14" y="12"/>
                      </a:cubicBezTo>
                      <a:cubicBezTo>
                        <a:pt x="13" y="11"/>
                        <a:pt x="13" y="11"/>
                        <a:pt x="13" y="9"/>
                      </a:cubicBezTo>
                      <a:cubicBezTo>
                        <a:pt x="13" y="8"/>
                        <a:pt x="13" y="7"/>
                        <a:pt x="13" y="6"/>
                      </a:cubicBezTo>
                      <a:cubicBezTo>
                        <a:pt x="13" y="5"/>
                        <a:pt x="12" y="5"/>
                        <a:pt x="12" y="4"/>
                      </a:cubicBezTo>
                      <a:cubicBezTo>
                        <a:pt x="11" y="1"/>
                        <a:pt x="7" y="0"/>
                        <a:pt x="4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3" name="Freeform 81">
                  <a:extLst>
                    <a:ext uri="{FF2B5EF4-FFF2-40B4-BE49-F238E27FC236}">
                      <a16:creationId xmlns:a16="http://schemas.microsoft.com/office/drawing/2014/main" xmlns="" id="{BCF113B7-9A89-43F4-978A-4392AD869D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8124" y="2389535"/>
                  <a:ext cx="144809" cy="234591"/>
                </a:xfrm>
                <a:custGeom>
                  <a:avLst/>
                  <a:gdLst>
                    <a:gd name="T0" fmla="*/ 8 w 18"/>
                    <a:gd name="T1" fmla="*/ 13 h 29"/>
                    <a:gd name="T2" fmla="*/ 4 w 18"/>
                    <a:gd name="T3" fmla="*/ 14 h 29"/>
                    <a:gd name="T4" fmla="*/ 4 w 18"/>
                    <a:gd name="T5" fmla="*/ 11 h 29"/>
                    <a:gd name="T6" fmla="*/ 5 w 18"/>
                    <a:gd name="T7" fmla="*/ 9 h 29"/>
                    <a:gd name="T8" fmla="*/ 8 w 18"/>
                    <a:gd name="T9" fmla="*/ 8 h 29"/>
                    <a:gd name="T10" fmla="*/ 10 w 18"/>
                    <a:gd name="T11" fmla="*/ 5 h 29"/>
                    <a:gd name="T12" fmla="*/ 13 w 18"/>
                    <a:gd name="T13" fmla="*/ 3 h 29"/>
                    <a:gd name="T14" fmla="*/ 16 w 18"/>
                    <a:gd name="T15" fmla="*/ 0 h 29"/>
                    <a:gd name="T16" fmla="*/ 18 w 18"/>
                    <a:gd name="T17" fmla="*/ 0 h 29"/>
                    <a:gd name="T18" fmla="*/ 18 w 18"/>
                    <a:gd name="T19" fmla="*/ 2 h 29"/>
                    <a:gd name="T20" fmla="*/ 16 w 18"/>
                    <a:gd name="T21" fmla="*/ 5 h 29"/>
                    <a:gd name="T22" fmla="*/ 15 w 18"/>
                    <a:gd name="T23" fmla="*/ 9 h 29"/>
                    <a:gd name="T24" fmla="*/ 13 w 18"/>
                    <a:gd name="T25" fmla="*/ 11 h 29"/>
                    <a:gd name="T26" fmla="*/ 12 w 18"/>
                    <a:gd name="T27" fmla="*/ 14 h 29"/>
                    <a:gd name="T28" fmla="*/ 11 w 18"/>
                    <a:gd name="T29" fmla="*/ 16 h 29"/>
                    <a:gd name="T30" fmla="*/ 9 w 18"/>
                    <a:gd name="T31" fmla="*/ 21 h 29"/>
                    <a:gd name="T32" fmla="*/ 6 w 18"/>
                    <a:gd name="T33" fmla="*/ 24 h 29"/>
                    <a:gd name="T34" fmla="*/ 5 w 18"/>
                    <a:gd name="T35" fmla="*/ 28 h 29"/>
                    <a:gd name="T36" fmla="*/ 1 w 18"/>
                    <a:gd name="T37" fmla="*/ 27 h 29"/>
                    <a:gd name="T38" fmla="*/ 0 w 18"/>
                    <a:gd name="T39" fmla="*/ 23 h 29"/>
                    <a:gd name="T40" fmla="*/ 1 w 18"/>
                    <a:gd name="T41" fmla="*/ 18 h 29"/>
                    <a:gd name="T42" fmla="*/ 4 w 18"/>
                    <a:gd name="T43" fmla="*/ 16 h 29"/>
                    <a:gd name="T44" fmla="*/ 6 w 18"/>
                    <a:gd name="T45" fmla="*/ 15 h 29"/>
                    <a:gd name="T46" fmla="*/ 8 w 18"/>
                    <a:gd name="T47" fmla="*/ 15 h 29"/>
                    <a:gd name="T48" fmla="*/ 8 w 18"/>
                    <a:gd name="T49" fmla="*/ 1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8" h="29">
                      <a:moveTo>
                        <a:pt x="8" y="13"/>
                      </a:moveTo>
                      <a:cubicBezTo>
                        <a:pt x="7" y="13"/>
                        <a:pt x="6" y="15"/>
                        <a:pt x="4" y="14"/>
                      </a:cubicBezTo>
                      <a:cubicBezTo>
                        <a:pt x="3" y="13"/>
                        <a:pt x="4" y="12"/>
                        <a:pt x="4" y="11"/>
                      </a:cubicBezTo>
                      <a:cubicBezTo>
                        <a:pt x="5" y="10"/>
                        <a:pt x="5" y="10"/>
                        <a:pt x="5" y="9"/>
                      </a:cubicBezTo>
                      <a:cubicBezTo>
                        <a:pt x="6" y="8"/>
                        <a:pt x="7" y="8"/>
                        <a:pt x="8" y="8"/>
                      </a:cubicBezTo>
                      <a:cubicBezTo>
                        <a:pt x="9" y="7"/>
                        <a:pt x="9" y="6"/>
                        <a:pt x="10" y="5"/>
                      </a:cubicBezTo>
                      <a:cubicBezTo>
                        <a:pt x="11" y="5"/>
                        <a:pt x="12" y="4"/>
                        <a:pt x="13" y="3"/>
                      </a:cubicBezTo>
                      <a:cubicBezTo>
                        <a:pt x="14" y="2"/>
                        <a:pt x="15" y="1"/>
                        <a:pt x="16" y="0"/>
                      </a:cubicBezTo>
                      <a:cubicBezTo>
                        <a:pt x="16" y="0"/>
                        <a:pt x="17" y="0"/>
                        <a:pt x="18" y="0"/>
                      </a:cubicBezTo>
                      <a:cubicBezTo>
                        <a:pt x="18" y="0"/>
                        <a:pt x="18" y="1"/>
                        <a:pt x="18" y="2"/>
                      </a:cubicBezTo>
                      <a:cubicBezTo>
                        <a:pt x="18" y="3"/>
                        <a:pt x="17" y="4"/>
                        <a:pt x="16" y="5"/>
                      </a:cubicBezTo>
                      <a:cubicBezTo>
                        <a:pt x="16" y="6"/>
                        <a:pt x="15" y="8"/>
                        <a:pt x="15" y="9"/>
                      </a:cubicBezTo>
                      <a:cubicBezTo>
                        <a:pt x="14" y="9"/>
                        <a:pt x="13" y="10"/>
                        <a:pt x="13" y="11"/>
                      </a:cubicBezTo>
                      <a:cubicBezTo>
                        <a:pt x="13" y="12"/>
                        <a:pt x="13" y="13"/>
                        <a:pt x="12" y="14"/>
                      </a:cubicBezTo>
                      <a:cubicBezTo>
                        <a:pt x="12" y="15"/>
                        <a:pt x="11" y="15"/>
                        <a:pt x="11" y="16"/>
                      </a:cubicBezTo>
                      <a:cubicBezTo>
                        <a:pt x="10" y="18"/>
                        <a:pt x="10" y="20"/>
                        <a:pt x="9" y="21"/>
                      </a:cubicBezTo>
                      <a:cubicBezTo>
                        <a:pt x="8" y="22"/>
                        <a:pt x="6" y="22"/>
                        <a:pt x="6" y="24"/>
                      </a:cubicBezTo>
                      <a:cubicBezTo>
                        <a:pt x="6" y="25"/>
                        <a:pt x="6" y="27"/>
                        <a:pt x="5" y="28"/>
                      </a:cubicBezTo>
                      <a:cubicBezTo>
                        <a:pt x="4" y="29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3"/>
                      </a:cubicBezTo>
                      <a:cubicBezTo>
                        <a:pt x="0" y="21"/>
                        <a:pt x="0" y="20"/>
                        <a:pt x="1" y="18"/>
                      </a:cubicBezTo>
                      <a:cubicBezTo>
                        <a:pt x="2" y="17"/>
                        <a:pt x="2" y="16"/>
                        <a:pt x="4" y="16"/>
                      </a:cubicBezTo>
                      <a:cubicBezTo>
                        <a:pt x="4" y="16"/>
                        <a:pt x="5" y="16"/>
                        <a:pt x="6" y="15"/>
                      </a:cubicBezTo>
                      <a:cubicBezTo>
                        <a:pt x="6" y="15"/>
                        <a:pt x="7" y="15"/>
                        <a:pt x="8" y="15"/>
                      </a:cubicBezTo>
                      <a:cubicBezTo>
                        <a:pt x="8" y="15"/>
                        <a:pt x="9" y="13"/>
                        <a:pt x="8" y="1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4" name="Freeform 82">
                  <a:extLst>
                    <a:ext uri="{FF2B5EF4-FFF2-40B4-BE49-F238E27FC236}">
                      <a16:creationId xmlns:a16="http://schemas.microsoft.com/office/drawing/2014/main" xmlns="" id="{28C37E3F-2392-43DA-92C3-447721DC7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2959" y="2398224"/>
                  <a:ext cx="47787" cy="79645"/>
                </a:xfrm>
                <a:custGeom>
                  <a:avLst/>
                  <a:gdLst>
                    <a:gd name="T0" fmla="*/ 4 w 6"/>
                    <a:gd name="T1" fmla="*/ 0 h 10"/>
                    <a:gd name="T2" fmla="*/ 2 w 6"/>
                    <a:gd name="T3" fmla="*/ 2 h 10"/>
                    <a:gd name="T4" fmla="*/ 1 w 6"/>
                    <a:gd name="T5" fmla="*/ 4 h 10"/>
                    <a:gd name="T6" fmla="*/ 0 w 6"/>
                    <a:gd name="T7" fmla="*/ 7 h 10"/>
                    <a:gd name="T8" fmla="*/ 0 w 6"/>
                    <a:gd name="T9" fmla="*/ 9 h 10"/>
                    <a:gd name="T10" fmla="*/ 1 w 6"/>
                    <a:gd name="T11" fmla="*/ 9 h 10"/>
                    <a:gd name="T12" fmla="*/ 4 w 6"/>
                    <a:gd name="T13" fmla="*/ 5 h 10"/>
                    <a:gd name="T14" fmla="*/ 5 w 6"/>
                    <a:gd name="T15" fmla="*/ 4 h 10"/>
                    <a:gd name="T16" fmla="*/ 6 w 6"/>
                    <a:gd name="T17" fmla="*/ 2 h 10"/>
                    <a:gd name="T18" fmla="*/ 6 w 6"/>
                    <a:gd name="T19" fmla="*/ 0 h 10"/>
                    <a:gd name="T20" fmla="*/ 4 w 6"/>
                    <a:gd name="T2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10">
                      <a:moveTo>
                        <a:pt x="4" y="0"/>
                      </a:moveTo>
                      <a:cubicBezTo>
                        <a:pt x="4" y="1"/>
                        <a:pt x="3" y="1"/>
                        <a:pt x="2" y="2"/>
                      </a:cubicBezTo>
                      <a:cubicBezTo>
                        <a:pt x="2" y="2"/>
                        <a:pt x="1" y="3"/>
                        <a:pt x="1" y="4"/>
                      </a:cubicBezTo>
                      <a:cubicBezTo>
                        <a:pt x="1" y="5"/>
                        <a:pt x="0" y="6"/>
                        <a:pt x="0" y="7"/>
                      </a:cubicBezTo>
                      <a:cubicBezTo>
                        <a:pt x="0" y="8"/>
                        <a:pt x="0" y="9"/>
                        <a:pt x="0" y="9"/>
                      </a:cubicBezTo>
                      <a:cubicBezTo>
                        <a:pt x="1" y="10"/>
                        <a:pt x="1" y="9"/>
                        <a:pt x="1" y="9"/>
                      </a:cubicBezTo>
                      <a:cubicBezTo>
                        <a:pt x="2" y="8"/>
                        <a:pt x="3" y="7"/>
                        <a:pt x="4" y="5"/>
                      </a:cubicBezTo>
                      <a:cubicBezTo>
                        <a:pt x="4" y="5"/>
                        <a:pt x="4" y="4"/>
                        <a:pt x="5" y="4"/>
                      </a:cubicBezTo>
                      <a:cubicBezTo>
                        <a:pt x="5" y="3"/>
                        <a:pt x="5" y="3"/>
                        <a:pt x="6" y="2"/>
                      </a:cubicBezTo>
                      <a:cubicBezTo>
                        <a:pt x="6" y="1"/>
                        <a:pt x="6" y="1"/>
                        <a:pt x="6" y="0"/>
                      </a:cubicBezTo>
                      <a:cubicBezTo>
                        <a:pt x="6" y="0"/>
                        <a:pt x="5" y="0"/>
                        <a:pt x="4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5" name="Freeform 83">
                  <a:extLst>
                    <a:ext uri="{FF2B5EF4-FFF2-40B4-BE49-F238E27FC236}">
                      <a16:creationId xmlns:a16="http://schemas.microsoft.com/office/drawing/2014/main" xmlns="" id="{1F536E47-E096-42F2-8B3F-551C956E5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5937" y="2518415"/>
                  <a:ext cx="178115" cy="250520"/>
                </a:xfrm>
                <a:custGeom>
                  <a:avLst/>
                  <a:gdLst>
                    <a:gd name="T0" fmla="*/ 14 w 22"/>
                    <a:gd name="T1" fmla="*/ 2 h 31"/>
                    <a:gd name="T2" fmla="*/ 11 w 22"/>
                    <a:gd name="T3" fmla="*/ 5 h 31"/>
                    <a:gd name="T4" fmla="*/ 10 w 22"/>
                    <a:gd name="T5" fmla="*/ 7 h 31"/>
                    <a:gd name="T6" fmla="*/ 8 w 22"/>
                    <a:gd name="T7" fmla="*/ 10 h 31"/>
                    <a:gd name="T8" fmla="*/ 8 w 22"/>
                    <a:gd name="T9" fmla="*/ 6 h 31"/>
                    <a:gd name="T10" fmla="*/ 7 w 22"/>
                    <a:gd name="T11" fmla="*/ 5 h 31"/>
                    <a:gd name="T12" fmla="*/ 6 w 22"/>
                    <a:gd name="T13" fmla="*/ 5 h 31"/>
                    <a:gd name="T14" fmla="*/ 5 w 22"/>
                    <a:gd name="T15" fmla="*/ 7 h 31"/>
                    <a:gd name="T16" fmla="*/ 4 w 22"/>
                    <a:gd name="T17" fmla="*/ 8 h 31"/>
                    <a:gd name="T18" fmla="*/ 2 w 22"/>
                    <a:gd name="T19" fmla="*/ 10 h 31"/>
                    <a:gd name="T20" fmla="*/ 2 w 22"/>
                    <a:gd name="T21" fmla="*/ 14 h 31"/>
                    <a:gd name="T22" fmla="*/ 2 w 22"/>
                    <a:gd name="T23" fmla="*/ 16 h 31"/>
                    <a:gd name="T24" fmla="*/ 1 w 22"/>
                    <a:gd name="T25" fmla="*/ 17 h 31"/>
                    <a:gd name="T26" fmla="*/ 0 w 22"/>
                    <a:gd name="T27" fmla="*/ 19 h 31"/>
                    <a:gd name="T28" fmla="*/ 0 w 22"/>
                    <a:gd name="T29" fmla="*/ 22 h 31"/>
                    <a:gd name="T30" fmla="*/ 4 w 22"/>
                    <a:gd name="T31" fmla="*/ 20 h 31"/>
                    <a:gd name="T32" fmla="*/ 7 w 22"/>
                    <a:gd name="T33" fmla="*/ 14 h 31"/>
                    <a:gd name="T34" fmla="*/ 8 w 22"/>
                    <a:gd name="T35" fmla="*/ 13 h 31"/>
                    <a:gd name="T36" fmla="*/ 9 w 22"/>
                    <a:gd name="T37" fmla="*/ 13 h 31"/>
                    <a:gd name="T38" fmla="*/ 12 w 22"/>
                    <a:gd name="T39" fmla="*/ 14 h 31"/>
                    <a:gd name="T40" fmla="*/ 8 w 22"/>
                    <a:gd name="T41" fmla="*/ 18 h 31"/>
                    <a:gd name="T42" fmla="*/ 9 w 22"/>
                    <a:gd name="T43" fmla="*/ 19 h 31"/>
                    <a:gd name="T44" fmla="*/ 10 w 22"/>
                    <a:gd name="T45" fmla="*/ 20 h 31"/>
                    <a:gd name="T46" fmla="*/ 11 w 22"/>
                    <a:gd name="T47" fmla="*/ 21 h 31"/>
                    <a:gd name="T48" fmla="*/ 11 w 22"/>
                    <a:gd name="T49" fmla="*/ 23 h 31"/>
                    <a:gd name="T50" fmla="*/ 10 w 22"/>
                    <a:gd name="T51" fmla="*/ 24 h 31"/>
                    <a:gd name="T52" fmla="*/ 8 w 22"/>
                    <a:gd name="T53" fmla="*/ 25 h 31"/>
                    <a:gd name="T54" fmla="*/ 8 w 22"/>
                    <a:gd name="T55" fmla="*/ 28 h 31"/>
                    <a:gd name="T56" fmla="*/ 8 w 22"/>
                    <a:gd name="T57" fmla="*/ 30 h 31"/>
                    <a:gd name="T58" fmla="*/ 9 w 22"/>
                    <a:gd name="T59" fmla="*/ 30 h 31"/>
                    <a:gd name="T60" fmla="*/ 13 w 22"/>
                    <a:gd name="T61" fmla="*/ 27 h 31"/>
                    <a:gd name="T62" fmla="*/ 14 w 22"/>
                    <a:gd name="T63" fmla="*/ 26 h 31"/>
                    <a:gd name="T64" fmla="*/ 15 w 22"/>
                    <a:gd name="T65" fmla="*/ 26 h 31"/>
                    <a:gd name="T66" fmla="*/ 17 w 22"/>
                    <a:gd name="T67" fmla="*/ 26 h 31"/>
                    <a:gd name="T68" fmla="*/ 20 w 22"/>
                    <a:gd name="T69" fmla="*/ 24 h 31"/>
                    <a:gd name="T70" fmla="*/ 22 w 22"/>
                    <a:gd name="T71" fmla="*/ 20 h 31"/>
                    <a:gd name="T72" fmla="*/ 21 w 22"/>
                    <a:gd name="T73" fmla="*/ 17 h 31"/>
                    <a:gd name="T74" fmla="*/ 21 w 22"/>
                    <a:gd name="T75" fmla="*/ 16 h 31"/>
                    <a:gd name="T76" fmla="*/ 20 w 22"/>
                    <a:gd name="T77" fmla="*/ 14 h 31"/>
                    <a:gd name="T78" fmla="*/ 19 w 22"/>
                    <a:gd name="T79" fmla="*/ 12 h 31"/>
                    <a:gd name="T80" fmla="*/ 18 w 22"/>
                    <a:gd name="T81" fmla="*/ 10 h 31"/>
                    <a:gd name="T82" fmla="*/ 18 w 22"/>
                    <a:gd name="T83" fmla="*/ 7 h 31"/>
                    <a:gd name="T84" fmla="*/ 18 w 22"/>
                    <a:gd name="T85" fmla="*/ 5 h 31"/>
                    <a:gd name="T86" fmla="*/ 18 w 22"/>
                    <a:gd name="T87" fmla="*/ 2 h 31"/>
                    <a:gd name="T88" fmla="*/ 14 w 22"/>
                    <a:gd name="T8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2" h="31">
                      <a:moveTo>
                        <a:pt x="14" y="2"/>
                      </a:moveTo>
                      <a:cubicBezTo>
                        <a:pt x="13" y="3"/>
                        <a:pt x="12" y="4"/>
                        <a:pt x="11" y="5"/>
                      </a:cubicBezTo>
                      <a:cubicBezTo>
                        <a:pt x="10" y="6"/>
                        <a:pt x="10" y="6"/>
                        <a:pt x="10" y="7"/>
                      </a:cubicBezTo>
                      <a:cubicBezTo>
                        <a:pt x="9" y="8"/>
                        <a:pt x="9" y="10"/>
                        <a:pt x="8" y="10"/>
                      </a:cubicBezTo>
                      <a:cubicBezTo>
                        <a:pt x="8" y="9"/>
                        <a:pt x="8" y="8"/>
                        <a:pt x="8" y="6"/>
                      </a:cubicBezTo>
                      <a:cubicBezTo>
                        <a:pt x="8" y="6"/>
                        <a:pt x="8" y="5"/>
                        <a:pt x="7" y="5"/>
                      </a:cubicBezTo>
                      <a:cubicBezTo>
                        <a:pt x="7" y="5"/>
                        <a:pt x="6" y="5"/>
                        <a:pt x="6" y="5"/>
                      </a:cubicBezTo>
                      <a:cubicBezTo>
                        <a:pt x="6" y="6"/>
                        <a:pt x="6" y="7"/>
                        <a:pt x="5" y="7"/>
                      </a:cubicBezTo>
                      <a:cubicBezTo>
                        <a:pt x="5" y="7"/>
                        <a:pt x="5" y="7"/>
                        <a:pt x="4" y="8"/>
                      </a:cubicBezTo>
                      <a:cubicBezTo>
                        <a:pt x="3" y="8"/>
                        <a:pt x="2" y="9"/>
                        <a:pt x="2" y="10"/>
                      </a:cubicBezTo>
                      <a:cubicBezTo>
                        <a:pt x="2" y="11"/>
                        <a:pt x="2" y="13"/>
                        <a:pt x="2" y="14"/>
                      </a:cubicBezTo>
                      <a:cubicBezTo>
                        <a:pt x="2" y="15"/>
                        <a:pt x="2" y="15"/>
                        <a:pt x="2" y="16"/>
                      </a:cubicBezTo>
                      <a:cubicBezTo>
                        <a:pt x="2" y="16"/>
                        <a:pt x="2" y="16"/>
                        <a:pt x="1" y="17"/>
                      </a:cubicBezTo>
                      <a:cubicBezTo>
                        <a:pt x="1" y="17"/>
                        <a:pt x="0" y="17"/>
                        <a:pt x="0" y="19"/>
                      </a:cubicBezTo>
                      <a:cubicBezTo>
                        <a:pt x="0" y="20"/>
                        <a:pt x="0" y="21"/>
                        <a:pt x="0" y="22"/>
                      </a:cubicBezTo>
                      <a:cubicBezTo>
                        <a:pt x="2" y="22"/>
                        <a:pt x="3" y="21"/>
                        <a:pt x="4" y="20"/>
                      </a:cubicBezTo>
                      <a:cubicBezTo>
                        <a:pt x="5" y="18"/>
                        <a:pt x="6" y="16"/>
                        <a:pt x="7" y="14"/>
                      </a:cubicBezTo>
                      <a:cubicBezTo>
                        <a:pt x="7" y="14"/>
                        <a:pt x="7" y="13"/>
                        <a:pt x="8" y="13"/>
                      </a:cubicBezTo>
                      <a:cubicBezTo>
                        <a:pt x="8" y="13"/>
                        <a:pt x="8" y="13"/>
                        <a:pt x="9" y="13"/>
                      </a:cubicBezTo>
                      <a:cubicBezTo>
                        <a:pt x="10" y="13"/>
                        <a:pt x="12" y="13"/>
                        <a:pt x="12" y="14"/>
                      </a:cubicBezTo>
                      <a:cubicBezTo>
                        <a:pt x="12" y="16"/>
                        <a:pt x="9" y="16"/>
                        <a:pt x="8" y="18"/>
                      </a:cubicBezTo>
                      <a:cubicBezTo>
                        <a:pt x="8" y="18"/>
                        <a:pt x="9" y="19"/>
                        <a:pt x="9" y="19"/>
                      </a:cubicBezTo>
                      <a:cubicBezTo>
                        <a:pt x="10" y="19"/>
                        <a:pt x="10" y="20"/>
                        <a:pt x="10" y="20"/>
                      </a:cubicBezTo>
                      <a:cubicBezTo>
                        <a:pt x="10" y="21"/>
                        <a:pt x="11" y="21"/>
                        <a:pt x="11" y="21"/>
                      </a:cubicBezTo>
                      <a:cubicBezTo>
                        <a:pt x="11" y="22"/>
                        <a:pt x="11" y="23"/>
                        <a:pt x="11" y="23"/>
                      </a:cubicBezTo>
                      <a:cubicBezTo>
                        <a:pt x="11" y="24"/>
                        <a:pt x="10" y="24"/>
                        <a:pt x="10" y="24"/>
                      </a:cubicBezTo>
                      <a:cubicBezTo>
                        <a:pt x="9" y="24"/>
                        <a:pt x="9" y="24"/>
                        <a:pt x="8" y="25"/>
                      </a:cubicBezTo>
                      <a:cubicBezTo>
                        <a:pt x="8" y="26"/>
                        <a:pt x="8" y="27"/>
                        <a:pt x="8" y="28"/>
                      </a:cubicBezTo>
                      <a:cubicBezTo>
                        <a:pt x="8" y="28"/>
                        <a:pt x="8" y="29"/>
                        <a:pt x="8" y="30"/>
                      </a:cubicBezTo>
                      <a:cubicBezTo>
                        <a:pt x="8" y="30"/>
                        <a:pt x="9" y="30"/>
                        <a:pt x="9" y="30"/>
                      </a:cubicBezTo>
                      <a:cubicBezTo>
                        <a:pt x="11" y="31"/>
                        <a:pt x="13" y="29"/>
                        <a:pt x="13" y="27"/>
                      </a:cubicBezTo>
                      <a:cubicBezTo>
                        <a:pt x="13" y="27"/>
                        <a:pt x="13" y="27"/>
                        <a:pt x="14" y="26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6" y="26"/>
                        <a:pt x="16" y="26"/>
                        <a:pt x="17" y="26"/>
                      </a:cubicBezTo>
                      <a:cubicBezTo>
                        <a:pt x="18" y="25"/>
                        <a:pt x="19" y="24"/>
                        <a:pt x="20" y="24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2" y="19"/>
                        <a:pt x="22" y="18"/>
                        <a:pt x="21" y="17"/>
                      </a:cubicBezTo>
                      <a:cubicBezTo>
                        <a:pt x="21" y="17"/>
                        <a:pt x="21" y="17"/>
                        <a:pt x="21" y="16"/>
                      </a:cubicBezTo>
                      <a:cubicBezTo>
                        <a:pt x="21" y="15"/>
                        <a:pt x="21" y="15"/>
                        <a:pt x="20" y="14"/>
                      </a:cubicBezTo>
                      <a:cubicBezTo>
                        <a:pt x="20" y="13"/>
                        <a:pt x="19" y="13"/>
                        <a:pt x="19" y="12"/>
                      </a:cubicBezTo>
                      <a:cubicBezTo>
                        <a:pt x="18" y="11"/>
                        <a:pt x="18" y="11"/>
                        <a:pt x="18" y="10"/>
                      </a:cubicBezTo>
                      <a:cubicBezTo>
                        <a:pt x="18" y="9"/>
                        <a:pt x="18" y="8"/>
                        <a:pt x="18" y="7"/>
                      </a:cubicBezTo>
                      <a:cubicBezTo>
                        <a:pt x="18" y="6"/>
                        <a:pt x="18" y="5"/>
                        <a:pt x="18" y="5"/>
                      </a:cubicBezTo>
                      <a:cubicBezTo>
                        <a:pt x="18" y="4"/>
                        <a:pt x="19" y="3"/>
                        <a:pt x="18" y="2"/>
                      </a:cubicBezTo>
                      <a:cubicBezTo>
                        <a:pt x="17" y="0"/>
                        <a:pt x="15" y="1"/>
                        <a:pt x="14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6" name="Freeform 84">
                  <a:extLst>
                    <a:ext uri="{FF2B5EF4-FFF2-40B4-BE49-F238E27FC236}">
                      <a16:creationId xmlns:a16="http://schemas.microsoft.com/office/drawing/2014/main" xmlns="" id="{712F92EE-0C2A-4AE5-B0A3-35F4F18592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2386" y="2664673"/>
                  <a:ext cx="33306" cy="56476"/>
                </a:xfrm>
                <a:custGeom>
                  <a:avLst/>
                  <a:gdLst>
                    <a:gd name="T0" fmla="*/ 1 w 4"/>
                    <a:gd name="T1" fmla="*/ 3 h 7"/>
                    <a:gd name="T2" fmla="*/ 2 w 4"/>
                    <a:gd name="T3" fmla="*/ 7 h 7"/>
                    <a:gd name="T4" fmla="*/ 3 w 4"/>
                    <a:gd name="T5" fmla="*/ 2 h 7"/>
                    <a:gd name="T6" fmla="*/ 1 w 4"/>
                    <a:gd name="T7" fmla="*/ 1 h 7"/>
                    <a:gd name="T8" fmla="*/ 1 w 4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7">
                      <a:moveTo>
                        <a:pt x="1" y="3"/>
                      </a:moveTo>
                      <a:cubicBezTo>
                        <a:pt x="0" y="5"/>
                        <a:pt x="1" y="6"/>
                        <a:pt x="2" y="7"/>
                      </a:cubicBezTo>
                      <a:cubicBezTo>
                        <a:pt x="3" y="6"/>
                        <a:pt x="4" y="3"/>
                        <a:pt x="3" y="2"/>
                      </a:cubicBezTo>
                      <a:cubicBezTo>
                        <a:pt x="3" y="1"/>
                        <a:pt x="2" y="0"/>
                        <a:pt x="1" y="1"/>
                      </a:cubicBezTo>
                      <a:cubicBezTo>
                        <a:pt x="1" y="2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7" name="Freeform 85">
                  <a:extLst>
                    <a:ext uri="{FF2B5EF4-FFF2-40B4-BE49-F238E27FC236}">
                      <a16:creationId xmlns:a16="http://schemas.microsoft.com/office/drawing/2014/main" xmlns="" id="{68D35A79-C78E-4BF9-9FE4-A3B3987331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9462" y="2017376"/>
                  <a:ext cx="88334" cy="81093"/>
                </a:xfrm>
                <a:custGeom>
                  <a:avLst/>
                  <a:gdLst>
                    <a:gd name="T0" fmla="*/ 1 w 11"/>
                    <a:gd name="T1" fmla="*/ 8 h 10"/>
                    <a:gd name="T2" fmla="*/ 2 w 11"/>
                    <a:gd name="T3" fmla="*/ 7 h 10"/>
                    <a:gd name="T4" fmla="*/ 3 w 11"/>
                    <a:gd name="T5" fmla="*/ 5 h 10"/>
                    <a:gd name="T6" fmla="*/ 5 w 11"/>
                    <a:gd name="T7" fmla="*/ 4 h 10"/>
                    <a:gd name="T8" fmla="*/ 6 w 11"/>
                    <a:gd name="T9" fmla="*/ 3 h 10"/>
                    <a:gd name="T10" fmla="*/ 6 w 11"/>
                    <a:gd name="T11" fmla="*/ 2 h 10"/>
                    <a:gd name="T12" fmla="*/ 9 w 11"/>
                    <a:gd name="T13" fmla="*/ 1 h 10"/>
                    <a:gd name="T14" fmla="*/ 11 w 11"/>
                    <a:gd name="T15" fmla="*/ 1 h 10"/>
                    <a:gd name="T16" fmla="*/ 11 w 11"/>
                    <a:gd name="T17" fmla="*/ 3 h 10"/>
                    <a:gd name="T18" fmla="*/ 8 w 11"/>
                    <a:gd name="T19" fmla="*/ 6 h 10"/>
                    <a:gd name="T20" fmla="*/ 5 w 11"/>
                    <a:gd name="T21" fmla="*/ 8 h 10"/>
                    <a:gd name="T22" fmla="*/ 2 w 11"/>
                    <a:gd name="T23" fmla="*/ 10 h 10"/>
                    <a:gd name="T24" fmla="*/ 1 w 11"/>
                    <a:gd name="T25" fmla="*/ 10 h 10"/>
                    <a:gd name="T26" fmla="*/ 1 w 11"/>
                    <a:gd name="T27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1" y="8"/>
                      </a:moveTo>
                      <a:cubicBezTo>
                        <a:pt x="1" y="8"/>
                        <a:pt x="2" y="7"/>
                        <a:pt x="2" y="7"/>
                      </a:cubicBezTo>
                      <a:cubicBezTo>
                        <a:pt x="2" y="6"/>
                        <a:pt x="3" y="6"/>
                        <a:pt x="3" y="5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5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2"/>
                      </a:cubicBezTo>
                      <a:cubicBezTo>
                        <a:pt x="7" y="2"/>
                        <a:pt x="8" y="1"/>
                        <a:pt x="9" y="1"/>
                      </a:cubicBezTo>
                      <a:cubicBezTo>
                        <a:pt x="9" y="1"/>
                        <a:pt x="10" y="0"/>
                        <a:pt x="11" y="1"/>
                      </a:cubicBezTo>
                      <a:cubicBezTo>
                        <a:pt x="11" y="1"/>
                        <a:pt x="11" y="2"/>
                        <a:pt x="11" y="3"/>
                      </a:cubicBezTo>
                      <a:cubicBezTo>
                        <a:pt x="11" y="4"/>
                        <a:pt x="9" y="5"/>
                        <a:pt x="8" y="6"/>
                      </a:cubicBezTo>
                      <a:cubicBezTo>
                        <a:pt x="7" y="7"/>
                        <a:pt x="6" y="7"/>
                        <a:pt x="5" y="8"/>
                      </a:cubicBezTo>
                      <a:cubicBezTo>
                        <a:pt x="4" y="9"/>
                        <a:pt x="4" y="9"/>
                        <a:pt x="2" y="10"/>
                      </a:cubicBez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0" y="9"/>
                        <a:pt x="1" y="8"/>
                        <a:pt x="1" y="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8" name="Freeform 86">
                  <a:extLst>
                    <a:ext uri="{FF2B5EF4-FFF2-40B4-BE49-F238E27FC236}">
                      <a16:creationId xmlns:a16="http://schemas.microsoft.com/office/drawing/2014/main" xmlns="" id="{39E4D9E2-4BD1-4543-91B3-68B35BABE3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751" y="2107158"/>
                  <a:ext cx="89782" cy="63716"/>
                </a:xfrm>
                <a:custGeom>
                  <a:avLst/>
                  <a:gdLst>
                    <a:gd name="T0" fmla="*/ 7 w 11"/>
                    <a:gd name="T1" fmla="*/ 2 h 8"/>
                    <a:gd name="T2" fmla="*/ 5 w 11"/>
                    <a:gd name="T3" fmla="*/ 2 h 8"/>
                    <a:gd name="T4" fmla="*/ 1 w 11"/>
                    <a:gd name="T5" fmla="*/ 2 h 8"/>
                    <a:gd name="T6" fmla="*/ 0 w 11"/>
                    <a:gd name="T7" fmla="*/ 4 h 8"/>
                    <a:gd name="T8" fmla="*/ 1 w 11"/>
                    <a:gd name="T9" fmla="*/ 5 h 8"/>
                    <a:gd name="T10" fmla="*/ 2 w 11"/>
                    <a:gd name="T11" fmla="*/ 8 h 8"/>
                    <a:gd name="T12" fmla="*/ 4 w 11"/>
                    <a:gd name="T13" fmla="*/ 7 h 8"/>
                    <a:gd name="T14" fmla="*/ 5 w 11"/>
                    <a:gd name="T15" fmla="*/ 6 h 8"/>
                    <a:gd name="T16" fmla="*/ 6 w 11"/>
                    <a:gd name="T17" fmla="*/ 6 h 8"/>
                    <a:gd name="T18" fmla="*/ 8 w 11"/>
                    <a:gd name="T19" fmla="*/ 4 h 8"/>
                    <a:gd name="T20" fmla="*/ 10 w 11"/>
                    <a:gd name="T21" fmla="*/ 3 h 8"/>
                    <a:gd name="T22" fmla="*/ 11 w 11"/>
                    <a:gd name="T23" fmla="*/ 2 h 8"/>
                    <a:gd name="T24" fmla="*/ 9 w 11"/>
                    <a:gd name="T25" fmla="*/ 0 h 8"/>
                    <a:gd name="T26" fmla="*/ 7 w 11"/>
                    <a:gd name="T27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8">
                      <a:moveTo>
                        <a:pt x="7" y="2"/>
                      </a:move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4" y="2"/>
                        <a:pt x="2" y="1"/>
                        <a:pt x="1" y="2"/>
                      </a:cubicBezTo>
                      <a:cubicBezTo>
                        <a:pt x="1" y="2"/>
                        <a:pt x="0" y="4"/>
                        <a:pt x="0" y="4"/>
                      </a:cubicBezTo>
                      <a:cubicBezTo>
                        <a:pt x="0" y="4"/>
                        <a:pt x="0" y="5"/>
                        <a:pt x="1" y="5"/>
                      </a:cubicBezTo>
                      <a:cubicBezTo>
                        <a:pt x="1" y="6"/>
                        <a:pt x="1" y="7"/>
                        <a:pt x="2" y="8"/>
                      </a:cubicBezTo>
                      <a:cubicBezTo>
                        <a:pt x="3" y="8"/>
                        <a:pt x="4" y="8"/>
                        <a:pt x="4" y="7"/>
                      </a:cubicBezTo>
                      <a:cubicBezTo>
                        <a:pt x="4" y="7"/>
                        <a:pt x="4" y="7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7" y="5"/>
                        <a:pt x="7" y="5"/>
                        <a:pt x="8" y="4"/>
                      </a:cubicBezTo>
                      <a:cubicBezTo>
                        <a:pt x="9" y="3"/>
                        <a:pt x="9" y="3"/>
                        <a:pt x="10" y="3"/>
                      </a:cubicBezTo>
                      <a:cubicBezTo>
                        <a:pt x="11" y="3"/>
                        <a:pt x="11" y="3"/>
                        <a:pt x="11" y="2"/>
                      </a:cubicBezTo>
                      <a:cubicBezTo>
                        <a:pt x="11" y="1"/>
                        <a:pt x="10" y="0"/>
                        <a:pt x="9" y="0"/>
                      </a:cubicBezTo>
                      <a:cubicBezTo>
                        <a:pt x="8" y="1"/>
                        <a:pt x="8" y="2"/>
                        <a:pt x="7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9" name="Freeform 87">
                  <a:extLst>
                    <a:ext uri="{FF2B5EF4-FFF2-40B4-BE49-F238E27FC236}">
                      <a16:creationId xmlns:a16="http://schemas.microsoft.com/office/drawing/2014/main" xmlns="" id="{E4C4685A-B767-48D8-9002-0691AF72F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4791" y="2114398"/>
                  <a:ext cx="73853" cy="72405"/>
                </a:xfrm>
                <a:custGeom>
                  <a:avLst/>
                  <a:gdLst>
                    <a:gd name="T0" fmla="*/ 8 w 9"/>
                    <a:gd name="T1" fmla="*/ 0 h 9"/>
                    <a:gd name="T2" fmla="*/ 8 w 9"/>
                    <a:gd name="T3" fmla="*/ 0 h 9"/>
                    <a:gd name="T4" fmla="*/ 3 w 9"/>
                    <a:gd name="T5" fmla="*/ 4 h 9"/>
                    <a:gd name="T6" fmla="*/ 1 w 9"/>
                    <a:gd name="T7" fmla="*/ 8 h 9"/>
                    <a:gd name="T8" fmla="*/ 6 w 9"/>
                    <a:gd name="T9" fmla="*/ 4 h 9"/>
                    <a:gd name="T10" fmla="*/ 8 w 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9">
                      <a:moveTo>
                        <a:pt x="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2"/>
                        <a:pt x="4" y="2"/>
                        <a:pt x="3" y="4"/>
                      </a:cubicBezTo>
                      <a:cubicBezTo>
                        <a:pt x="2" y="5"/>
                        <a:pt x="0" y="6"/>
                        <a:pt x="1" y="8"/>
                      </a:cubicBezTo>
                      <a:cubicBezTo>
                        <a:pt x="3" y="9"/>
                        <a:pt x="5" y="5"/>
                        <a:pt x="6" y="4"/>
                      </a:cubicBezTo>
                      <a:cubicBezTo>
                        <a:pt x="6" y="3"/>
                        <a:pt x="9" y="2"/>
                        <a:pt x="8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0" name="Freeform 88">
                  <a:extLst>
                    <a:ext uri="{FF2B5EF4-FFF2-40B4-BE49-F238E27FC236}">
                      <a16:creationId xmlns:a16="http://schemas.microsoft.com/office/drawing/2014/main" xmlns="" id="{D13A9424-A707-4FBF-A20B-74954440DF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2413" y="2050682"/>
                  <a:ext cx="266449" cy="250520"/>
                </a:xfrm>
                <a:custGeom>
                  <a:avLst/>
                  <a:gdLst>
                    <a:gd name="T0" fmla="*/ 19 w 33"/>
                    <a:gd name="T1" fmla="*/ 9 h 31"/>
                    <a:gd name="T2" fmla="*/ 19 w 33"/>
                    <a:gd name="T3" fmla="*/ 8 h 31"/>
                    <a:gd name="T4" fmla="*/ 18 w 33"/>
                    <a:gd name="T5" fmla="*/ 5 h 31"/>
                    <a:gd name="T6" fmla="*/ 15 w 33"/>
                    <a:gd name="T7" fmla="*/ 2 h 31"/>
                    <a:gd name="T8" fmla="*/ 13 w 33"/>
                    <a:gd name="T9" fmla="*/ 0 h 31"/>
                    <a:gd name="T10" fmla="*/ 11 w 33"/>
                    <a:gd name="T11" fmla="*/ 0 h 31"/>
                    <a:gd name="T12" fmla="*/ 8 w 33"/>
                    <a:gd name="T13" fmla="*/ 1 h 31"/>
                    <a:gd name="T14" fmla="*/ 7 w 33"/>
                    <a:gd name="T15" fmla="*/ 2 h 31"/>
                    <a:gd name="T16" fmla="*/ 3 w 33"/>
                    <a:gd name="T17" fmla="*/ 4 h 31"/>
                    <a:gd name="T18" fmla="*/ 4 w 33"/>
                    <a:gd name="T19" fmla="*/ 5 h 31"/>
                    <a:gd name="T20" fmla="*/ 4 w 33"/>
                    <a:gd name="T21" fmla="*/ 6 h 31"/>
                    <a:gd name="T22" fmla="*/ 3 w 33"/>
                    <a:gd name="T23" fmla="*/ 7 h 31"/>
                    <a:gd name="T24" fmla="*/ 2 w 33"/>
                    <a:gd name="T25" fmla="*/ 9 h 31"/>
                    <a:gd name="T26" fmla="*/ 6 w 33"/>
                    <a:gd name="T27" fmla="*/ 10 h 31"/>
                    <a:gd name="T28" fmla="*/ 10 w 33"/>
                    <a:gd name="T29" fmla="*/ 11 h 31"/>
                    <a:gd name="T30" fmla="*/ 12 w 33"/>
                    <a:gd name="T31" fmla="*/ 13 h 31"/>
                    <a:gd name="T32" fmla="*/ 14 w 33"/>
                    <a:gd name="T33" fmla="*/ 13 h 31"/>
                    <a:gd name="T34" fmla="*/ 15 w 33"/>
                    <a:gd name="T35" fmla="*/ 13 h 31"/>
                    <a:gd name="T36" fmla="*/ 17 w 33"/>
                    <a:gd name="T37" fmla="*/ 12 h 31"/>
                    <a:gd name="T38" fmla="*/ 18 w 33"/>
                    <a:gd name="T39" fmla="*/ 13 h 31"/>
                    <a:gd name="T40" fmla="*/ 17 w 33"/>
                    <a:gd name="T41" fmla="*/ 14 h 31"/>
                    <a:gd name="T42" fmla="*/ 14 w 33"/>
                    <a:gd name="T43" fmla="*/ 17 h 31"/>
                    <a:gd name="T44" fmla="*/ 12 w 33"/>
                    <a:gd name="T45" fmla="*/ 18 h 31"/>
                    <a:gd name="T46" fmla="*/ 11 w 33"/>
                    <a:gd name="T47" fmla="*/ 19 h 31"/>
                    <a:gd name="T48" fmla="*/ 10 w 33"/>
                    <a:gd name="T49" fmla="*/ 21 h 31"/>
                    <a:gd name="T50" fmla="*/ 8 w 33"/>
                    <a:gd name="T51" fmla="*/ 23 h 31"/>
                    <a:gd name="T52" fmla="*/ 10 w 33"/>
                    <a:gd name="T53" fmla="*/ 23 h 31"/>
                    <a:gd name="T54" fmla="*/ 13 w 33"/>
                    <a:gd name="T55" fmla="*/ 23 h 31"/>
                    <a:gd name="T56" fmla="*/ 16 w 33"/>
                    <a:gd name="T57" fmla="*/ 22 h 31"/>
                    <a:gd name="T58" fmla="*/ 16 w 33"/>
                    <a:gd name="T59" fmla="*/ 23 h 31"/>
                    <a:gd name="T60" fmla="*/ 14 w 33"/>
                    <a:gd name="T61" fmla="*/ 23 h 31"/>
                    <a:gd name="T62" fmla="*/ 10 w 33"/>
                    <a:gd name="T63" fmla="*/ 25 h 31"/>
                    <a:gd name="T64" fmla="*/ 8 w 33"/>
                    <a:gd name="T65" fmla="*/ 26 h 31"/>
                    <a:gd name="T66" fmla="*/ 7 w 33"/>
                    <a:gd name="T67" fmla="*/ 27 h 31"/>
                    <a:gd name="T68" fmla="*/ 6 w 33"/>
                    <a:gd name="T69" fmla="*/ 28 h 31"/>
                    <a:gd name="T70" fmla="*/ 4 w 33"/>
                    <a:gd name="T71" fmla="*/ 26 h 31"/>
                    <a:gd name="T72" fmla="*/ 1 w 33"/>
                    <a:gd name="T73" fmla="*/ 26 h 31"/>
                    <a:gd name="T74" fmla="*/ 1 w 33"/>
                    <a:gd name="T75" fmla="*/ 28 h 31"/>
                    <a:gd name="T76" fmla="*/ 3 w 33"/>
                    <a:gd name="T77" fmla="*/ 30 h 31"/>
                    <a:gd name="T78" fmla="*/ 3 w 33"/>
                    <a:gd name="T79" fmla="*/ 30 h 31"/>
                    <a:gd name="T80" fmla="*/ 6 w 33"/>
                    <a:gd name="T81" fmla="*/ 31 h 31"/>
                    <a:gd name="T82" fmla="*/ 8 w 33"/>
                    <a:gd name="T83" fmla="*/ 29 h 31"/>
                    <a:gd name="T84" fmla="*/ 10 w 33"/>
                    <a:gd name="T85" fmla="*/ 30 h 31"/>
                    <a:gd name="T86" fmla="*/ 13 w 33"/>
                    <a:gd name="T87" fmla="*/ 29 h 31"/>
                    <a:gd name="T88" fmla="*/ 18 w 33"/>
                    <a:gd name="T89" fmla="*/ 27 h 31"/>
                    <a:gd name="T90" fmla="*/ 21 w 33"/>
                    <a:gd name="T91" fmla="*/ 25 h 31"/>
                    <a:gd name="T92" fmla="*/ 23 w 33"/>
                    <a:gd name="T93" fmla="*/ 25 h 31"/>
                    <a:gd name="T94" fmla="*/ 24 w 33"/>
                    <a:gd name="T95" fmla="*/ 27 h 31"/>
                    <a:gd name="T96" fmla="*/ 27 w 33"/>
                    <a:gd name="T97" fmla="*/ 26 h 31"/>
                    <a:gd name="T98" fmla="*/ 30 w 33"/>
                    <a:gd name="T99" fmla="*/ 24 h 31"/>
                    <a:gd name="T100" fmla="*/ 29 w 33"/>
                    <a:gd name="T101" fmla="*/ 23 h 31"/>
                    <a:gd name="T102" fmla="*/ 28 w 33"/>
                    <a:gd name="T103" fmla="*/ 21 h 31"/>
                    <a:gd name="T104" fmla="*/ 31 w 33"/>
                    <a:gd name="T105" fmla="*/ 20 h 31"/>
                    <a:gd name="T106" fmla="*/ 32 w 33"/>
                    <a:gd name="T107" fmla="*/ 20 h 31"/>
                    <a:gd name="T108" fmla="*/ 33 w 33"/>
                    <a:gd name="T109" fmla="*/ 18 h 31"/>
                    <a:gd name="T110" fmla="*/ 32 w 33"/>
                    <a:gd name="T111" fmla="*/ 16 h 31"/>
                    <a:gd name="T112" fmla="*/ 30 w 33"/>
                    <a:gd name="T113" fmla="*/ 14 h 31"/>
                    <a:gd name="T114" fmla="*/ 29 w 33"/>
                    <a:gd name="T115" fmla="*/ 13 h 31"/>
                    <a:gd name="T116" fmla="*/ 27 w 33"/>
                    <a:gd name="T117" fmla="*/ 12 h 31"/>
                    <a:gd name="T118" fmla="*/ 24 w 33"/>
                    <a:gd name="T119" fmla="*/ 11 h 31"/>
                    <a:gd name="T120" fmla="*/ 22 w 33"/>
                    <a:gd name="T121" fmla="*/ 10 h 31"/>
                    <a:gd name="T122" fmla="*/ 21 w 33"/>
                    <a:gd name="T123" fmla="*/ 10 h 31"/>
                    <a:gd name="T124" fmla="*/ 19 w 33"/>
                    <a:gd name="T125" fmla="*/ 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3" h="31">
                      <a:moveTo>
                        <a:pt x="19" y="9"/>
                      </a:moveTo>
                      <a:cubicBezTo>
                        <a:pt x="19" y="9"/>
                        <a:pt x="19" y="8"/>
                        <a:pt x="19" y="8"/>
                      </a:cubicBezTo>
                      <a:cubicBezTo>
                        <a:pt x="19" y="7"/>
                        <a:pt x="18" y="6"/>
                        <a:pt x="18" y="5"/>
                      </a:cubicBezTo>
                      <a:cubicBezTo>
                        <a:pt x="17" y="4"/>
                        <a:pt x="16" y="3"/>
                        <a:pt x="15" y="2"/>
                      </a:cubicBezTo>
                      <a:cubicBezTo>
                        <a:pt x="14" y="1"/>
                        <a:pt x="14" y="1"/>
                        <a:pt x="13" y="0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8" y="1"/>
                        <a:pt x="8" y="2"/>
                        <a:pt x="7" y="2"/>
                      </a:cubicBezTo>
                      <a:cubicBezTo>
                        <a:pt x="6" y="3"/>
                        <a:pt x="4" y="2"/>
                        <a:pt x="3" y="4"/>
                      </a:cubicBezTo>
                      <a:cubicBezTo>
                        <a:pt x="3" y="4"/>
                        <a:pt x="3" y="5"/>
                        <a:pt x="4" y="5"/>
                      </a:cubicBezTo>
                      <a:cubicBezTo>
                        <a:pt x="4" y="5"/>
                        <a:pt x="4" y="5"/>
                        <a:pt x="4" y="6"/>
                      </a:cubicBezTo>
                      <a:cubicBezTo>
                        <a:pt x="4" y="6"/>
                        <a:pt x="4" y="7"/>
                        <a:pt x="3" y="7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3" y="10"/>
                        <a:pt x="5" y="10"/>
                        <a:pt x="6" y="10"/>
                      </a:cubicBezTo>
                      <a:cubicBezTo>
                        <a:pt x="8" y="10"/>
                        <a:pt x="9" y="11"/>
                        <a:pt x="10" y="11"/>
                      </a:cubicBezTo>
                      <a:cubicBezTo>
                        <a:pt x="11" y="12"/>
                        <a:pt x="11" y="12"/>
                        <a:pt x="12" y="13"/>
                      </a:cubicBezTo>
                      <a:cubicBezTo>
                        <a:pt x="13" y="14"/>
                        <a:pt x="13" y="14"/>
                        <a:pt x="14" y="13"/>
                      </a:cubicBezTo>
                      <a:cubicBezTo>
                        <a:pt x="14" y="13"/>
                        <a:pt x="15" y="13"/>
                        <a:pt x="15" y="13"/>
                      </a:cubicBezTo>
                      <a:cubicBezTo>
                        <a:pt x="16" y="12"/>
                        <a:pt x="16" y="12"/>
                        <a:pt x="17" y="12"/>
                      </a:cubicBezTo>
                      <a:cubicBezTo>
                        <a:pt x="17" y="12"/>
                        <a:pt x="18" y="12"/>
                        <a:pt x="18" y="13"/>
                      </a:cubicBezTo>
                      <a:cubicBezTo>
                        <a:pt x="18" y="13"/>
                        <a:pt x="17" y="14"/>
                        <a:pt x="17" y="14"/>
                      </a:cubicBezTo>
                      <a:cubicBezTo>
                        <a:pt x="16" y="15"/>
                        <a:pt x="15" y="16"/>
                        <a:pt x="14" y="17"/>
                      </a:cubicBezTo>
                      <a:cubicBezTo>
                        <a:pt x="13" y="17"/>
                        <a:pt x="12" y="17"/>
                        <a:pt x="12" y="18"/>
                      </a:cubicBezTo>
                      <a:cubicBezTo>
                        <a:pt x="11" y="18"/>
                        <a:pt x="11" y="18"/>
                        <a:pt x="11" y="19"/>
                      </a:cubicBezTo>
                      <a:cubicBezTo>
                        <a:pt x="11" y="20"/>
                        <a:pt x="10" y="20"/>
                        <a:pt x="10" y="21"/>
                      </a:cubicBezTo>
                      <a:cubicBezTo>
                        <a:pt x="9" y="21"/>
                        <a:pt x="8" y="22"/>
                        <a:pt x="8" y="23"/>
                      </a:cubicBezTo>
                      <a:cubicBezTo>
                        <a:pt x="8" y="23"/>
                        <a:pt x="10" y="23"/>
                        <a:pt x="10" y="23"/>
                      </a:cubicBezTo>
                      <a:cubicBezTo>
                        <a:pt x="11" y="23"/>
                        <a:pt x="12" y="23"/>
                        <a:pt x="13" y="23"/>
                      </a:cubicBezTo>
                      <a:cubicBezTo>
                        <a:pt x="14" y="22"/>
                        <a:pt x="15" y="22"/>
                        <a:pt x="16" y="22"/>
                      </a:cubicBezTo>
                      <a:cubicBezTo>
                        <a:pt x="16" y="22"/>
                        <a:pt x="16" y="23"/>
                        <a:pt x="16" y="23"/>
                      </a:cubicBezTo>
                      <a:cubicBezTo>
                        <a:pt x="16" y="23"/>
                        <a:pt x="15" y="23"/>
                        <a:pt x="14" y="23"/>
                      </a:cubicBezTo>
                      <a:cubicBezTo>
                        <a:pt x="13" y="24"/>
                        <a:pt x="11" y="24"/>
                        <a:pt x="10" y="25"/>
                      </a:cubicBezTo>
                      <a:cubicBezTo>
                        <a:pt x="10" y="26"/>
                        <a:pt x="9" y="26"/>
                        <a:pt x="8" y="26"/>
                      </a:cubicBezTo>
                      <a:cubicBezTo>
                        <a:pt x="8" y="27"/>
                        <a:pt x="7" y="27"/>
                        <a:pt x="7" y="27"/>
                      </a:cubicBezTo>
                      <a:cubicBezTo>
                        <a:pt x="6" y="27"/>
                        <a:pt x="7" y="28"/>
                        <a:pt x="6" y="28"/>
                      </a:cubicBezTo>
                      <a:cubicBezTo>
                        <a:pt x="5" y="27"/>
                        <a:pt x="5" y="26"/>
                        <a:pt x="4" y="26"/>
                      </a:cubicBezTo>
                      <a:cubicBezTo>
                        <a:pt x="3" y="25"/>
                        <a:pt x="2" y="25"/>
                        <a:pt x="1" y="26"/>
                      </a:cubicBezTo>
                      <a:cubicBezTo>
                        <a:pt x="0" y="27"/>
                        <a:pt x="1" y="28"/>
                        <a:pt x="1" y="28"/>
                      </a:cubicBezTo>
                      <a:cubicBezTo>
                        <a:pt x="2" y="29"/>
                        <a:pt x="2" y="29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1"/>
                        <a:pt x="5" y="31"/>
                        <a:pt x="6" y="31"/>
                      </a:cubicBezTo>
                      <a:cubicBezTo>
                        <a:pt x="7" y="31"/>
                        <a:pt x="7" y="30"/>
                        <a:pt x="8" y="29"/>
                      </a:cubicBezTo>
                      <a:cubicBezTo>
                        <a:pt x="9" y="29"/>
                        <a:pt x="9" y="30"/>
                        <a:pt x="10" y="30"/>
                      </a:cubicBezTo>
                      <a:cubicBezTo>
                        <a:pt x="11" y="30"/>
                        <a:pt x="12" y="30"/>
                        <a:pt x="13" y="29"/>
                      </a:cubicBezTo>
                      <a:cubicBezTo>
                        <a:pt x="15" y="29"/>
                        <a:pt x="16" y="28"/>
                        <a:pt x="18" y="27"/>
                      </a:cubicBezTo>
                      <a:cubicBezTo>
                        <a:pt x="19" y="27"/>
                        <a:pt x="20" y="26"/>
                        <a:pt x="21" y="25"/>
                      </a:cubicBezTo>
                      <a:cubicBezTo>
                        <a:pt x="22" y="25"/>
                        <a:pt x="23" y="24"/>
                        <a:pt x="23" y="25"/>
                      </a:cubicBezTo>
                      <a:cubicBezTo>
                        <a:pt x="23" y="26"/>
                        <a:pt x="23" y="27"/>
                        <a:pt x="24" y="27"/>
                      </a:cubicBezTo>
                      <a:cubicBezTo>
                        <a:pt x="25" y="28"/>
                        <a:pt x="26" y="26"/>
                        <a:pt x="27" y="26"/>
                      </a:cubicBezTo>
                      <a:cubicBezTo>
                        <a:pt x="28" y="25"/>
                        <a:pt x="30" y="25"/>
                        <a:pt x="30" y="24"/>
                      </a:cubicBezTo>
                      <a:cubicBezTo>
                        <a:pt x="31" y="23"/>
                        <a:pt x="30" y="23"/>
                        <a:pt x="29" y="23"/>
                      </a:cubicBezTo>
                      <a:cubicBezTo>
                        <a:pt x="28" y="23"/>
                        <a:pt x="27" y="22"/>
                        <a:pt x="28" y="21"/>
                      </a:cubicBezTo>
                      <a:cubicBezTo>
                        <a:pt x="28" y="20"/>
                        <a:pt x="30" y="20"/>
                        <a:pt x="31" y="20"/>
                      </a:cubicBezTo>
                      <a:cubicBezTo>
                        <a:pt x="31" y="20"/>
                        <a:pt x="32" y="21"/>
                        <a:pt x="32" y="20"/>
                      </a:cubicBezTo>
                      <a:cubicBezTo>
                        <a:pt x="33" y="20"/>
                        <a:pt x="33" y="19"/>
                        <a:pt x="33" y="18"/>
                      </a:cubicBezTo>
                      <a:cubicBezTo>
                        <a:pt x="33" y="17"/>
                        <a:pt x="32" y="16"/>
                        <a:pt x="32" y="16"/>
                      </a:cubicBezTo>
                      <a:cubicBezTo>
                        <a:pt x="31" y="15"/>
                        <a:pt x="30" y="15"/>
                        <a:pt x="30" y="14"/>
                      </a:cubicBezTo>
                      <a:cubicBezTo>
                        <a:pt x="30" y="14"/>
                        <a:pt x="30" y="14"/>
                        <a:pt x="29" y="13"/>
                      </a:cubicBezTo>
                      <a:cubicBezTo>
                        <a:pt x="28" y="13"/>
                        <a:pt x="27" y="13"/>
                        <a:pt x="27" y="12"/>
                      </a:cubicBezTo>
                      <a:cubicBezTo>
                        <a:pt x="26" y="12"/>
                        <a:pt x="25" y="11"/>
                        <a:pt x="24" y="11"/>
                      </a:cubicBezTo>
                      <a:cubicBezTo>
                        <a:pt x="23" y="10"/>
                        <a:pt x="23" y="10"/>
                        <a:pt x="22" y="10"/>
                      </a:cubicBezTo>
                      <a:cubicBezTo>
                        <a:pt x="22" y="10"/>
                        <a:pt x="21" y="11"/>
                        <a:pt x="21" y="10"/>
                      </a:cubicBezTo>
                      <a:cubicBezTo>
                        <a:pt x="20" y="10"/>
                        <a:pt x="19" y="9"/>
                        <a:pt x="19" y="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1" name="Freeform 89">
                  <a:extLst>
                    <a:ext uri="{FF2B5EF4-FFF2-40B4-BE49-F238E27FC236}">
                      <a16:creationId xmlns:a16="http://schemas.microsoft.com/office/drawing/2014/main" xmlns="" id="{C1DE068A-7566-4D12-A3D0-2D495D5EB9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6678" y="2244726"/>
                  <a:ext cx="8689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2" name="Freeform 90">
                  <a:extLst>
                    <a:ext uri="{FF2B5EF4-FFF2-40B4-BE49-F238E27FC236}">
                      <a16:creationId xmlns:a16="http://schemas.microsoft.com/office/drawing/2014/main" xmlns="" id="{AB58E62D-2709-4817-9836-15AFDC4B5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568" y="253434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3" name="Freeform 91">
                  <a:extLst>
                    <a:ext uri="{FF2B5EF4-FFF2-40B4-BE49-F238E27FC236}">
                      <a16:creationId xmlns:a16="http://schemas.microsoft.com/office/drawing/2014/main" xmlns="" id="{7D8F8934-4052-46CB-9C6A-1D3710D07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7744" y="1976829"/>
                  <a:ext cx="7240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4" name="Freeform 92">
                  <a:extLst>
                    <a:ext uri="{FF2B5EF4-FFF2-40B4-BE49-F238E27FC236}">
                      <a16:creationId xmlns:a16="http://schemas.microsoft.com/office/drawing/2014/main" xmlns="" id="{7F39CE3B-19DF-434F-82B0-2DFB12979B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9710" y="2527104"/>
                  <a:ext cx="7240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5" name="Freeform 93">
                  <a:extLst>
                    <a:ext uri="{FF2B5EF4-FFF2-40B4-BE49-F238E27FC236}">
                      <a16:creationId xmlns:a16="http://schemas.microsoft.com/office/drawing/2014/main" xmlns="" id="{5CC5CAAD-4751-470E-903A-389FDFEBC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2634" y="139469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6" name="Freeform 94">
                  <a:extLst>
                    <a:ext uri="{FF2B5EF4-FFF2-40B4-BE49-F238E27FC236}">
                      <a16:creationId xmlns:a16="http://schemas.microsoft.com/office/drawing/2014/main" xmlns="" id="{CDE6EA77-1E68-44CB-8C00-78F659584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5367" y="22447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7" name="Freeform 95">
                  <a:extLst>
                    <a:ext uri="{FF2B5EF4-FFF2-40B4-BE49-F238E27FC236}">
                      <a16:creationId xmlns:a16="http://schemas.microsoft.com/office/drawing/2014/main" xmlns="" id="{EF9BCAC0-1B08-4249-B21A-3E86D04EB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0256" y="2534344"/>
                  <a:ext cx="7240" cy="8689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8" name="Freeform 96">
                  <a:extLst>
                    <a:ext uri="{FF2B5EF4-FFF2-40B4-BE49-F238E27FC236}">
                      <a16:creationId xmlns:a16="http://schemas.microsoft.com/office/drawing/2014/main" xmlns="" id="{F2E6B2D0-C206-4D39-9E2C-56A71A9639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3945" y="140338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9" name="Freeform 97">
                  <a:extLst>
                    <a:ext uri="{FF2B5EF4-FFF2-40B4-BE49-F238E27FC236}">
                      <a16:creationId xmlns:a16="http://schemas.microsoft.com/office/drawing/2014/main" xmlns="" id="{4B23FBE0-E105-4F4B-8ABD-4FB41D1428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5639" y="25271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0" name="Freeform 98">
                  <a:extLst>
                    <a:ext uri="{FF2B5EF4-FFF2-40B4-BE49-F238E27FC236}">
                      <a16:creationId xmlns:a16="http://schemas.microsoft.com/office/drawing/2014/main" xmlns="" id="{139351CD-1A4E-4C82-8368-58BDCB601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2879" y="253434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1" name="Freeform 99">
                  <a:extLst>
                    <a:ext uri="{FF2B5EF4-FFF2-40B4-BE49-F238E27FC236}">
                      <a16:creationId xmlns:a16="http://schemas.microsoft.com/office/drawing/2014/main" xmlns="" id="{DE5735F2-C363-4075-B557-D534E85847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1021" y="2518415"/>
                  <a:ext cx="8689" cy="8689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2" name="Freeform 100">
                  <a:extLst>
                    <a:ext uri="{FF2B5EF4-FFF2-40B4-BE49-F238E27FC236}">
                      <a16:creationId xmlns:a16="http://schemas.microsoft.com/office/drawing/2014/main" xmlns="" id="{BD862C31-1FA6-4F9A-AE39-3DDA87D4F4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2332" y="2518415"/>
                  <a:ext cx="8689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3" name="Freeform 101">
                  <a:extLst>
                    <a:ext uri="{FF2B5EF4-FFF2-40B4-BE49-F238E27FC236}">
                      <a16:creationId xmlns:a16="http://schemas.microsoft.com/office/drawing/2014/main" xmlns="" id="{4BE18F91-F14D-4618-9999-CFE92B035C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835" y="2130327"/>
                  <a:ext cx="0" cy="8689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4" name="Freeform 102">
                  <a:extLst>
                    <a:ext uri="{FF2B5EF4-FFF2-40B4-BE49-F238E27FC236}">
                      <a16:creationId xmlns:a16="http://schemas.microsoft.com/office/drawing/2014/main" xmlns="" id="{843EAE88-638A-4658-81AC-A7B06ED55B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3945" y="139469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5" name="Freeform 103">
                  <a:extLst>
                    <a:ext uri="{FF2B5EF4-FFF2-40B4-BE49-F238E27FC236}">
                      <a16:creationId xmlns:a16="http://schemas.microsoft.com/office/drawing/2014/main" xmlns="" id="{6C9EB99D-7E13-4DC8-9433-92540DE693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2687" y="2543033"/>
                  <a:ext cx="0" cy="8689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6" name="Freeform 104">
                  <a:extLst>
                    <a:ext uri="{FF2B5EF4-FFF2-40B4-BE49-F238E27FC236}">
                      <a16:creationId xmlns:a16="http://schemas.microsoft.com/office/drawing/2014/main" xmlns="" id="{9E04DD93-244C-49B0-A92E-F9A51E98A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8291" y="2502486"/>
                  <a:ext cx="24618" cy="8689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7" name="Freeform 105">
                  <a:extLst>
                    <a:ext uri="{FF2B5EF4-FFF2-40B4-BE49-F238E27FC236}">
                      <a16:creationId xmlns:a16="http://schemas.microsoft.com/office/drawing/2014/main" xmlns="" id="{ACE66CD2-45A5-423B-8084-21BC06F94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835" y="2130327"/>
                  <a:ext cx="8689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8" name="Freeform 106">
                  <a:extLst>
                    <a:ext uri="{FF2B5EF4-FFF2-40B4-BE49-F238E27FC236}">
                      <a16:creationId xmlns:a16="http://schemas.microsoft.com/office/drawing/2014/main" xmlns="" id="{58BEFE95-E20F-4E2F-A813-082AFED9FE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1594" y="2130327"/>
                  <a:ext cx="7240" cy="8689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9" name="Freeform 107">
                  <a:extLst>
                    <a:ext uri="{FF2B5EF4-FFF2-40B4-BE49-F238E27FC236}">
                      <a16:creationId xmlns:a16="http://schemas.microsoft.com/office/drawing/2014/main" xmlns="" id="{18B4DD3B-8238-461F-BFD4-28571E1CA7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2687" y="256765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0" name="Freeform 108">
                  <a:extLst>
                    <a:ext uri="{FF2B5EF4-FFF2-40B4-BE49-F238E27FC236}">
                      <a16:creationId xmlns:a16="http://schemas.microsoft.com/office/drawing/2014/main" xmlns="" id="{82908EEB-E710-467E-85BE-BE74A1D18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3154" y="3157024"/>
                  <a:ext cx="8689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1" name="Freeform 109">
                  <a:extLst>
                    <a:ext uri="{FF2B5EF4-FFF2-40B4-BE49-F238E27FC236}">
                      <a16:creationId xmlns:a16="http://schemas.microsoft.com/office/drawing/2014/main" xmlns="" id="{CC88CBA1-9365-4C11-9359-58A688A96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3999" y="2574891"/>
                  <a:ext cx="0" cy="8689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2" name="Freeform 110">
                  <a:extLst>
                    <a:ext uri="{FF2B5EF4-FFF2-40B4-BE49-F238E27FC236}">
                      <a16:creationId xmlns:a16="http://schemas.microsoft.com/office/drawing/2014/main" xmlns="" id="{FD1E6CF8-CFCA-472D-8122-0BD41F7666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1842" y="3149783"/>
                  <a:ext cx="15929" cy="7240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1" y="0"/>
                        <a:pt x="2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3" name="Freeform 111">
                  <a:extLst>
                    <a:ext uri="{FF2B5EF4-FFF2-40B4-BE49-F238E27FC236}">
                      <a16:creationId xmlns:a16="http://schemas.microsoft.com/office/drawing/2014/main" xmlns="" id="{DAF104D7-D724-46EA-8E77-5667B55F51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835" y="2123087"/>
                  <a:ext cx="0" cy="724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4" name="Freeform 112">
                  <a:extLst>
                    <a:ext uri="{FF2B5EF4-FFF2-40B4-BE49-F238E27FC236}">
                      <a16:creationId xmlns:a16="http://schemas.microsoft.com/office/drawing/2014/main" xmlns="" id="{0006B722-9F7F-4E26-9AD3-081ED63B3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2687" y="255896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5" name="Freeform 113">
                  <a:extLst>
                    <a:ext uri="{FF2B5EF4-FFF2-40B4-BE49-F238E27FC236}">
                      <a16:creationId xmlns:a16="http://schemas.microsoft.com/office/drawing/2014/main" xmlns="" id="{CDD8767B-9A15-4E4F-9C12-C734BF87E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6132" y="2244726"/>
                  <a:ext cx="40547" cy="7240"/>
                </a:xfrm>
                <a:custGeom>
                  <a:avLst/>
                  <a:gdLst>
                    <a:gd name="T0" fmla="*/ 5 w 5"/>
                    <a:gd name="T1" fmla="*/ 0 h 1"/>
                    <a:gd name="T2" fmla="*/ 4 w 5"/>
                    <a:gd name="T3" fmla="*/ 0 h 1"/>
                    <a:gd name="T4" fmla="*/ 0 w 5"/>
                    <a:gd name="T5" fmla="*/ 0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3" y="1"/>
                        <a:pt x="1" y="0"/>
                        <a:pt x="0" y="0"/>
                      </a:cubicBezTo>
                      <a:cubicBezTo>
                        <a:pt x="2" y="0"/>
                        <a:pt x="3" y="1"/>
                        <a:pt x="5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6" name="Freeform 114">
                  <a:extLst>
                    <a:ext uri="{FF2B5EF4-FFF2-40B4-BE49-F238E27FC236}">
                      <a16:creationId xmlns:a16="http://schemas.microsoft.com/office/drawing/2014/main" xmlns="" id="{203687FE-88A3-426A-B92F-AE1D78A29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9056" y="198551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7" name="Freeform 115">
                  <a:extLst>
                    <a:ext uri="{FF2B5EF4-FFF2-40B4-BE49-F238E27FC236}">
                      <a16:creationId xmlns:a16="http://schemas.microsoft.com/office/drawing/2014/main" xmlns="" id="{E88E7D6B-22B2-43DF-9972-6F23D4BF2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6950" y="2527104"/>
                  <a:ext cx="8689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8" name="Freeform 116">
                  <a:extLst>
                    <a:ext uri="{FF2B5EF4-FFF2-40B4-BE49-F238E27FC236}">
                      <a16:creationId xmlns:a16="http://schemas.microsoft.com/office/drawing/2014/main" xmlns="" id="{3BB4437A-F2AE-40C8-AD5C-692807125E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1842" y="315702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9" name="Freeform 117">
                  <a:extLst>
                    <a:ext uri="{FF2B5EF4-FFF2-40B4-BE49-F238E27FC236}">
                      <a16:creationId xmlns:a16="http://schemas.microsoft.com/office/drawing/2014/main" xmlns="" id="{6AA93667-49D3-4E40-8E05-FCB90ECADB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3999" y="2567651"/>
                  <a:ext cx="8689" cy="724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1"/>
                        <a:pt x="1" y="1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0" name="Freeform 118">
                  <a:extLst>
                    <a:ext uri="{FF2B5EF4-FFF2-40B4-BE49-F238E27FC236}">
                      <a16:creationId xmlns:a16="http://schemas.microsoft.com/office/drawing/2014/main" xmlns="" id="{079E67D0-2E63-474F-9EEB-5397D52537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568" y="2534344"/>
                  <a:ext cx="8689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1" name="Freeform 119">
                  <a:extLst>
                    <a:ext uri="{FF2B5EF4-FFF2-40B4-BE49-F238E27FC236}">
                      <a16:creationId xmlns:a16="http://schemas.microsoft.com/office/drawing/2014/main" xmlns="" id="{2E5EB64C-AC79-4851-8DCC-F499D33F4F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2687" y="2551722"/>
                  <a:ext cx="0" cy="724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2" name="Freeform 120">
                  <a:extLst>
                    <a:ext uri="{FF2B5EF4-FFF2-40B4-BE49-F238E27FC236}">
                      <a16:creationId xmlns:a16="http://schemas.microsoft.com/office/drawing/2014/main" xmlns="" id="{8CFC503D-1191-40DB-B465-B0BAA282B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2687" y="2558962"/>
                  <a:ext cx="0" cy="8689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3" name="Freeform 121">
                  <a:extLst>
                    <a:ext uri="{FF2B5EF4-FFF2-40B4-BE49-F238E27FC236}">
                      <a16:creationId xmlns:a16="http://schemas.microsoft.com/office/drawing/2014/main" xmlns="" id="{35A38FD2-A1B6-4A08-9E80-ED5120CA4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2879" y="2534344"/>
                  <a:ext cx="8689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4" name="Freeform 122">
                  <a:extLst>
                    <a:ext uri="{FF2B5EF4-FFF2-40B4-BE49-F238E27FC236}">
                      <a16:creationId xmlns:a16="http://schemas.microsoft.com/office/drawing/2014/main" xmlns="" id="{06BB77CD-8B56-43ED-BE35-B155ECE70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5639" y="2527104"/>
                  <a:ext cx="7240" cy="7240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5" name="Freeform 123">
                  <a:extLst>
                    <a:ext uri="{FF2B5EF4-FFF2-40B4-BE49-F238E27FC236}">
                      <a16:creationId xmlns:a16="http://schemas.microsoft.com/office/drawing/2014/main" xmlns="" id="{4A550C6A-5676-4708-98CA-1F1D6639F9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8016" y="1403385"/>
                  <a:ext cx="15929" cy="8689"/>
                </a:xfrm>
                <a:custGeom>
                  <a:avLst/>
                  <a:gdLst>
                    <a:gd name="T0" fmla="*/ 1 w 2"/>
                    <a:gd name="T1" fmla="*/ 0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0 h 1"/>
                    <a:gd name="T8" fmla="*/ 1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6" name="Freeform 124">
                  <a:extLst>
                    <a:ext uri="{FF2B5EF4-FFF2-40B4-BE49-F238E27FC236}">
                      <a16:creationId xmlns:a16="http://schemas.microsoft.com/office/drawing/2014/main" xmlns="" id="{CA539AA8-B1BA-4F43-873C-B916B86DF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8291" y="250248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7" name="Freeform 125">
                  <a:extLst>
                    <a:ext uri="{FF2B5EF4-FFF2-40B4-BE49-F238E27FC236}">
                      <a16:creationId xmlns:a16="http://schemas.microsoft.com/office/drawing/2014/main" xmlns="" id="{B1EBFCE3-7AB3-4204-A6A7-7DDF8BFD2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9056" y="1976829"/>
                  <a:ext cx="8689" cy="8689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8" name="Freeform 126">
                  <a:extLst>
                    <a:ext uri="{FF2B5EF4-FFF2-40B4-BE49-F238E27FC236}">
                      <a16:creationId xmlns:a16="http://schemas.microsoft.com/office/drawing/2014/main" xmlns="" id="{FFBAD140-9F95-43E7-869B-5F423944F2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9710" y="25271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9" name="Freeform 127">
                  <a:extLst>
                    <a:ext uri="{FF2B5EF4-FFF2-40B4-BE49-F238E27FC236}">
                      <a16:creationId xmlns:a16="http://schemas.microsoft.com/office/drawing/2014/main" xmlns="" id="{E27F40F6-C120-4E82-BA75-29B3D1BB51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6705" y="1412074"/>
                  <a:ext cx="0" cy="724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0" name="Freeform 128">
                  <a:extLst>
                    <a:ext uri="{FF2B5EF4-FFF2-40B4-BE49-F238E27FC236}">
                      <a16:creationId xmlns:a16="http://schemas.microsoft.com/office/drawing/2014/main" xmlns="" id="{C6F89AD7-EA61-43BE-BBA9-039BD92A5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835" y="2123087"/>
                  <a:ext cx="0" cy="7240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1" name="Freeform 129">
                  <a:extLst>
                    <a:ext uri="{FF2B5EF4-FFF2-40B4-BE49-F238E27FC236}">
                      <a16:creationId xmlns:a16="http://schemas.microsoft.com/office/drawing/2014/main" xmlns="" id="{1C40272F-1C39-41F9-9452-DB77F35065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835" y="2130327"/>
                  <a:ext cx="8689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2" name="Freeform 130">
                  <a:extLst>
                    <a:ext uri="{FF2B5EF4-FFF2-40B4-BE49-F238E27FC236}">
                      <a16:creationId xmlns:a16="http://schemas.microsoft.com/office/drawing/2014/main" xmlns="" id="{38CA5C04-CB79-45D6-A69D-9F72C9715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9056" y="198551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3" name="Freeform 131">
                  <a:extLst>
                    <a:ext uri="{FF2B5EF4-FFF2-40B4-BE49-F238E27FC236}">
                      <a16:creationId xmlns:a16="http://schemas.microsoft.com/office/drawing/2014/main" xmlns="" id="{40DD97AB-BBD5-4F97-8839-333F01F305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3945" y="1394697"/>
                  <a:ext cx="0" cy="8689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4" name="Freeform 132">
                  <a:extLst>
                    <a:ext uri="{FF2B5EF4-FFF2-40B4-BE49-F238E27FC236}">
                      <a16:creationId xmlns:a16="http://schemas.microsoft.com/office/drawing/2014/main" xmlns="" id="{94D8DF69-0E45-4B8F-8529-1BFBA2639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3945" y="1394697"/>
                  <a:ext cx="8689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5" name="Freeform 133">
                  <a:extLst>
                    <a:ext uri="{FF2B5EF4-FFF2-40B4-BE49-F238E27FC236}">
                      <a16:creationId xmlns:a16="http://schemas.microsoft.com/office/drawing/2014/main" xmlns="" id="{BFD573E9-B538-478E-8820-8C6066389B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5367" y="2244726"/>
                  <a:ext cx="7240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6" name="Freeform 134">
                  <a:extLst>
                    <a:ext uri="{FF2B5EF4-FFF2-40B4-BE49-F238E27FC236}">
                      <a16:creationId xmlns:a16="http://schemas.microsoft.com/office/drawing/2014/main" xmlns="" id="{6574CCF4-4C9B-4481-90C4-788264016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1021" y="251841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7" name="Freeform 135">
                  <a:extLst>
                    <a:ext uri="{FF2B5EF4-FFF2-40B4-BE49-F238E27FC236}">
                      <a16:creationId xmlns:a16="http://schemas.microsoft.com/office/drawing/2014/main" xmlns="" id="{67FDC90C-70CC-4966-9D7A-2790A46E09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5367" y="22447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8" name="Freeform 136">
                  <a:extLst>
                    <a:ext uri="{FF2B5EF4-FFF2-40B4-BE49-F238E27FC236}">
                      <a16:creationId xmlns:a16="http://schemas.microsoft.com/office/drawing/2014/main" xmlns="" id="{561E02A0-0B24-41C2-8140-B1DB1BCC6E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6678" y="22447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9" name="Freeform 137">
                  <a:extLst>
                    <a:ext uri="{FF2B5EF4-FFF2-40B4-BE49-F238E27FC236}">
                      <a16:creationId xmlns:a16="http://schemas.microsoft.com/office/drawing/2014/main" xmlns="" id="{B3BEC752-1004-43CA-8E5F-D5A934570D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2634" y="1387456"/>
                  <a:ext cx="8689" cy="724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0" name="Freeform 138">
                  <a:extLst>
                    <a:ext uri="{FF2B5EF4-FFF2-40B4-BE49-F238E27FC236}">
                      <a16:creationId xmlns:a16="http://schemas.microsoft.com/office/drawing/2014/main" xmlns="" id="{7BB563D7-2D97-4003-8660-F952A25124F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61648" y="699613"/>
                  <a:ext cx="1616069" cy="2700689"/>
                </a:xfrm>
                <a:custGeom>
                  <a:avLst/>
                  <a:gdLst>
                    <a:gd name="T0" fmla="*/ 174 w 200"/>
                    <a:gd name="T1" fmla="*/ 272 h 334"/>
                    <a:gd name="T2" fmla="*/ 193 w 200"/>
                    <a:gd name="T3" fmla="*/ 232 h 334"/>
                    <a:gd name="T4" fmla="*/ 168 w 200"/>
                    <a:gd name="T5" fmla="*/ 218 h 334"/>
                    <a:gd name="T6" fmla="*/ 123 w 200"/>
                    <a:gd name="T7" fmla="*/ 220 h 334"/>
                    <a:gd name="T8" fmla="*/ 146 w 200"/>
                    <a:gd name="T9" fmla="*/ 206 h 334"/>
                    <a:gd name="T10" fmla="*/ 139 w 200"/>
                    <a:gd name="T11" fmla="*/ 191 h 334"/>
                    <a:gd name="T12" fmla="*/ 161 w 200"/>
                    <a:gd name="T13" fmla="*/ 179 h 334"/>
                    <a:gd name="T14" fmla="*/ 179 w 200"/>
                    <a:gd name="T15" fmla="*/ 151 h 334"/>
                    <a:gd name="T16" fmla="*/ 198 w 200"/>
                    <a:gd name="T17" fmla="*/ 92 h 334"/>
                    <a:gd name="T18" fmla="*/ 168 w 200"/>
                    <a:gd name="T19" fmla="*/ 82 h 334"/>
                    <a:gd name="T20" fmla="*/ 123 w 200"/>
                    <a:gd name="T21" fmla="*/ 81 h 334"/>
                    <a:gd name="T22" fmla="*/ 111 w 200"/>
                    <a:gd name="T23" fmla="*/ 88 h 334"/>
                    <a:gd name="T24" fmla="*/ 100 w 200"/>
                    <a:gd name="T25" fmla="*/ 84 h 334"/>
                    <a:gd name="T26" fmla="*/ 106 w 200"/>
                    <a:gd name="T27" fmla="*/ 76 h 334"/>
                    <a:gd name="T28" fmla="*/ 87 w 200"/>
                    <a:gd name="T29" fmla="*/ 66 h 334"/>
                    <a:gd name="T30" fmla="*/ 114 w 200"/>
                    <a:gd name="T31" fmla="*/ 51 h 334"/>
                    <a:gd name="T32" fmla="*/ 138 w 200"/>
                    <a:gd name="T33" fmla="*/ 13 h 334"/>
                    <a:gd name="T34" fmla="*/ 122 w 200"/>
                    <a:gd name="T35" fmla="*/ 6 h 334"/>
                    <a:gd name="T36" fmla="*/ 91 w 200"/>
                    <a:gd name="T37" fmla="*/ 11 h 334"/>
                    <a:gd name="T38" fmla="*/ 68 w 200"/>
                    <a:gd name="T39" fmla="*/ 19 h 334"/>
                    <a:gd name="T40" fmla="*/ 57 w 200"/>
                    <a:gd name="T41" fmla="*/ 19 h 334"/>
                    <a:gd name="T42" fmla="*/ 54 w 200"/>
                    <a:gd name="T43" fmla="*/ 36 h 334"/>
                    <a:gd name="T44" fmla="*/ 43 w 200"/>
                    <a:gd name="T45" fmla="*/ 51 h 334"/>
                    <a:gd name="T46" fmla="*/ 53 w 200"/>
                    <a:gd name="T47" fmla="*/ 69 h 334"/>
                    <a:gd name="T48" fmla="*/ 36 w 200"/>
                    <a:gd name="T49" fmla="*/ 68 h 334"/>
                    <a:gd name="T50" fmla="*/ 22 w 200"/>
                    <a:gd name="T51" fmla="*/ 72 h 334"/>
                    <a:gd name="T52" fmla="*/ 31 w 200"/>
                    <a:gd name="T53" fmla="*/ 92 h 334"/>
                    <a:gd name="T54" fmla="*/ 21 w 200"/>
                    <a:gd name="T55" fmla="*/ 106 h 334"/>
                    <a:gd name="T56" fmla="*/ 31 w 200"/>
                    <a:gd name="T57" fmla="*/ 115 h 334"/>
                    <a:gd name="T58" fmla="*/ 32 w 200"/>
                    <a:gd name="T59" fmla="*/ 128 h 334"/>
                    <a:gd name="T60" fmla="*/ 19 w 200"/>
                    <a:gd name="T61" fmla="*/ 143 h 334"/>
                    <a:gd name="T62" fmla="*/ 15 w 200"/>
                    <a:gd name="T63" fmla="*/ 156 h 334"/>
                    <a:gd name="T64" fmla="*/ 25 w 200"/>
                    <a:gd name="T65" fmla="*/ 163 h 334"/>
                    <a:gd name="T66" fmla="*/ 29 w 200"/>
                    <a:gd name="T67" fmla="*/ 178 h 334"/>
                    <a:gd name="T68" fmla="*/ 48 w 200"/>
                    <a:gd name="T69" fmla="*/ 164 h 334"/>
                    <a:gd name="T70" fmla="*/ 39 w 200"/>
                    <a:gd name="T71" fmla="*/ 177 h 334"/>
                    <a:gd name="T72" fmla="*/ 53 w 200"/>
                    <a:gd name="T73" fmla="*/ 177 h 334"/>
                    <a:gd name="T74" fmla="*/ 32 w 200"/>
                    <a:gd name="T75" fmla="*/ 192 h 334"/>
                    <a:gd name="T76" fmla="*/ 30 w 200"/>
                    <a:gd name="T77" fmla="*/ 206 h 334"/>
                    <a:gd name="T78" fmla="*/ 26 w 200"/>
                    <a:gd name="T79" fmla="*/ 221 h 334"/>
                    <a:gd name="T80" fmla="*/ 33 w 200"/>
                    <a:gd name="T81" fmla="*/ 237 h 334"/>
                    <a:gd name="T82" fmla="*/ 21 w 200"/>
                    <a:gd name="T83" fmla="*/ 279 h 334"/>
                    <a:gd name="T84" fmla="*/ 35 w 200"/>
                    <a:gd name="T85" fmla="*/ 248 h 334"/>
                    <a:gd name="T86" fmla="*/ 37 w 200"/>
                    <a:gd name="T87" fmla="*/ 226 h 334"/>
                    <a:gd name="T88" fmla="*/ 54 w 200"/>
                    <a:gd name="T89" fmla="*/ 202 h 334"/>
                    <a:gd name="T90" fmla="*/ 42 w 200"/>
                    <a:gd name="T91" fmla="*/ 230 h 334"/>
                    <a:gd name="T92" fmla="*/ 59 w 200"/>
                    <a:gd name="T93" fmla="*/ 232 h 334"/>
                    <a:gd name="T94" fmla="*/ 65 w 200"/>
                    <a:gd name="T95" fmla="*/ 210 h 334"/>
                    <a:gd name="T96" fmla="*/ 74 w 200"/>
                    <a:gd name="T97" fmla="*/ 226 h 334"/>
                    <a:gd name="T98" fmla="*/ 67 w 200"/>
                    <a:gd name="T99" fmla="*/ 226 h 334"/>
                    <a:gd name="T100" fmla="*/ 62 w 200"/>
                    <a:gd name="T101" fmla="*/ 242 h 334"/>
                    <a:gd name="T102" fmla="*/ 67 w 200"/>
                    <a:gd name="T103" fmla="*/ 271 h 334"/>
                    <a:gd name="T104" fmla="*/ 54 w 200"/>
                    <a:gd name="T105" fmla="*/ 303 h 334"/>
                    <a:gd name="T106" fmla="*/ 52 w 200"/>
                    <a:gd name="T107" fmla="*/ 319 h 334"/>
                    <a:gd name="T108" fmla="*/ 65 w 200"/>
                    <a:gd name="T109" fmla="*/ 315 h 334"/>
                    <a:gd name="T110" fmla="*/ 87 w 200"/>
                    <a:gd name="T111" fmla="*/ 320 h 334"/>
                    <a:gd name="T112" fmla="*/ 95 w 200"/>
                    <a:gd name="T113" fmla="*/ 321 h 334"/>
                    <a:gd name="T114" fmla="*/ 111 w 200"/>
                    <a:gd name="T115" fmla="*/ 313 h 334"/>
                    <a:gd name="T116" fmla="*/ 133 w 200"/>
                    <a:gd name="T117" fmla="*/ 305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00" h="334">
                      <a:moveTo>
                        <a:pt x="148" y="303"/>
                      </a:moveTo>
                      <a:cubicBezTo>
                        <a:pt x="150" y="302"/>
                        <a:pt x="150" y="301"/>
                        <a:pt x="150" y="300"/>
                      </a:cubicBezTo>
                      <a:cubicBezTo>
                        <a:pt x="150" y="297"/>
                        <a:pt x="152" y="298"/>
                        <a:pt x="154" y="298"/>
                      </a:cubicBezTo>
                      <a:cubicBezTo>
                        <a:pt x="155" y="297"/>
                        <a:pt x="156" y="295"/>
                        <a:pt x="157" y="294"/>
                      </a:cubicBezTo>
                      <a:cubicBezTo>
                        <a:pt x="158" y="293"/>
                        <a:pt x="158" y="293"/>
                        <a:pt x="159" y="292"/>
                      </a:cubicBezTo>
                      <a:cubicBezTo>
                        <a:pt x="160" y="291"/>
                        <a:pt x="160" y="291"/>
                        <a:pt x="160" y="290"/>
                      </a:cubicBezTo>
                      <a:cubicBezTo>
                        <a:pt x="161" y="290"/>
                        <a:pt x="162" y="290"/>
                        <a:pt x="162" y="289"/>
                      </a:cubicBezTo>
                      <a:cubicBezTo>
                        <a:pt x="163" y="289"/>
                        <a:pt x="164" y="288"/>
                        <a:pt x="165" y="287"/>
                      </a:cubicBezTo>
                      <a:cubicBezTo>
                        <a:pt x="165" y="287"/>
                        <a:pt x="166" y="287"/>
                        <a:pt x="166" y="287"/>
                      </a:cubicBezTo>
                      <a:cubicBezTo>
                        <a:pt x="166" y="286"/>
                        <a:pt x="167" y="285"/>
                        <a:pt x="168" y="284"/>
                      </a:cubicBezTo>
                      <a:cubicBezTo>
                        <a:pt x="169" y="282"/>
                        <a:pt x="168" y="280"/>
                        <a:pt x="169" y="278"/>
                      </a:cubicBezTo>
                      <a:cubicBezTo>
                        <a:pt x="170" y="277"/>
                        <a:pt x="171" y="276"/>
                        <a:pt x="172" y="275"/>
                      </a:cubicBezTo>
                      <a:cubicBezTo>
                        <a:pt x="173" y="274"/>
                        <a:pt x="173" y="273"/>
                        <a:pt x="174" y="272"/>
                      </a:cubicBezTo>
                      <a:cubicBezTo>
                        <a:pt x="176" y="270"/>
                        <a:pt x="177" y="270"/>
                        <a:pt x="179" y="271"/>
                      </a:cubicBezTo>
                      <a:cubicBezTo>
                        <a:pt x="179" y="271"/>
                        <a:pt x="180" y="272"/>
                        <a:pt x="181" y="272"/>
                      </a:cubicBezTo>
                      <a:cubicBezTo>
                        <a:pt x="182" y="271"/>
                        <a:pt x="182" y="270"/>
                        <a:pt x="182" y="269"/>
                      </a:cubicBezTo>
                      <a:cubicBezTo>
                        <a:pt x="183" y="267"/>
                        <a:pt x="184" y="267"/>
                        <a:pt x="187" y="266"/>
                      </a:cubicBezTo>
                      <a:cubicBezTo>
                        <a:pt x="192" y="263"/>
                        <a:pt x="188" y="259"/>
                        <a:pt x="186" y="256"/>
                      </a:cubicBezTo>
                      <a:cubicBezTo>
                        <a:pt x="185" y="254"/>
                        <a:pt x="181" y="250"/>
                        <a:pt x="183" y="248"/>
                      </a:cubicBezTo>
                      <a:cubicBezTo>
                        <a:pt x="183" y="248"/>
                        <a:pt x="184" y="248"/>
                        <a:pt x="185" y="248"/>
                      </a:cubicBezTo>
                      <a:cubicBezTo>
                        <a:pt x="186" y="248"/>
                        <a:pt x="185" y="248"/>
                        <a:pt x="186" y="247"/>
                      </a:cubicBezTo>
                      <a:cubicBezTo>
                        <a:pt x="187" y="247"/>
                        <a:pt x="187" y="245"/>
                        <a:pt x="187" y="244"/>
                      </a:cubicBezTo>
                      <a:cubicBezTo>
                        <a:pt x="187" y="244"/>
                        <a:pt x="188" y="243"/>
                        <a:pt x="190" y="241"/>
                      </a:cubicBezTo>
                      <a:cubicBezTo>
                        <a:pt x="190" y="241"/>
                        <a:pt x="190" y="241"/>
                        <a:pt x="190" y="241"/>
                      </a:cubicBezTo>
                      <a:cubicBezTo>
                        <a:pt x="190" y="239"/>
                        <a:pt x="192" y="238"/>
                        <a:pt x="193" y="236"/>
                      </a:cubicBezTo>
                      <a:cubicBezTo>
                        <a:pt x="193" y="234"/>
                        <a:pt x="193" y="234"/>
                        <a:pt x="193" y="232"/>
                      </a:cubicBezTo>
                      <a:cubicBezTo>
                        <a:pt x="193" y="232"/>
                        <a:pt x="193" y="232"/>
                        <a:pt x="193" y="232"/>
                      </a:cubicBezTo>
                      <a:cubicBezTo>
                        <a:pt x="193" y="232"/>
                        <a:pt x="193" y="232"/>
                        <a:pt x="193" y="232"/>
                      </a:cubicBezTo>
                      <a:cubicBezTo>
                        <a:pt x="192" y="231"/>
                        <a:pt x="191" y="230"/>
                        <a:pt x="191" y="230"/>
                      </a:cubicBezTo>
                      <a:cubicBezTo>
                        <a:pt x="189" y="228"/>
                        <a:pt x="188" y="227"/>
                        <a:pt x="187" y="226"/>
                      </a:cubicBezTo>
                      <a:cubicBezTo>
                        <a:pt x="186" y="224"/>
                        <a:pt x="184" y="224"/>
                        <a:pt x="182" y="224"/>
                      </a:cubicBezTo>
                      <a:cubicBezTo>
                        <a:pt x="181" y="224"/>
                        <a:pt x="180" y="224"/>
                        <a:pt x="179" y="223"/>
                      </a:cubicBezTo>
                      <a:cubicBezTo>
                        <a:pt x="179" y="223"/>
                        <a:pt x="179" y="223"/>
                        <a:pt x="179" y="223"/>
                      </a:cubicBezTo>
                      <a:cubicBezTo>
                        <a:pt x="179" y="223"/>
                        <a:pt x="179" y="223"/>
                        <a:pt x="179" y="223"/>
                      </a:cubicBezTo>
                      <a:cubicBezTo>
                        <a:pt x="178" y="223"/>
                        <a:pt x="178" y="223"/>
                        <a:pt x="178" y="222"/>
                      </a:cubicBezTo>
                      <a:cubicBezTo>
                        <a:pt x="177" y="222"/>
                        <a:pt x="176" y="222"/>
                        <a:pt x="176" y="222"/>
                      </a:cubicBezTo>
                      <a:cubicBezTo>
                        <a:pt x="175" y="221"/>
                        <a:pt x="175" y="220"/>
                        <a:pt x="174" y="220"/>
                      </a:cubicBezTo>
                      <a:cubicBezTo>
                        <a:pt x="173" y="219"/>
                        <a:pt x="171" y="219"/>
                        <a:pt x="170" y="219"/>
                      </a:cubicBezTo>
                      <a:cubicBezTo>
                        <a:pt x="169" y="219"/>
                        <a:pt x="169" y="219"/>
                        <a:pt x="168" y="218"/>
                      </a:cubicBezTo>
                      <a:cubicBezTo>
                        <a:pt x="168" y="218"/>
                        <a:pt x="168" y="217"/>
                        <a:pt x="167" y="216"/>
                      </a:cubicBezTo>
                      <a:cubicBezTo>
                        <a:pt x="166" y="214"/>
                        <a:pt x="163" y="215"/>
                        <a:pt x="160" y="215"/>
                      </a:cubicBezTo>
                      <a:cubicBezTo>
                        <a:pt x="158" y="215"/>
                        <a:pt x="156" y="215"/>
                        <a:pt x="156" y="217"/>
                      </a:cubicBezTo>
                      <a:cubicBezTo>
                        <a:pt x="155" y="219"/>
                        <a:pt x="155" y="221"/>
                        <a:pt x="153" y="222"/>
                      </a:cubicBezTo>
                      <a:cubicBezTo>
                        <a:pt x="152" y="223"/>
                        <a:pt x="151" y="224"/>
                        <a:pt x="150" y="224"/>
                      </a:cubicBezTo>
                      <a:cubicBezTo>
                        <a:pt x="149" y="225"/>
                        <a:pt x="147" y="224"/>
                        <a:pt x="146" y="224"/>
                      </a:cubicBezTo>
                      <a:cubicBezTo>
                        <a:pt x="144" y="224"/>
                        <a:pt x="143" y="223"/>
                        <a:pt x="141" y="223"/>
                      </a:cubicBezTo>
                      <a:cubicBezTo>
                        <a:pt x="140" y="223"/>
                        <a:pt x="138" y="223"/>
                        <a:pt x="137" y="223"/>
                      </a:cubicBezTo>
                      <a:cubicBezTo>
                        <a:pt x="136" y="222"/>
                        <a:pt x="136" y="222"/>
                        <a:pt x="135" y="222"/>
                      </a:cubicBezTo>
                      <a:cubicBezTo>
                        <a:pt x="133" y="222"/>
                        <a:pt x="131" y="222"/>
                        <a:pt x="130" y="222"/>
                      </a:cubicBezTo>
                      <a:cubicBezTo>
                        <a:pt x="128" y="221"/>
                        <a:pt x="127" y="220"/>
                        <a:pt x="125" y="220"/>
                      </a:cubicBezTo>
                      <a:cubicBezTo>
                        <a:pt x="125" y="220"/>
                        <a:pt x="124" y="220"/>
                        <a:pt x="123" y="220"/>
                      </a:cubicBezTo>
                      <a:cubicBezTo>
                        <a:pt x="123" y="220"/>
                        <a:pt x="123" y="220"/>
                        <a:pt x="123" y="220"/>
                      </a:cubicBezTo>
                      <a:cubicBezTo>
                        <a:pt x="123" y="220"/>
                        <a:pt x="123" y="220"/>
                        <a:pt x="123" y="220"/>
                      </a:cubicBezTo>
                      <a:cubicBezTo>
                        <a:pt x="121" y="220"/>
                        <a:pt x="117" y="219"/>
                        <a:pt x="117" y="217"/>
                      </a:cubicBezTo>
                      <a:cubicBezTo>
                        <a:pt x="116" y="217"/>
                        <a:pt x="115" y="216"/>
                        <a:pt x="114" y="215"/>
                      </a:cubicBezTo>
                      <a:cubicBezTo>
                        <a:pt x="113" y="215"/>
                        <a:pt x="112" y="214"/>
                        <a:pt x="113" y="213"/>
                      </a:cubicBezTo>
                      <a:cubicBezTo>
                        <a:pt x="113" y="214"/>
                        <a:pt x="114" y="214"/>
                        <a:pt x="115" y="215"/>
                      </a:cubicBezTo>
                      <a:cubicBezTo>
                        <a:pt x="116" y="215"/>
                        <a:pt x="117" y="216"/>
                        <a:pt x="118" y="216"/>
                      </a:cubicBezTo>
                      <a:cubicBezTo>
                        <a:pt x="119" y="216"/>
                        <a:pt x="120" y="217"/>
                        <a:pt x="121" y="217"/>
                      </a:cubicBezTo>
                      <a:cubicBezTo>
                        <a:pt x="122" y="217"/>
                        <a:pt x="123" y="217"/>
                        <a:pt x="124" y="217"/>
                      </a:cubicBezTo>
                      <a:cubicBezTo>
                        <a:pt x="126" y="217"/>
                        <a:pt x="128" y="218"/>
                        <a:pt x="130" y="219"/>
                      </a:cubicBezTo>
                      <a:cubicBezTo>
                        <a:pt x="132" y="219"/>
                        <a:pt x="134" y="217"/>
                        <a:pt x="136" y="216"/>
                      </a:cubicBezTo>
                      <a:cubicBezTo>
                        <a:pt x="137" y="215"/>
                        <a:pt x="140" y="216"/>
                        <a:pt x="141" y="215"/>
                      </a:cubicBezTo>
                      <a:cubicBezTo>
                        <a:pt x="143" y="213"/>
                        <a:pt x="141" y="210"/>
                        <a:pt x="143" y="209"/>
                      </a:cubicBezTo>
                      <a:cubicBezTo>
                        <a:pt x="144" y="208"/>
                        <a:pt x="145" y="207"/>
                        <a:pt x="146" y="206"/>
                      </a:cubicBezTo>
                      <a:cubicBezTo>
                        <a:pt x="148" y="206"/>
                        <a:pt x="149" y="204"/>
                        <a:pt x="150" y="204"/>
                      </a:cubicBezTo>
                      <a:cubicBezTo>
                        <a:pt x="152" y="203"/>
                        <a:pt x="152" y="204"/>
                        <a:pt x="154" y="204"/>
                      </a:cubicBezTo>
                      <a:cubicBezTo>
                        <a:pt x="155" y="205"/>
                        <a:pt x="156" y="205"/>
                        <a:pt x="157" y="204"/>
                      </a:cubicBezTo>
                      <a:cubicBezTo>
                        <a:pt x="160" y="203"/>
                        <a:pt x="162" y="201"/>
                        <a:pt x="165" y="199"/>
                      </a:cubicBezTo>
                      <a:cubicBezTo>
                        <a:pt x="166" y="198"/>
                        <a:pt x="168" y="197"/>
                        <a:pt x="166" y="195"/>
                      </a:cubicBezTo>
                      <a:cubicBezTo>
                        <a:pt x="165" y="194"/>
                        <a:pt x="164" y="194"/>
                        <a:pt x="162" y="193"/>
                      </a:cubicBezTo>
                      <a:cubicBezTo>
                        <a:pt x="161" y="192"/>
                        <a:pt x="160" y="192"/>
                        <a:pt x="159" y="191"/>
                      </a:cubicBezTo>
                      <a:cubicBezTo>
                        <a:pt x="157" y="191"/>
                        <a:pt x="156" y="191"/>
                        <a:pt x="156" y="189"/>
                      </a:cubicBezTo>
                      <a:cubicBezTo>
                        <a:pt x="156" y="188"/>
                        <a:pt x="157" y="187"/>
                        <a:pt x="156" y="187"/>
                      </a:cubicBezTo>
                      <a:cubicBezTo>
                        <a:pt x="156" y="186"/>
                        <a:pt x="155" y="184"/>
                        <a:pt x="154" y="184"/>
                      </a:cubicBezTo>
                      <a:cubicBezTo>
                        <a:pt x="152" y="183"/>
                        <a:pt x="149" y="185"/>
                        <a:pt x="148" y="186"/>
                      </a:cubicBezTo>
                      <a:cubicBezTo>
                        <a:pt x="146" y="188"/>
                        <a:pt x="143" y="189"/>
                        <a:pt x="140" y="191"/>
                      </a:cubicBezTo>
                      <a:cubicBezTo>
                        <a:pt x="140" y="191"/>
                        <a:pt x="140" y="191"/>
                        <a:pt x="139" y="191"/>
                      </a:cubicBezTo>
                      <a:cubicBezTo>
                        <a:pt x="139" y="191"/>
                        <a:pt x="139" y="191"/>
                        <a:pt x="139" y="191"/>
                      </a:cubicBezTo>
                      <a:cubicBezTo>
                        <a:pt x="139" y="191"/>
                        <a:pt x="139" y="191"/>
                        <a:pt x="139" y="191"/>
                      </a:cubicBezTo>
                      <a:cubicBezTo>
                        <a:pt x="138" y="191"/>
                        <a:pt x="138" y="191"/>
                        <a:pt x="138" y="191"/>
                      </a:cubicBezTo>
                      <a:cubicBezTo>
                        <a:pt x="138" y="191"/>
                        <a:pt x="138" y="191"/>
                        <a:pt x="138" y="191"/>
                      </a:cubicBezTo>
                      <a:cubicBezTo>
                        <a:pt x="136" y="192"/>
                        <a:pt x="135" y="191"/>
                        <a:pt x="133" y="191"/>
                      </a:cubicBezTo>
                      <a:cubicBezTo>
                        <a:pt x="134" y="190"/>
                        <a:pt x="136" y="190"/>
                        <a:pt x="137" y="189"/>
                      </a:cubicBezTo>
                      <a:cubicBezTo>
                        <a:pt x="138" y="189"/>
                        <a:pt x="138" y="188"/>
                        <a:pt x="139" y="187"/>
                      </a:cubicBezTo>
                      <a:cubicBezTo>
                        <a:pt x="140" y="187"/>
                        <a:pt x="140" y="186"/>
                        <a:pt x="141" y="186"/>
                      </a:cubicBezTo>
                      <a:cubicBezTo>
                        <a:pt x="143" y="185"/>
                        <a:pt x="144" y="183"/>
                        <a:pt x="145" y="183"/>
                      </a:cubicBezTo>
                      <a:cubicBezTo>
                        <a:pt x="147" y="182"/>
                        <a:pt x="149" y="183"/>
                        <a:pt x="151" y="182"/>
                      </a:cubicBezTo>
                      <a:cubicBezTo>
                        <a:pt x="152" y="182"/>
                        <a:pt x="153" y="181"/>
                        <a:pt x="155" y="180"/>
                      </a:cubicBezTo>
                      <a:cubicBezTo>
                        <a:pt x="157" y="179"/>
                        <a:pt x="157" y="180"/>
                        <a:pt x="159" y="181"/>
                      </a:cubicBezTo>
                      <a:cubicBezTo>
                        <a:pt x="161" y="182"/>
                        <a:pt x="161" y="180"/>
                        <a:pt x="161" y="179"/>
                      </a:cubicBezTo>
                      <a:cubicBezTo>
                        <a:pt x="162" y="178"/>
                        <a:pt x="163" y="177"/>
                        <a:pt x="163" y="177"/>
                      </a:cubicBezTo>
                      <a:cubicBezTo>
                        <a:pt x="164" y="176"/>
                        <a:pt x="164" y="175"/>
                        <a:pt x="165" y="174"/>
                      </a:cubicBezTo>
                      <a:cubicBezTo>
                        <a:pt x="167" y="173"/>
                        <a:pt x="169" y="173"/>
                        <a:pt x="170" y="170"/>
                      </a:cubicBezTo>
                      <a:cubicBezTo>
                        <a:pt x="170" y="169"/>
                        <a:pt x="170" y="167"/>
                        <a:pt x="170" y="166"/>
                      </a:cubicBezTo>
                      <a:cubicBezTo>
                        <a:pt x="171" y="164"/>
                        <a:pt x="172" y="163"/>
                        <a:pt x="172" y="162"/>
                      </a:cubicBezTo>
                      <a:cubicBezTo>
                        <a:pt x="172" y="161"/>
                        <a:pt x="172" y="160"/>
                        <a:pt x="173" y="159"/>
                      </a:cubicBezTo>
                      <a:cubicBezTo>
                        <a:pt x="173" y="159"/>
                        <a:pt x="173" y="159"/>
                        <a:pt x="173" y="159"/>
                      </a:cubicBezTo>
                      <a:cubicBezTo>
                        <a:pt x="173" y="159"/>
                        <a:pt x="173" y="159"/>
                        <a:pt x="173" y="159"/>
                      </a:cubicBezTo>
                      <a:cubicBezTo>
                        <a:pt x="173" y="158"/>
                        <a:pt x="174" y="158"/>
                        <a:pt x="174" y="158"/>
                      </a:cubicBezTo>
                      <a:cubicBezTo>
                        <a:pt x="174" y="158"/>
                        <a:pt x="174" y="158"/>
                        <a:pt x="174" y="158"/>
                      </a:cubicBezTo>
                      <a:cubicBezTo>
                        <a:pt x="174" y="158"/>
                        <a:pt x="175" y="158"/>
                        <a:pt x="175" y="158"/>
                      </a:cubicBezTo>
                      <a:cubicBezTo>
                        <a:pt x="176" y="157"/>
                        <a:pt x="176" y="155"/>
                        <a:pt x="176" y="154"/>
                      </a:cubicBezTo>
                      <a:cubicBezTo>
                        <a:pt x="177" y="153"/>
                        <a:pt x="178" y="152"/>
                        <a:pt x="179" y="151"/>
                      </a:cubicBezTo>
                      <a:cubicBezTo>
                        <a:pt x="180" y="150"/>
                        <a:pt x="182" y="149"/>
                        <a:pt x="182" y="147"/>
                      </a:cubicBezTo>
                      <a:cubicBezTo>
                        <a:pt x="183" y="144"/>
                        <a:pt x="182" y="141"/>
                        <a:pt x="182" y="139"/>
                      </a:cubicBezTo>
                      <a:cubicBezTo>
                        <a:pt x="183" y="138"/>
                        <a:pt x="183" y="137"/>
                        <a:pt x="183" y="137"/>
                      </a:cubicBezTo>
                      <a:cubicBezTo>
                        <a:pt x="184" y="135"/>
                        <a:pt x="185" y="134"/>
                        <a:pt x="186" y="133"/>
                      </a:cubicBezTo>
                      <a:cubicBezTo>
                        <a:pt x="187" y="131"/>
                        <a:pt x="189" y="130"/>
                        <a:pt x="189" y="128"/>
                      </a:cubicBezTo>
                      <a:cubicBezTo>
                        <a:pt x="189" y="127"/>
                        <a:pt x="189" y="126"/>
                        <a:pt x="188" y="125"/>
                      </a:cubicBezTo>
                      <a:cubicBezTo>
                        <a:pt x="188" y="124"/>
                        <a:pt x="187" y="123"/>
                        <a:pt x="187" y="122"/>
                      </a:cubicBezTo>
                      <a:cubicBezTo>
                        <a:pt x="187" y="120"/>
                        <a:pt x="188" y="118"/>
                        <a:pt x="189" y="116"/>
                      </a:cubicBezTo>
                      <a:cubicBezTo>
                        <a:pt x="190" y="114"/>
                        <a:pt x="191" y="112"/>
                        <a:pt x="192" y="110"/>
                      </a:cubicBezTo>
                      <a:cubicBezTo>
                        <a:pt x="193" y="108"/>
                        <a:pt x="195" y="107"/>
                        <a:pt x="196" y="105"/>
                      </a:cubicBezTo>
                      <a:cubicBezTo>
                        <a:pt x="197" y="104"/>
                        <a:pt x="197" y="102"/>
                        <a:pt x="198" y="101"/>
                      </a:cubicBezTo>
                      <a:cubicBezTo>
                        <a:pt x="199" y="99"/>
                        <a:pt x="200" y="98"/>
                        <a:pt x="200" y="96"/>
                      </a:cubicBezTo>
                      <a:cubicBezTo>
                        <a:pt x="200" y="95"/>
                        <a:pt x="199" y="94"/>
                        <a:pt x="198" y="92"/>
                      </a:cubicBezTo>
                      <a:cubicBezTo>
                        <a:pt x="198" y="91"/>
                        <a:pt x="198" y="90"/>
                        <a:pt x="197" y="89"/>
                      </a:cubicBezTo>
                      <a:cubicBezTo>
                        <a:pt x="197" y="88"/>
                        <a:pt x="197" y="87"/>
                        <a:pt x="197" y="87"/>
                      </a:cubicBezTo>
                      <a:cubicBezTo>
                        <a:pt x="196" y="86"/>
                        <a:pt x="195" y="85"/>
                        <a:pt x="195" y="84"/>
                      </a:cubicBezTo>
                      <a:cubicBezTo>
                        <a:pt x="194" y="84"/>
                        <a:pt x="194" y="83"/>
                        <a:pt x="194" y="82"/>
                      </a:cubicBezTo>
                      <a:cubicBezTo>
                        <a:pt x="193" y="81"/>
                        <a:pt x="193" y="81"/>
                        <a:pt x="192" y="81"/>
                      </a:cubicBezTo>
                      <a:cubicBezTo>
                        <a:pt x="191" y="81"/>
                        <a:pt x="190" y="80"/>
                        <a:pt x="189" y="80"/>
                      </a:cubicBezTo>
                      <a:cubicBezTo>
                        <a:pt x="187" y="79"/>
                        <a:pt x="185" y="79"/>
                        <a:pt x="183" y="80"/>
                      </a:cubicBezTo>
                      <a:cubicBezTo>
                        <a:pt x="182" y="81"/>
                        <a:pt x="182" y="82"/>
                        <a:pt x="180" y="82"/>
                      </a:cubicBezTo>
                      <a:cubicBezTo>
                        <a:pt x="179" y="82"/>
                        <a:pt x="179" y="82"/>
                        <a:pt x="179" y="82"/>
                      </a:cubicBezTo>
                      <a:cubicBezTo>
                        <a:pt x="178" y="81"/>
                        <a:pt x="178" y="81"/>
                        <a:pt x="178" y="81"/>
                      </a:cubicBezTo>
                      <a:cubicBezTo>
                        <a:pt x="177" y="80"/>
                        <a:pt x="176" y="81"/>
                        <a:pt x="175" y="81"/>
                      </a:cubicBezTo>
                      <a:cubicBezTo>
                        <a:pt x="174" y="82"/>
                        <a:pt x="173" y="82"/>
                        <a:pt x="172" y="82"/>
                      </a:cubicBezTo>
                      <a:cubicBezTo>
                        <a:pt x="170" y="82"/>
                        <a:pt x="169" y="82"/>
                        <a:pt x="168" y="82"/>
                      </a:cubicBezTo>
                      <a:cubicBezTo>
                        <a:pt x="168" y="82"/>
                        <a:pt x="167" y="82"/>
                        <a:pt x="166" y="82"/>
                      </a:cubicBezTo>
                      <a:cubicBezTo>
                        <a:pt x="165" y="82"/>
                        <a:pt x="165" y="81"/>
                        <a:pt x="164" y="81"/>
                      </a:cubicBezTo>
                      <a:cubicBezTo>
                        <a:pt x="163" y="81"/>
                        <a:pt x="162" y="81"/>
                        <a:pt x="162" y="81"/>
                      </a:cubicBezTo>
                      <a:cubicBezTo>
                        <a:pt x="159" y="81"/>
                        <a:pt x="156" y="81"/>
                        <a:pt x="153" y="81"/>
                      </a:cubicBezTo>
                      <a:cubicBezTo>
                        <a:pt x="153" y="81"/>
                        <a:pt x="152" y="80"/>
                        <a:pt x="152" y="80"/>
                      </a:cubicBezTo>
                      <a:cubicBezTo>
                        <a:pt x="151" y="80"/>
                        <a:pt x="150" y="80"/>
                        <a:pt x="150" y="80"/>
                      </a:cubicBezTo>
                      <a:cubicBezTo>
                        <a:pt x="149" y="81"/>
                        <a:pt x="149" y="81"/>
                        <a:pt x="149" y="82"/>
                      </a:cubicBezTo>
                      <a:cubicBezTo>
                        <a:pt x="148" y="82"/>
                        <a:pt x="147" y="83"/>
                        <a:pt x="146" y="83"/>
                      </a:cubicBezTo>
                      <a:cubicBezTo>
                        <a:pt x="144" y="83"/>
                        <a:pt x="142" y="83"/>
                        <a:pt x="140" y="83"/>
                      </a:cubicBezTo>
                      <a:cubicBezTo>
                        <a:pt x="138" y="83"/>
                        <a:pt x="137" y="82"/>
                        <a:pt x="135" y="81"/>
                      </a:cubicBezTo>
                      <a:cubicBezTo>
                        <a:pt x="133" y="80"/>
                        <a:pt x="132" y="79"/>
                        <a:pt x="129" y="79"/>
                      </a:cubicBezTo>
                      <a:cubicBezTo>
                        <a:pt x="128" y="79"/>
                        <a:pt x="128" y="80"/>
                        <a:pt x="127" y="80"/>
                      </a:cubicBezTo>
                      <a:cubicBezTo>
                        <a:pt x="126" y="80"/>
                        <a:pt x="124" y="80"/>
                        <a:pt x="123" y="81"/>
                      </a:cubicBezTo>
                      <a:cubicBezTo>
                        <a:pt x="122" y="82"/>
                        <a:pt x="123" y="83"/>
                        <a:pt x="121" y="84"/>
                      </a:cubicBezTo>
                      <a:cubicBezTo>
                        <a:pt x="121" y="84"/>
                        <a:pt x="120" y="84"/>
                        <a:pt x="120" y="84"/>
                      </a:cubicBezTo>
                      <a:cubicBezTo>
                        <a:pt x="119" y="85"/>
                        <a:pt x="119" y="86"/>
                        <a:pt x="118" y="86"/>
                      </a:cubicBezTo>
                      <a:cubicBezTo>
                        <a:pt x="117" y="87"/>
                        <a:pt x="116" y="85"/>
                        <a:pt x="115" y="85"/>
                      </a:cubicBezTo>
                      <a:cubicBezTo>
                        <a:pt x="115" y="85"/>
                        <a:pt x="114" y="86"/>
                        <a:pt x="114" y="86"/>
                      </a:cubicBezTo>
                      <a:cubicBezTo>
                        <a:pt x="114" y="86"/>
                        <a:pt x="114" y="86"/>
                        <a:pt x="114" y="86"/>
                      </a:cubicBezTo>
                      <a:cubicBezTo>
                        <a:pt x="114" y="86"/>
                        <a:pt x="114" y="86"/>
                        <a:pt x="113" y="86"/>
                      </a:cubicBezTo>
                      <a:cubicBezTo>
                        <a:pt x="113" y="86"/>
                        <a:pt x="113" y="86"/>
                        <a:pt x="113" y="86"/>
                      </a:cubicBezTo>
                      <a:cubicBezTo>
                        <a:pt x="113" y="86"/>
                        <a:pt x="113" y="87"/>
                        <a:pt x="113" y="87"/>
                      </a:cubicBezTo>
                      <a:cubicBezTo>
                        <a:pt x="113" y="87"/>
                        <a:pt x="113" y="87"/>
                        <a:pt x="113" y="87"/>
                      </a:cubicBezTo>
                      <a:cubicBezTo>
                        <a:pt x="113" y="87"/>
                        <a:pt x="112" y="87"/>
                        <a:pt x="112" y="87"/>
                      </a:cubicBezTo>
                      <a:cubicBezTo>
                        <a:pt x="112" y="87"/>
                        <a:pt x="112" y="87"/>
                        <a:pt x="112" y="87"/>
                      </a:cubicBezTo>
                      <a:cubicBezTo>
                        <a:pt x="112" y="88"/>
                        <a:pt x="112" y="88"/>
                        <a:pt x="111" y="88"/>
                      </a:cubicBezTo>
                      <a:cubicBezTo>
                        <a:pt x="111" y="89"/>
                        <a:pt x="109" y="90"/>
                        <a:pt x="107" y="91"/>
                      </a:cubicBezTo>
                      <a:cubicBezTo>
                        <a:pt x="105" y="91"/>
                        <a:pt x="102" y="89"/>
                        <a:pt x="101" y="91"/>
                      </a:cubicBezTo>
                      <a:cubicBezTo>
                        <a:pt x="101" y="91"/>
                        <a:pt x="101" y="92"/>
                        <a:pt x="101" y="93"/>
                      </a:cubicBezTo>
                      <a:cubicBezTo>
                        <a:pt x="100" y="93"/>
                        <a:pt x="99" y="94"/>
                        <a:pt x="98" y="94"/>
                      </a:cubicBezTo>
                      <a:cubicBezTo>
                        <a:pt x="97" y="95"/>
                        <a:pt x="95" y="97"/>
                        <a:pt x="93" y="98"/>
                      </a:cubicBezTo>
                      <a:cubicBezTo>
                        <a:pt x="91" y="99"/>
                        <a:pt x="87" y="99"/>
                        <a:pt x="84" y="99"/>
                      </a:cubicBezTo>
                      <a:cubicBezTo>
                        <a:pt x="86" y="98"/>
                        <a:pt x="87" y="98"/>
                        <a:pt x="89" y="98"/>
                      </a:cubicBezTo>
                      <a:cubicBezTo>
                        <a:pt x="90" y="97"/>
                        <a:pt x="91" y="96"/>
                        <a:pt x="92" y="95"/>
                      </a:cubicBezTo>
                      <a:cubicBezTo>
                        <a:pt x="92" y="95"/>
                        <a:pt x="92" y="94"/>
                        <a:pt x="92" y="94"/>
                      </a:cubicBezTo>
                      <a:cubicBezTo>
                        <a:pt x="93" y="93"/>
                        <a:pt x="94" y="93"/>
                        <a:pt x="95" y="92"/>
                      </a:cubicBezTo>
                      <a:cubicBezTo>
                        <a:pt x="95" y="91"/>
                        <a:pt x="95" y="91"/>
                        <a:pt x="96" y="90"/>
                      </a:cubicBezTo>
                      <a:cubicBezTo>
                        <a:pt x="96" y="89"/>
                        <a:pt x="97" y="89"/>
                        <a:pt x="98" y="88"/>
                      </a:cubicBezTo>
                      <a:cubicBezTo>
                        <a:pt x="98" y="88"/>
                        <a:pt x="102" y="85"/>
                        <a:pt x="100" y="84"/>
                      </a:cubicBezTo>
                      <a:cubicBezTo>
                        <a:pt x="99" y="83"/>
                        <a:pt x="97" y="85"/>
                        <a:pt x="96" y="85"/>
                      </a:cubicBezTo>
                      <a:cubicBezTo>
                        <a:pt x="95" y="85"/>
                        <a:pt x="94" y="83"/>
                        <a:pt x="92" y="83"/>
                      </a:cubicBezTo>
                      <a:cubicBezTo>
                        <a:pt x="90" y="83"/>
                        <a:pt x="89" y="85"/>
                        <a:pt x="88" y="86"/>
                      </a:cubicBezTo>
                      <a:cubicBezTo>
                        <a:pt x="87" y="88"/>
                        <a:pt x="86" y="90"/>
                        <a:pt x="84" y="91"/>
                      </a:cubicBezTo>
                      <a:cubicBezTo>
                        <a:pt x="83" y="90"/>
                        <a:pt x="84" y="89"/>
                        <a:pt x="85" y="89"/>
                      </a:cubicBezTo>
                      <a:cubicBezTo>
                        <a:pt x="86" y="88"/>
                        <a:pt x="86" y="86"/>
                        <a:pt x="87" y="85"/>
                      </a:cubicBezTo>
                      <a:cubicBezTo>
                        <a:pt x="88" y="84"/>
                        <a:pt x="88" y="83"/>
                        <a:pt x="90" y="82"/>
                      </a:cubicBezTo>
                      <a:cubicBezTo>
                        <a:pt x="91" y="81"/>
                        <a:pt x="93" y="82"/>
                        <a:pt x="95" y="82"/>
                      </a:cubicBezTo>
                      <a:cubicBezTo>
                        <a:pt x="96" y="81"/>
                        <a:pt x="96" y="80"/>
                        <a:pt x="97" y="79"/>
                      </a:cubicBezTo>
                      <a:cubicBezTo>
                        <a:pt x="97" y="79"/>
                        <a:pt x="98" y="78"/>
                        <a:pt x="99" y="79"/>
                      </a:cubicBezTo>
                      <a:cubicBezTo>
                        <a:pt x="100" y="79"/>
                        <a:pt x="100" y="79"/>
                        <a:pt x="100" y="80"/>
                      </a:cubicBezTo>
                      <a:cubicBezTo>
                        <a:pt x="101" y="82"/>
                        <a:pt x="102" y="81"/>
                        <a:pt x="103" y="80"/>
                      </a:cubicBezTo>
                      <a:cubicBezTo>
                        <a:pt x="105" y="79"/>
                        <a:pt x="105" y="77"/>
                        <a:pt x="106" y="76"/>
                      </a:cubicBezTo>
                      <a:cubicBezTo>
                        <a:pt x="106" y="75"/>
                        <a:pt x="107" y="75"/>
                        <a:pt x="107" y="74"/>
                      </a:cubicBezTo>
                      <a:cubicBezTo>
                        <a:pt x="108" y="73"/>
                        <a:pt x="108" y="73"/>
                        <a:pt x="109" y="72"/>
                      </a:cubicBezTo>
                      <a:cubicBezTo>
                        <a:pt x="109" y="71"/>
                        <a:pt x="112" y="69"/>
                        <a:pt x="111" y="68"/>
                      </a:cubicBezTo>
                      <a:cubicBezTo>
                        <a:pt x="110" y="67"/>
                        <a:pt x="108" y="70"/>
                        <a:pt x="107" y="70"/>
                      </a:cubicBezTo>
                      <a:cubicBezTo>
                        <a:pt x="107" y="71"/>
                        <a:pt x="106" y="72"/>
                        <a:pt x="105" y="71"/>
                      </a:cubicBezTo>
                      <a:cubicBezTo>
                        <a:pt x="104" y="71"/>
                        <a:pt x="105" y="71"/>
                        <a:pt x="104" y="70"/>
                      </a:cubicBezTo>
                      <a:cubicBezTo>
                        <a:pt x="102" y="69"/>
                        <a:pt x="101" y="71"/>
                        <a:pt x="100" y="71"/>
                      </a:cubicBezTo>
                      <a:cubicBezTo>
                        <a:pt x="99" y="72"/>
                        <a:pt x="99" y="71"/>
                        <a:pt x="98" y="71"/>
                      </a:cubicBezTo>
                      <a:cubicBezTo>
                        <a:pt x="97" y="70"/>
                        <a:pt x="97" y="71"/>
                        <a:pt x="96" y="71"/>
                      </a:cubicBezTo>
                      <a:cubicBezTo>
                        <a:pt x="94" y="71"/>
                        <a:pt x="93" y="69"/>
                        <a:pt x="91" y="69"/>
                      </a:cubicBezTo>
                      <a:cubicBezTo>
                        <a:pt x="90" y="69"/>
                        <a:pt x="89" y="69"/>
                        <a:pt x="88" y="69"/>
                      </a:cubicBezTo>
                      <a:cubicBezTo>
                        <a:pt x="87" y="68"/>
                        <a:pt x="85" y="66"/>
                        <a:pt x="85" y="65"/>
                      </a:cubicBezTo>
                      <a:cubicBezTo>
                        <a:pt x="85" y="66"/>
                        <a:pt x="86" y="66"/>
                        <a:pt x="87" y="66"/>
                      </a:cubicBezTo>
                      <a:cubicBezTo>
                        <a:pt x="88" y="67"/>
                        <a:pt x="88" y="67"/>
                        <a:pt x="89" y="67"/>
                      </a:cubicBezTo>
                      <a:cubicBezTo>
                        <a:pt x="90" y="67"/>
                        <a:pt x="91" y="67"/>
                        <a:pt x="92" y="67"/>
                      </a:cubicBezTo>
                      <a:cubicBezTo>
                        <a:pt x="94" y="68"/>
                        <a:pt x="94" y="69"/>
                        <a:pt x="96" y="68"/>
                      </a:cubicBezTo>
                      <a:cubicBezTo>
                        <a:pt x="96" y="68"/>
                        <a:pt x="97" y="68"/>
                        <a:pt x="98" y="68"/>
                      </a:cubicBezTo>
                      <a:cubicBezTo>
                        <a:pt x="98" y="68"/>
                        <a:pt x="99" y="68"/>
                        <a:pt x="99" y="68"/>
                      </a:cubicBezTo>
                      <a:cubicBezTo>
                        <a:pt x="101" y="68"/>
                        <a:pt x="102" y="66"/>
                        <a:pt x="102" y="65"/>
                      </a:cubicBezTo>
                      <a:cubicBezTo>
                        <a:pt x="102" y="63"/>
                        <a:pt x="100" y="63"/>
                        <a:pt x="99" y="62"/>
                      </a:cubicBezTo>
                      <a:cubicBezTo>
                        <a:pt x="99" y="62"/>
                        <a:pt x="96" y="60"/>
                        <a:pt x="98" y="60"/>
                      </a:cubicBezTo>
                      <a:cubicBezTo>
                        <a:pt x="100" y="60"/>
                        <a:pt x="100" y="62"/>
                        <a:pt x="102" y="61"/>
                      </a:cubicBezTo>
                      <a:cubicBezTo>
                        <a:pt x="103" y="61"/>
                        <a:pt x="103" y="59"/>
                        <a:pt x="103" y="59"/>
                      </a:cubicBezTo>
                      <a:cubicBezTo>
                        <a:pt x="104" y="58"/>
                        <a:pt x="105" y="58"/>
                        <a:pt x="106" y="56"/>
                      </a:cubicBezTo>
                      <a:cubicBezTo>
                        <a:pt x="107" y="56"/>
                        <a:pt x="107" y="55"/>
                        <a:pt x="108" y="55"/>
                      </a:cubicBezTo>
                      <a:cubicBezTo>
                        <a:pt x="110" y="54"/>
                        <a:pt x="112" y="53"/>
                        <a:pt x="114" y="51"/>
                      </a:cubicBezTo>
                      <a:cubicBezTo>
                        <a:pt x="115" y="50"/>
                        <a:pt x="116" y="48"/>
                        <a:pt x="117" y="46"/>
                      </a:cubicBezTo>
                      <a:cubicBezTo>
                        <a:pt x="118" y="45"/>
                        <a:pt x="120" y="44"/>
                        <a:pt x="121" y="44"/>
                      </a:cubicBezTo>
                      <a:cubicBezTo>
                        <a:pt x="124" y="43"/>
                        <a:pt x="124" y="40"/>
                        <a:pt x="125" y="37"/>
                      </a:cubicBezTo>
                      <a:cubicBezTo>
                        <a:pt x="125" y="36"/>
                        <a:pt x="127" y="35"/>
                        <a:pt x="128" y="34"/>
                      </a:cubicBezTo>
                      <a:cubicBezTo>
                        <a:pt x="130" y="33"/>
                        <a:pt x="132" y="33"/>
                        <a:pt x="133" y="32"/>
                      </a:cubicBezTo>
                      <a:cubicBezTo>
                        <a:pt x="133" y="32"/>
                        <a:pt x="134" y="31"/>
                        <a:pt x="134" y="30"/>
                      </a:cubicBezTo>
                      <a:cubicBezTo>
                        <a:pt x="135" y="30"/>
                        <a:pt x="135" y="30"/>
                        <a:pt x="136" y="29"/>
                      </a:cubicBezTo>
                      <a:cubicBezTo>
                        <a:pt x="137" y="28"/>
                        <a:pt x="138" y="27"/>
                        <a:pt x="139" y="26"/>
                      </a:cubicBezTo>
                      <a:cubicBezTo>
                        <a:pt x="139" y="25"/>
                        <a:pt x="140" y="24"/>
                        <a:pt x="140" y="24"/>
                      </a:cubicBezTo>
                      <a:cubicBezTo>
                        <a:pt x="140" y="23"/>
                        <a:pt x="140" y="22"/>
                        <a:pt x="140" y="22"/>
                      </a:cubicBezTo>
                      <a:cubicBezTo>
                        <a:pt x="141" y="20"/>
                        <a:pt x="142" y="20"/>
                        <a:pt x="142" y="18"/>
                      </a:cubicBezTo>
                      <a:cubicBezTo>
                        <a:pt x="141" y="17"/>
                        <a:pt x="140" y="17"/>
                        <a:pt x="139" y="16"/>
                      </a:cubicBezTo>
                      <a:cubicBezTo>
                        <a:pt x="138" y="15"/>
                        <a:pt x="138" y="14"/>
                        <a:pt x="138" y="13"/>
                      </a:cubicBezTo>
                      <a:cubicBezTo>
                        <a:pt x="139" y="12"/>
                        <a:pt x="140" y="12"/>
                        <a:pt x="140" y="11"/>
                      </a:cubicBezTo>
                      <a:cubicBezTo>
                        <a:pt x="141" y="11"/>
                        <a:pt x="141" y="11"/>
                        <a:pt x="141" y="9"/>
                      </a:cubicBezTo>
                      <a:cubicBezTo>
                        <a:pt x="141" y="8"/>
                        <a:pt x="141" y="7"/>
                        <a:pt x="142" y="6"/>
                      </a:cubicBezTo>
                      <a:cubicBezTo>
                        <a:pt x="143" y="4"/>
                        <a:pt x="143" y="3"/>
                        <a:pt x="141" y="3"/>
                      </a:cubicBezTo>
                      <a:cubicBezTo>
                        <a:pt x="141" y="2"/>
                        <a:pt x="140" y="2"/>
                        <a:pt x="139" y="3"/>
                      </a:cubicBezTo>
                      <a:cubicBezTo>
                        <a:pt x="138" y="3"/>
                        <a:pt x="138" y="3"/>
                        <a:pt x="137" y="3"/>
                      </a:cubicBezTo>
                      <a:cubicBezTo>
                        <a:pt x="136" y="3"/>
                        <a:pt x="136" y="3"/>
                        <a:pt x="136" y="2"/>
                      </a:cubicBezTo>
                      <a:cubicBezTo>
                        <a:pt x="135" y="2"/>
                        <a:pt x="134" y="2"/>
                        <a:pt x="134" y="2"/>
                      </a:cubicBezTo>
                      <a:cubicBezTo>
                        <a:pt x="133" y="2"/>
                        <a:pt x="131" y="2"/>
                        <a:pt x="130" y="2"/>
                      </a:cubicBezTo>
                      <a:cubicBezTo>
                        <a:pt x="129" y="1"/>
                        <a:pt x="127" y="0"/>
                        <a:pt x="127" y="2"/>
                      </a:cubicBezTo>
                      <a:cubicBezTo>
                        <a:pt x="126" y="3"/>
                        <a:pt x="127" y="4"/>
                        <a:pt x="128" y="4"/>
                      </a:cubicBezTo>
                      <a:cubicBezTo>
                        <a:pt x="129" y="7"/>
                        <a:pt x="126" y="7"/>
                        <a:pt x="125" y="6"/>
                      </a:cubicBezTo>
                      <a:cubicBezTo>
                        <a:pt x="124" y="6"/>
                        <a:pt x="123" y="6"/>
                        <a:pt x="122" y="6"/>
                      </a:cubicBezTo>
                      <a:cubicBezTo>
                        <a:pt x="121" y="7"/>
                        <a:pt x="121" y="7"/>
                        <a:pt x="120" y="6"/>
                      </a:cubicBezTo>
                      <a:cubicBezTo>
                        <a:pt x="119" y="5"/>
                        <a:pt x="119" y="5"/>
                        <a:pt x="117" y="5"/>
                      </a:cubicBezTo>
                      <a:cubicBezTo>
                        <a:pt x="117" y="5"/>
                        <a:pt x="116" y="5"/>
                        <a:pt x="115" y="6"/>
                      </a:cubicBezTo>
                      <a:cubicBezTo>
                        <a:pt x="113" y="7"/>
                        <a:pt x="112" y="10"/>
                        <a:pt x="109" y="10"/>
                      </a:cubicBezTo>
                      <a:cubicBezTo>
                        <a:pt x="108" y="10"/>
                        <a:pt x="106" y="10"/>
                        <a:pt x="105" y="10"/>
                      </a:cubicBezTo>
                      <a:cubicBezTo>
                        <a:pt x="105" y="10"/>
                        <a:pt x="104" y="9"/>
                        <a:pt x="104" y="9"/>
                      </a:cubicBezTo>
                      <a:cubicBezTo>
                        <a:pt x="104" y="9"/>
                        <a:pt x="103" y="9"/>
                        <a:pt x="103" y="9"/>
                      </a:cubicBezTo>
                      <a:cubicBezTo>
                        <a:pt x="103" y="9"/>
                        <a:pt x="102" y="9"/>
                        <a:pt x="101" y="9"/>
                      </a:cubicBezTo>
                      <a:cubicBezTo>
                        <a:pt x="100" y="8"/>
                        <a:pt x="99" y="7"/>
                        <a:pt x="98" y="9"/>
                      </a:cubicBezTo>
                      <a:cubicBezTo>
                        <a:pt x="98" y="10"/>
                        <a:pt x="98" y="10"/>
                        <a:pt x="97" y="10"/>
                      </a:cubicBezTo>
                      <a:cubicBezTo>
                        <a:pt x="96" y="10"/>
                        <a:pt x="95" y="10"/>
                        <a:pt x="95" y="10"/>
                      </a:cubicBezTo>
                      <a:cubicBezTo>
                        <a:pt x="94" y="10"/>
                        <a:pt x="94" y="11"/>
                        <a:pt x="93" y="11"/>
                      </a:cubicBezTo>
                      <a:cubicBezTo>
                        <a:pt x="93" y="11"/>
                        <a:pt x="92" y="11"/>
                        <a:pt x="91" y="11"/>
                      </a:cubicBezTo>
                      <a:cubicBezTo>
                        <a:pt x="91" y="12"/>
                        <a:pt x="91" y="13"/>
                        <a:pt x="91" y="13"/>
                      </a:cubicBezTo>
                      <a:cubicBezTo>
                        <a:pt x="90" y="13"/>
                        <a:pt x="89" y="13"/>
                        <a:pt x="89" y="13"/>
                      </a:cubicBezTo>
                      <a:cubicBezTo>
                        <a:pt x="88" y="12"/>
                        <a:pt x="88" y="11"/>
                        <a:pt x="87" y="12"/>
                      </a:cubicBezTo>
                      <a:cubicBezTo>
                        <a:pt x="86" y="12"/>
                        <a:pt x="86" y="12"/>
                        <a:pt x="85" y="13"/>
                      </a:cubicBezTo>
                      <a:cubicBezTo>
                        <a:pt x="84" y="14"/>
                        <a:pt x="83" y="19"/>
                        <a:pt x="80" y="18"/>
                      </a:cubicBezTo>
                      <a:cubicBezTo>
                        <a:pt x="80" y="18"/>
                        <a:pt x="81" y="16"/>
                        <a:pt x="81" y="15"/>
                      </a:cubicBezTo>
                      <a:cubicBezTo>
                        <a:pt x="82" y="14"/>
                        <a:pt x="82" y="13"/>
                        <a:pt x="82" y="12"/>
                      </a:cubicBezTo>
                      <a:cubicBezTo>
                        <a:pt x="82" y="11"/>
                        <a:pt x="82" y="10"/>
                        <a:pt x="81" y="10"/>
                      </a:cubicBezTo>
                      <a:cubicBezTo>
                        <a:pt x="80" y="9"/>
                        <a:pt x="77" y="9"/>
                        <a:pt x="76" y="9"/>
                      </a:cubicBezTo>
                      <a:cubicBezTo>
                        <a:pt x="75" y="10"/>
                        <a:pt x="76" y="11"/>
                        <a:pt x="76" y="12"/>
                      </a:cubicBezTo>
                      <a:cubicBezTo>
                        <a:pt x="75" y="13"/>
                        <a:pt x="74" y="14"/>
                        <a:pt x="74" y="15"/>
                      </a:cubicBezTo>
                      <a:cubicBezTo>
                        <a:pt x="73" y="16"/>
                        <a:pt x="72" y="17"/>
                        <a:pt x="71" y="18"/>
                      </a:cubicBezTo>
                      <a:cubicBezTo>
                        <a:pt x="70" y="18"/>
                        <a:pt x="69" y="19"/>
                        <a:pt x="68" y="19"/>
                      </a:cubicBezTo>
                      <a:cubicBezTo>
                        <a:pt x="69" y="16"/>
                        <a:pt x="75" y="12"/>
                        <a:pt x="71" y="10"/>
                      </a:cubicBezTo>
                      <a:cubicBezTo>
                        <a:pt x="70" y="9"/>
                        <a:pt x="69" y="9"/>
                        <a:pt x="69" y="8"/>
                      </a:cubicBezTo>
                      <a:cubicBezTo>
                        <a:pt x="67" y="8"/>
                        <a:pt x="68" y="8"/>
                        <a:pt x="67" y="9"/>
                      </a:cubicBezTo>
                      <a:cubicBezTo>
                        <a:pt x="67" y="10"/>
                        <a:pt x="68" y="13"/>
                        <a:pt x="66" y="13"/>
                      </a:cubicBezTo>
                      <a:cubicBezTo>
                        <a:pt x="66" y="12"/>
                        <a:pt x="65" y="11"/>
                        <a:pt x="65" y="10"/>
                      </a:cubicBezTo>
                      <a:cubicBezTo>
                        <a:pt x="65" y="9"/>
                        <a:pt x="66" y="7"/>
                        <a:pt x="65" y="6"/>
                      </a:cubicBezTo>
                      <a:cubicBezTo>
                        <a:pt x="64" y="6"/>
                        <a:pt x="63" y="6"/>
                        <a:pt x="63" y="6"/>
                      </a:cubicBezTo>
                      <a:cubicBezTo>
                        <a:pt x="62" y="6"/>
                        <a:pt x="61" y="5"/>
                        <a:pt x="60" y="5"/>
                      </a:cubicBezTo>
                      <a:cubicBezTo>
                        <a:pt x="57" y="4"/>
                        <a:pt x="57" y="6"/>
                        <a:pt x="57" y="8"/>
                      </a:cubicBezTo>
                      <a:cubicBezTo>
                        <a:pt x="57" y="9"/>
                        <a:pt x="58" y="12"/>
                        <a:pt x="56" y="13"/>
                      </a:cubicBezTo>
                      <a:cubicBezTo>
                        <a:pt x="55" y="14"/>
                        <a:pt x="53" y="14"/>
                        <a:pt x="54" y="15"/>
                      </a:cubicBezTo>
                      <a:cubicBezTo>
                        <a:pt x="54" y="17"/>
                        <a:pt x="55" y="17"/>
                        <a:pt x="56" y="18"/>
                      </a:cubicBezTo>
                      <a:cubicBezTo>
                        <a:pt x="57" y="18"/>
                        <a:pt x="58" y="19"/>
                        <a:pt x="57" y="19"/>
                      </a:cubicBezTo>
                      <a:cubicBezTo>
                        <a:pt x="57" y="20"/>
                        <a:pt x="56" y="20"/>
                        <a:pt x="55" y="20"/>
                      </a:cubicBezTo>
                      <a:cubicBezTo>
                        <a:pt x="55" y="20"/>
                        <a:pt x="54" y="20"/>
                        <a:pt x="54" y="20"/>
                      </a:cubicBezTo>
                      <a:cubicBezTo>
                        <a:pt x="53" y="21"/>
                        <a:pt x="54" y="22"/>
                        <a:pt x="55" y="22"/>
                      </a:cubicBezTo>
                      <a:cubicBezTo>
                        <a:pt x="55" y="22"/>
                        <a:pt x="57" y="23"/>
                        <a:pt x="56" y="24"/>
                      </a:cubicBezTo>
                      <a:cubicBezTo>
                        <a:pt x="55" y="25"/>
                        <a:pt x="54" y="24"/>
                        <a:pt x="53" y="23"/>
                      </a:cubicBezTo>
                      <a:cubicBezTo>
                        <a:pt x="51" y="23"/>
                        <a:pt x="51" y="25"/>
                        <a:pt x="51" y="26"/>
                      </a:cubicBezTo>
                      <a:cubicBezTo>
                        <a:pt x="51" y="28"/>
                        <a:pt x="51" y="29"/>
                        <a:pt x="52" y="31"/>
                      </a:cubicBezTo>
                      <a:cubicBezTo>
                        <a:pt x="53" y="32"/>
                        <a:pt x="53" y="34"/>
                        <a:pt x="55" y="34"/>
                      </a:cubicBezTo>
                      <a:cubicBezTo>
                        <a:pt x="56" y="35"/>
                        <a:pt x="58" y="34"/>
                        <a:pt x="60" y="35"/>
                      </a:cubicBezTo>
                      <a:cubicBezTo>
                        <a:pt x="61" y="35"/>
                        <a:pt x="61" y="36"/>
                        <a:pt x="60" y="37"/>
                      </a:cubicBezTo>
                      <a:cubicBezTo>
                        <a:pt x="59" y="38"/>
                        <a:pt x="59" y="38"/>
                        <a:pt x="58" y="38"/>
                      </a:cubicBezTo>
                      <a:cubicBezTo>
                        <a:pt x="57" y="37"/>
                        <a:pt x="57" y="37"/>
                        <a:pt x="56" y="36"/>
                      </a:cubicBezTo>
                      <a:cubicBezTo>
                        <a:pt x="55" y="36"/>
                        <a:pt x="54" y="37"/>
                        <a:pt x="54" y="36"/>
                      </a:cubicBezTo>
                      <a:cubicBezTo>
                        <a:pt x="53" y="36"/>
                        <a:pt x="53" y="35"/>
                        <a:pt x="52" y="35"/>
                      </a:cubicBezTo>
                      <a:cubicBezTo>
                        <a:pt x="51" y="34"/>
                        <a:pt x="51" y="35"/>
                        <a:pt x="50" y="35"/>
                      </a:cubicBezTo>
                      <a:cubicBezTo>
                        <a:pt x="49" y="36"/>
                        <a:pt x="49" y="35"/>
                        <a:pt x="48" y="35"/>
                      </a:cubicBezTo>
                      <a:cubicBezTo>
                        <a:pt x="46" y="35"/>
                        <a:pt x="45" y="38"/>
                        <a:pt x="43" y="36"/>
                      </a:cubicBezTo>
                      <a:cubicBezTo>
                        <a:pt x="42" y="35"/>
                        <a:pt x="40" y="35"/>
                        <a:pt x="41" y="37"/>
                      </a:cubicBezTo>
                      <a:cubicBezTo>
                        <a:pt x="42" y="38"/>
                        <a:pt x="42" y="39"/>
                        <a:pt x="43" y="40"/>
                      </a:cubicBezTo>
                      <a:cubicBezTo>
                        <a:pt x="43" y="40"/>
                        <a:pt x="43" y="41"/>
                        <a:pt x="43" y="42"/>
                      </a:cubicBezTo>
                      <a:cubicBezTo>
                        <a:pt x="44" y="42"/>
                        <a:pt x="44" y="42"/>
                        <a:pt x="45" y="43"/>
                      </a:cubicBezTo>
                      <a:cubicBezTo>
                        <a:pt x="45" y="43"/>
                        <a:pt x="45" y="44"/>
                        <a:pt x="45" y="44"/>
                      </a:cubicBezTo>
                      <a:cubicBezTo>
                        <a:pt x="46" y="44"/>
                        <a:pt x="46" y="44"/>
                        <a:pt x="46" y="45"/>
                      </a:cubicBezTo>
                      <a:cubicBezTo>
                        <a:pt x="47" y="45"/>
                        <a:pt x="46" y="46"/>
                        <a:pt x="46" y="46"/>
                      </a:cubicBezTo>
                      <a:cubicBezTo>
                        <a:pt x="46" y="48"/>
                        <a:pt x="46" y="49"/>
                        <a:pt x="45" y="50"/>
                      </a:cubicBezTo>
                      <a:cubicBezTo>
                        <a:pt x="45" y="50"/>
                        <a:pt x="43" y="51"/>
                        <a:pt x="43" y="51"/>
                      </a:cubicBezTo>
                      <a:cubicBezTo>
                        <a:pt x="42" y="51"/>
                        <a:pt x="42" y="50"/>
                        <a:pt x="42" y="49"/>
                      </a:cubicBezTo>
                      <a:cubicBezTo>
                        <a:pt x="41" y="49"/>
                        <a:pt x="40" y="49"/>
                        <a:pt x="39" y="49"/>
                      </a:cubicBezTo>
                      <a:cubicBezTo>
                        <a:pt x="37" y="48"/>
                        <a:pt x="38" y="50"/>
                        <a:pt x="39" y="51"/>
                      </a:cubicBezTo>
                      <a:cubicBezTo>
                        <a:pt x="39" y="52"/>
                        <a:pt x="40" y="53"/>
                        <a:pt x="40" y="54"/>
                      </a:cubicBezTo>
                      <a:cubicBezTo>
                        <a:pt x="40" y="55"/>
                        <a:pt x="40" y="56"/>
                        <a:pt x="41" y="55"/>
                      </a:cubicBezTo>
                      <a:cubicBezTo>
                        <a:pt x="41" y="55"/>
                        <a:pt x="41" y="54"/>
                        <a:pt x="42" y="54"/>
                      </a:cubicBezTo>
                      <a:cubicBezTo>
                        <a:pt x="42" y="53"/>
                        <a:pt x="43" y="55"/>
                        <a:pt x="43" y="56"/>
                      </a:cubicBezTo>
                      <a:cubicBezTo>
                        <a:pt x="44" y="57"/>
                        <a:pt x="45" y="57"/>
                        <a:pt x="45" y="58"/>
                      </a:cubicBezTo>
                      <a:cubicBezTo>
                        <a:pt x="46" y="59"/>
                        <a:pt x="46" y="59"/>
                        <a:pt x="47" y="59"/>
                      </a:cubicBezTo>
                      <a:cubicBezTo>
                        <a:pt x="48" y="60"/>
                        <a:pt x="49" y="60"/>
                        <a:pt x="49" y="61"/>
                      </a:cubicBezTo>
                      <a:cubicBezTo>
                        <a:pt x="49" y="62"/>
                        <a:pt x="49" y="63"/>
                        <a:pt x="49" y="63"/>
                      </a:cubicBezTo>
                      <a:cubicBezTo>
                        <a:pt x="49" y="64"/>
                        <a:pt x="50" y="64"/>
                        <a:pt x="51" y="65"/>
                      </a:cubicBezTo>
                      <a:cubicBezTo>
                        <a:pt x="52" y="66"/>
                        <a:pt x="53" y="67"/>
                        <a:pt x="53" y="69"/>
                      </a:cubicBezTo>
                      <a:cubicBezTo>
                        <a:pt x="51" y="67"/>
                        <a:pt x="49" y="66"/>
                        <a:pt x="47" y="65"/>
                      </a:cubicBezTo>
                      <a:cubicBezTo>
                        <a:pt x="47" y="64"/>
                        <a:pt x="46" y="63"/>
                        <a:pt x="45" y="64"/>
                      </a:cubicBezTo>
                      <a:cubicBezTo>
                        <a:pt x="45" y="64"/>
                        <a:pt x="44" y="64"/>
                        <a:pt x="44" y="64"/>
                      </a:cubicBezTo>
                      <a:cubicBezTo>
                        <a:pt x="43" y="64"/>
                        <a:pt x="43" y="63"/>
                        <a:pt x="42" y="62"/>
                      </a:cubicBezTo>
                      <a:cubicBezTo>
                        <a:pt x="42" y="62"/>
                        <a:pt x="41" y="62"/>
                        <a:pt x="41" y="63"/>
                      </a:cubicBezTo>
                      <a:cubicBezTo>
                        <a:pt x="41" y="64"/>
                        <a:pt x="43" y="65"/>
                        <a:pt x="44" y="65"/>
                      </a:cubicBezTo>
                      <a:cubicBezTo>
                        <a:pt x="45" y="66"/>
                        <a:pt x="47" y="67"/>
                        <a:pt x="46" y="69"/>
                      </a:cubicBezTo>
                      <a:cubicBezTo>
                        <a:pt x="45" y="69"/>
                        <a:pt x="44" y="67"/>
                        <a:pt x="43" y="66"/>
                      </a:cubicBezTo>
                      <a:cubicBezTo>
                        <a:pt x="42" y="66"/>
                        <a:pt x="41" y="65"/>
                        <a:pt x="40" y="65"/>
                      </a:cubicBezTo>
                      <a:cubicBezTo>
                        <a:pt x="40" y="64"/>
                        <a:pt x="39" y="64"/>
                        <a:pt x="38" y="65"/>
                      </a:cubicBezTo>
                      <a:cubicBezTo>
                        <a:pt x="38" y="65"/>
                        <a:pt x="38" y="66"/>
                        <a:pt x="37" y="65"/>
                      </a:cubicBezTo>
                      <a:cubicBezTo>
                        <a:pt x="36" y="66"/>
                        <a:pt x="37" y="66"/>
                        <a:pt x="37" y="67"/>
                      </a:cubicBezTo>
                      <a:cubicBezTo>
                        <a:pt x="37" y="68"/>
                        <a:pt x="37" y="68"/>
                        <a:pt x="36" y="68"/>
                      </a:cubicBezTo>
                      <a:cubicBezTo>
                        <a:pt x="34" y="68"/>
                        <a:pt x="35" y="66"/>
                        <a:pt x="34" y="65"/>
                      </a:cubicBezTo>
                      <a:cubicBezTo>
                        <a:pt x="34" y="64"/>
                        <a:pt x="31" y="63"/>
                        <a:pt x="30" y="64"/>
                      </a:cubicBezTo>
                      <a:cubicBezTo>
                        <a:pt x="29" y="64"/>
                        <a:pt x="29" y="66"/>
                        <a:pt x="30" y="67"/>
                      </a:cubicBezTo>
                      <a:cubicBezTo>
                        <a:pt x="30" y="67"/>
                        <a:pt x="30" y="68"/>
                        <a:pt x="30" y="68"/>
                      </a:cubicBezTo>
                      <a:cubicBezTo>
                        <a:pt x="30" y="69"/>
                        <a:pt x="31" y="69"/>
                        <a:pt x="31" y="69"/>
                      </a:cubicBezTo>
                      <a:cubicBezTo>
                        <a:pt x="32" y="70"/>
                        <a:pt x="32" y="71"/>
                        <a:pt x="32" y="71"/>
                      </a:cubicBezTo>
                      <a:cubicBezTo>
                        <a:pt x="32" y="72"/>
                        <a:pt x="30" y="75"/>
                        <a:pt x="29" y="75"/>
                      </a:cubicBezTo>
                      <a:cubicBezTo>
                        <a:pt x="29" y="75"/>
                        <a:pt x="29" y="74"/>
                        <a:pt x="29" y="74"/>
                      </a:cubicBezTo>
                      <a:cubicBezTo>
                        <a:pt x="29" y="73"/>
                        <a:pt x="28" y="72"/>
                        <a:pt x="28" y="72"/>
                      </a:cubicBezTo>
                      <a:cubicBezTo>
                        <a:pt x="28" y="71"/>
                        <a:pt x="28" y="70"/>
                        <a:pt x="28" y="68"/>
                      </a:cubicBezTo>
                      <a:cubicBezTo>
                        <a:pt x="28" y="67"/>
                        <a:pt x="26" y="67"/>
                        <a:pt x="25" y="67"/>
                      </a:cubicBezTo>
                      <a:cubicBezTo>
                        <a:pt x="23" y="67"/>
                        <a:pt x="22" y="68"/>
                        <a:pt x="22" y="70"/>
                      </a:cubicBezTo>
                      <a:cubicBezTo>
                        <a:pt x="22" y="70"/>
                        <a:pt x="22" y="71"/>
                        <a:pt x="22" y="72"/>
                      </a:cubicBezTo>
                      <a:cubicBezTo>
                        <a:pt x="22" y="73"/>
                        <a:pt x="22" y="73"/>
                        <a:pt x="22" y="75"/>
                      </a:cubicBezTo>
                      <a:cubicBezTo>
                        <a:pt x="22" y="76"/>
                        <a:pt x="23" y="78"/>
                        <a:pt x="24" y="78"/>
                      </a:cubicBezTo>
                      <a:cubicBezTo>
                        <a:pt x="25" y="78"/>
                        <a:pt x="26" y="78"/>
                        <a:pt x="27" y="79"/>
                      </a:cubicBezTo>
                      <a:cubicBezTo>
                        <a:pt x="27" y="79"/>
                        <a:pt x="28" y="80"/>
                        <a:pt x="28" y="81"/>
                      </a:cubicBezTo>
                      <a:cubicBezTo>
                        <a:pt x="27" y="82"/>
                        <a:pt x="26" y="81"/>
                        <a:pt x="24" y="81"/>
                      </a:cubicBezTo>
                      <a:cubicBezTo>
                        <a:pt x="23" y="81"/>
                        <a:pt x="22" y="82"/>
                        <a:pt x="22" y="83"/>
                      </a:cubicBezTo>
                      <a:cubicBezTo>
                        <a:pt x="22" y="84"/>
                        <a:pt x="22" y="85"/>
                        <a:pt x="22" y="85"/>
                      </a:cubicBezTo>
                      <a:cubicBezTo>
                        <a:pt x="22" y="86"/>
                        <a:pt x="22" y="86"/>
                        <a:pt x="23" y="86"/>
                      </a:cubicBezTo>
                      <a:cubicBezTo>
                        <a:pt x="25" y="87"/>
                        <a:pt x="24" y="89"/>
                        <a:pt x="25" y="90"/>
                      </a:cubicBezTo>
                      <a:cubicBezTo>
                        <a:pt x="25" y="90"/>
                        <a:pt x="26" y="90"/>
                        <a:pt x="26" y="90"/>
                      </a:cubicBezTo>
                      <a:cubicBezTo>
                        <a:pt x="27" y="91"/>
                        <a:pt x="27" y="92"/>
                        <a:pt x="27" y="93"/>
                      </a:cubicBezTo>
                      <a:cubicBezTo>
                        <a:pt x="27" y="92"/>
                        <a:pt x="29" y="94"/>
                        <a:pt x="29" y="94"/>
                      </a:cubicBezTo>
                      <a:cubicBezTo>
                        <a:pt x="30" y="94"/>
                        <a:pt x="30" y="93"/>
                        <a:pt x="31" y="92"/>
                      </a:cubicBezTo>
                      <a:cubicBezTo>
                        <a:pt x="31" y="92"/>
                        <a:pt x="33" y="93"/>
                        <a:pt x="33" y="93"/>
                      </a:cubicBezTo>
                      <a:cubicBezTo>
                        <a:pt x="34" y="93"/>
                        <a:pt x="35" y="94"/>
                        <a:pt x="35" y="95"/>
                      </a:cubicBezTo>
                      <a:cubicBezTo>
                        <a:pt x="34" y="95"/>
                        <a:pt x="32" y="95"/>
                        <a:pt x="31" y="95"/>
                      </a:cubicBezTo>
                      <a:cubicBezTo>
                        <a:pt x="31" y="95"/>
                        <a:pt x="30" y="95"/>
                        <a:pt x="29" y="96"/>
                      </a:cubicBezTo>
                      <a:cubicBezTo>
                        <a:pt x="29" y="96"/>
                        <a:pt x="29" y="97"/>
                        <a:pt x="28" y="97"/>
                      </a:cubicBezTo>
                      <a:cubicBezTo>
                        <a:pt x="27" y="97"/>
                        <a:pt x="26" y="95"/>
                        <a:pt x="26" y="94"/>
                      </a:cubicBezTo>
                      <a:cubicBezTo>
                        <a:pt x="25" y="94"/>
                        <a:pt x="24" y="93"/>
                        <a:pt x="24" y="93"/>
                      </a:cubicBezTo>
                      <a:cubicBezTo>
                        <a:pt x="23" y="92"/>
                        <a:pt x="23" y="92"/>
                        <a:pt x="22" y="92"/>
                      </a:cubicBezTo>
                      <a:cubicBezTo>
                        <a:pt x="20" y="91"/>
                        <a:pt x="20" y="94"/>
                        <a:pt x="20" y="95"/>
                      </a:cubicBezTo>
                      <a:cubicBezTo>
                        <a:pt x="19" y="97"/>
                        <a:pt x="19" y="99"/>
                        <a:pt x="19" y="100"/>
                      </a:cubicBezTo>
                      <a:cubicBezTo>
                        <a:pt x="19" y="101"/>
                        <a:pt x="20" y="101"/>
                        <a:pt x="20" y="102"/>
                      </a:cubicBezTo>
                      <a:cubicBezTo>
                        <a:pt x="21" y="103"/>
                        <a:pt x="21" y="103"/>
                        <a:pt x="21" y="105"/>
                      </a:cubicBezTo>
                      <a:cubicBezTo>
                        <a:pt x="21" y="105"/>
                        <a:pt x="21" y="106"/>
                        <a:pt x="21" y="106"/>
                      </a:cubicBezTo>
                      <a:cubicBezTo>
                        <a:pt x="21" y="108"/>
                        <a:pt x="21" y="110"/>
                        <a:pt x="23" y="110"/>
                      </a:cubicBezTo>
                      <a:cubicBezTo>
                        <a:pt x="24" y="111"/>
                        <a:pt x="26" y="108"/>
                        <a:pt x="27" y="107"/>
                      </a:cubicBezTo>
                      <a:cubicBezTo>
                        <a:pt x="28" y="107"/>
                        <a:pt x="29" y="106"/>
                        <a:pt x="30" y="106"/>
                      </a:cubicBezTo>
                      <a:cubicBezTo>
                        <a:pt x="30" y="105"/>
                        <a:pt x="30" y="105"/>
                        <a:pt x="31" y="106"/>
                      </a:cubicBezTo>
                      <a:cubicBezTo>
                        <a:pt x="31" y="106"/>
                        <a:pt x="30" y="108"/>
                        <a:pt x="31" y="109"/>
                      </a:cubicBezTo>
                      <a:cubicBezTo>
                        <a:pt x="32" y="109"/>
                        <a:pt x="32" y="109"/>
                        <a:pt x="33" y="108"/>
                      </a:cubicBezTo>
                      <a:cubicBezTo>
                        <a:pt x="34" y="108"/>
                        <a:pt x="34" y="107"/>
                        <a:pt x="34" y="106"/>
                      </a:cubicBezTo>
                      <a:cubicBezTo>
                        <a:pt x="35" y="105"/>
                        <a:pt x="36" y="105"/>
                        <a:pt x="37" y="107"/>
                      </a:cubicBezTo>
                      <a:cubicBezTo>
                        <a:pt x="37" y="109"/>
                        <a:pt x="35" y="109"/>
                        <a:pt x="34" y="110"/>
                      </a:cubicBezTo>
                      <a:cubicBezTo>
                        <a:pt x="33" y="110"/>
                        <a:pt x="31" y="110"/>
                        <a:pt x="29" y="110"/>
                      </a:cubicBezTo>
                      <a:cubicBezTo>
                        <a:pt x="28" y="111"/>
                        <a:pt x="27" y="112"/>
                        <a:pt x="26" y="113"/>
                      </a:cubicBezTo>
                      <a:cubicBezTo>
                        <a:pt x="25" y="114"/>
                        <a:pt x="26" y="114"/>
                        <a:pt x="28" y="114"/>
                      </a:cubicBezTo>
                      <a:cubicBezTo>
                        <a:pt x="29" y="115"/>
                        <a:pt x="30" y="115"/>
                        <a:pt x="31" y="115"/>
                      </a:cubicBezTo>
                      <a:cubicBezTo>
                        <a:pt x="32" y="115"/>
                        <a:pt x="33" y="114"/>
                        <a:pt x="34" y="114"/>
                      </a:cubicBezTo>
                      <a:cubicBezTo>
                        <a:pt x="34" y="114"/>
                        <a:pt x="35" y="113"/>
                        <a:pt x="36" y="113"/>
                      </a:cubicBezTo>
                      <a:cubicBezTo>
                        <a:pt x="37" y="113"/>
                        <a:pt x="36" y="115"/>
                        <a:pt x="36" y="116"/>
                      </a:cubicBezTo>
                      <a:cubicBezTo>
                        <a:pt x="35" y="117"/>
                        <a:pt x="36" y="118"/>
                        <a:pt x="37" y="118"/>
                      </a:cubicBezTo>
                      <a:cubicBezTo>
                        <a:pt x="38" y="119"/>
                        <a:pt x="39" y="120"/>
                        <a:pt x="38" y="120"/>
                      </a:cubicBezTo>
                      <a:cubicBezTo>
                        <a:pt x="37" y="120"/>
                        <a:pt x="36" y="119"/>
                        <a:pt x="36" y="119"/>
                      </a:cubicBezTo>
                      <a:cubicBezTo>
                        <a:pt x="35" y="119"/>
                        <a:pt x="34" y="118"/>
                        <a:pt x="33" y="118"/>
                      </a:cubicBezTo>
                      <a:cubicBezTo>
                        <a:pt x="32" y="117"/>
                        <a:pt x="32" y="117"/>
                        <a:pt x="31" y="118"/>
                      </a:cubicBezTo>
                      <a:cubicBezTo>
                        <a:pt x="30" y="118"/>
                        <a:pt x="29" y="119"/>
                        <a:pt x="29" y="120"/>
                      </a:cubicBezTo>
                      <a:cubicBezTo>
                        <a:pt x="29" y="121"/>
                        <a:pt x="30" y="121"/>
                        <a:pt x="29" y="122"/>
                      </a:cubicBezTo>
                      <a:cubicBezTo>
                        <a:pt x="28" y="123"/>
                        <a:pt x="27" y="124"/>
                        <a:pt x="27" y="125"/>
                      </a:cubicBezTo>
                      <a:cubicBezTo>
                        <a:pt x="27" y="127"/>
                        <a:pt x="28" y="126"/>
                        <a:pt x="29" y="127"/>
                      </a:cubicBezTo>
                      <a:cubicBezTo>
                        <a:pt x="31" y="127"/>
                        <a:pt x="31" y="127"/>
                        <a:pt x="32" y="128"/>
                      </a:cubicBezTo>
                      <a:cubicBezTo>
                        <a:pt x="33" y="130"/>
                        <a:pt x="34" y="129"/>
                        <a:pt x="36" y="129"/>
                      </a:cubicBezTo>
                      <a:cubicBezTo>
                        <a:pt x="36" y="129"/>
                        <a:pt x="38" y="130"/>
                        <a:pt x="38" y="131"/>
                      </a:cubicBezTo>
                      <a:cubicBezTo>
                        <a:pt x="37" y="131"/>
                        <a:pt x="35" y="131"/>
                        <a:pt x="34" y="131"/>
                      </a:cubicBezTo>
                      <a:cubicBezTo>
                        <a:pt x="33" y="130"/>
                        <a:pt x="32" y="129"/>
                        <a:pt x="31" y="129"/>
                      </a:cubicBezTo>
                      <a:cubicBezTo>
                        <a:pt x="27" y="128"/>
                        <a:pt x="22" y="131"/>
                        <a:pt x="22" y="134"/>
                      </a:cubicBezTo>
                      <a:cubicBezTo>
                        <a:pt x="23" y="134"/>
                        <a:pt x="24" y="135"/>
                        <a:pt x="25" y="135"/>
                      </a:cubicBezTo>
                      <a:cubicBezTo>
                        <a:pt x="25" y="135"/>
                        <a:pt x="27" y="135"/>
                        <a:pt x="27" y="135"/>
                      </a:cubicBezTo>
                      <a:cubicBezTo>
                        <a:pt x="28" y="136"/>
                        <a:pt x="27" y="137"/>
                        <a:pt x="27" y="138"/>
                      </a:cubicBezTo>
                      <a:cubicBezTo>
                        <a:pt x="28" y="140"/>
                        <a:pt x="32" y="138"/>
                        <a:pt x="33" y="140"/>
                      </a:cubicBezTo>
                      <a:cubicBezTo>
                        <a:pt x="32" y="140"/>
                        <a:pt x="31" y="140"/>
                        <a:pt x="30" y="140"/>
                      </a:cubicBezTo>
                      <a:cubicBezTo>
                        <a:pt x="28" y="141"/>
                        <a:pt x="27" y="141"/>
                        <a:pt x="26" y="140"/>
                      </a:cubicBezTo>
                      <a:cubicBezTo>
                        <a:pt x="25" y="138"/>
                        <a:pt x="24" y="138"/>
                        <a:pt x="22" y="138"/>
                      </a:cubicBezTo>
                      <a:cubicBezTo>
                        <a:pt x="20" y="138"/>
                        <a:pt x="19" y="141"/>
                        <a:pt x="19" y="143"/>
                      </a:cubicBezTo>
                      <a:cubicBezTo>
                        <a:pt x="18" y="144"/>
                        <a:pt x="19" y="144"/>
                        <a:pt x="18" y="145"/>
                      </a:cubicBezTo>
                      <a:cubicBezTo>
                        <a:pt x="18" y="145"/>
                        <a:pt x="18" y="145"/>
                        <a:pt x="17" y="146"/>
                      </a:cubicBezTo>
                      <a:cubicBezTo>
                        <a:pt x="17" y="148"/>
                        <a:pt x="19" y="148"/>
                        <a:pt x="21" y="147"/>
                      </a:cubicBezTo>
                      <a:cubicBezTo>
                        <a:pt x="22" y="147"/>
                        <a:pt x="22" y="147"/>
                        <a:pt x="22" y="149"/>
                      </a:cubicBezTo>
                      <a:cubicBezTo>
                        <a:pt x="23" y="150"/>
                        <a:pt x="23" y="151"/>
                        <a:pt x="25" y="150"/>
                      </a:cubicBezTo>
                      <a:cubicBezTo>
                        <a:pt x="25" y="150"/>
                        <a:pt x="26" y="149"/>
                        <a:pt x="27" y="149"/>
                      </a:cubicBezTo>
                      <a:cubicBezTo>
                        <a:pt x="27" y="151"/>
                        <a:pt x="23" y="151"/>
                        <a:pt x="22" y="151"/>
                      </a:cubicBezTo>
                      <a:cubicBezTo>
                        <a:pt x="21" y="151"/>
                        <a:pt x="21" y="151"/>
                        <a:pt x="20" y="152"/>
                      </a:cubicBezTo>
                      <a:cubicBezTo>
                        <a:pt x="19" y="152"/>
                        <a:pt x="17" y="153"/>
                        <a:pt x="19" y="154"/>
                      </a:cubicBezTo>
                      <a:cubicBezTo>
                        <a:pt x="19" y="155"/>
                        <a:pt x="22" y="155"/>
                        <a:pt x="22" y="157"/>
                      </a:cubicBezTo>
                      <a:cubicBezTo>
                        <a:pt x="21" y="157"/>
                        <a:pt x="20" y="156"/>
                        <a:pt x="20" y="157"/>
                      </a:cubicBezTo>
                      <a:cubicBezTo>
                        <a:pt x="19" y="157"/>
                        <a:pt x="20" y="158"/>
                        <a:pt x="19" y="158"/>
                      </a:cubicBezTo>
                      <a:cubicBezTo>
                        <a:pt x="17" y="160"/>
                        <a:pt x="16" y="157"/>
                        <a:pt x="15" y="156"/>
                      </a:cubicBezTo>
                      <a:cubicBezTo>
                        <a:pt x="14" y="156"/>
                        <a:pt x="13" y="156"/>
                        <a:pt x="12" y="157"/>
                      </a:cubicBezTo>
                      <a:cubicBezTo>
                        <a:pt x="11" y="157"/>
                        <a:pt x="10" y="157"/>
                        <a:pt x="9" y="157"/>
                      </a:cubicBezTo>
                      <a:cubicBezTo>
                        <a:pt x="7" y="158"/>
                        <a:pt x="0" y="159"/>
                        <a:pt x="1" y="163"/>
                      </a:cubicBezTo>
                      <a:cubicBezTo>
                        <a:pt x="2" y="164"/>
                        <a:pt x="3" y="164"/>
                        <a:pt x="5" y="164"/>
                      </a:cubicBezTo>
                      <a:cubicBezTo>
                        <a:pt x="5" y="164"/>
                        <a:pt x="6" y="163"/>
                        <a:pt x="7" y="163"/>
                      </a:cubicBezTo>
                      <a:cubicBezTo>
                        <a:pt x="8" y="163"/>
                        <a:pt x="8" y="164"/>
                        <a:pt x="9" y="164"/>
                      </a:cubicBezTo>
                      <a:cubicBezTo>
                        <a:pt x="10" y="165"/>
                        <a:pt x="12" y="164"/>
                        <a:pt x="13" y="165"/>
                      </a:cubicBezTo>
                      <a:cubicBezTo>
                        <a:pt x="15" y="165"/>
                        <a:pt x="16" y="165"/>
                        <a:pt x="17" y="166"/>
                      </a:cubicBezTo>
                      <a:cubicBezTo>
                        <a:pt x="18" y="166"/>
                        <a:pt x="18" y="166"/>
                        <a:pt x="19" y="166"/>
                      </a:cubicBezTo>
                      <a:cubicBezTo>
                        <a:pt x="20" y="164"/>
                        <a:pt x="20" y="163"/>
                        <a:pt x="22" y="162"/>
                      </a:cubicBezTo>
                      <a:cubicBezTo>
                        <a:pt x="23" y="162"/>
                        <a:pt x="24" y="163"/>
                        <a:pt x="25" y="163"/>
                      </a:cubicBezTo>
                      <a:cubicBezTo>
                        <a:pt x="27" y="163"/>
                        <a:pt x="29" y="163"/>
                        <a:pt x="30" y="165"/>
                      </a:cubicBezTo>
                      <a:cubicBezTo>
                        <a:pt x="29" y="165"/>
                        <a:pt x="26" y="164"/>
                        <a:pt x="25" y="163"/>
                      </a:cubicBezTo>
                      <a:cubicBezTo>
                        <a:pt x="23" y="163"/>
                        <a:pt x="22" y="163"/>
                        <a:pt x="21" y="165"/>
                      </a:cubicBezTo>
                      <a:cubicBezTo>
                        <a:pt x="20" y="166"/>
                        <a:pt x="20" y="167"/>
                        <a:pt x="20" y="168"/>
                      </a:cubicBezTo>
                      <a:cubicBezTo>
                        <a:pt x="19" y="170"/>
                        <a:pt x="17" y="168"/>
                        <a:pt x="16" y="167"/>
                      </a:cubicBezTo>
                      <a:cubicBezTo>
                        <a:pt x="15" y="166"/>
                        <a:pt x="10" y="166"/>
                        <a:pt x="11" y="169"/>
                      </a:cubicBezTo>
                      <a:cubicBezTo>
                        <a:pt x="12" y="170"/>
                        <a:pt x="13" y="171"/>
                        <a:pt x="14" y="172"/>
                      </a:cubicBezTo>
                      <a:cubicBezTo>
                        <a:pt x="15" y="173"/>
                        <a:pt x="15" y="173"/>
                        <a:pt x="16" y="173"/>
                      </a:cubicBezTo>
                      <a:cubicBezTo>
                        <a:pt x="17" y="174"/>
                        <a:pt x="17" y="174"/>
                        <a:pt x="18" y="174"/>
                      </a:cubicBezTo>
                      <a:cubicBezTo>
                        <a:pt x="18" y="175"/>
                        <a:pt x="19" y="175"/>
                        <a:pt x="20" y="175"/>
                      </a:cubicBezTo>
                      <a:cubicBezTo>
                        <a:pt x="20" y="175"/>
                        <a:pt x="21" y="175"/>
                        <a:pt x="21" y="175"/>
                      </a:cubicBezTo>
                      <a:cubicBezTo>
                        <a:pt x="22" y="175"/>
                        <a:pt x="23" y="174"/>
                        <a:pt x="23" y="175"/>
                      </a:cubicBezTo>
                      <a:cubicBezTo>
                        <a:pt x="24" y="175"/>
                        <a:pt x="23" y="176"/>
                        <a:pt x="23" y="177"/>
                      </a:cubicBezTo>
                      <a:cubicBezTo>
                        <a:pt x="23" y="178"/>
                        <a:pt x="24" y="178"/>
                        <a:pt x="25" y="179"/>
                      </a:cubicBezTo>
                      <a:cubicBezTo>
                        <a:pt x="27" y="179"/>
                        <a:pt x="28" y="179"/>
                        <a:pt x="29" y="178"/>
                      </a:cubicBezTo>
                      <a:cubicBezTo>
                        <a:pt x="30" y="178"/>
                        <a:pt x="30" y="178"/>
                        <a:pt x="31" y="177"/>
                      </a:cubicBezTo>
                      <a:cubicBezTo>
                        <a:pt x="31" y="176"/>
                        <a:pt x="31" y="176"/>
                        <a:pt x="31" y="175"/>
                      </a:cubicBezTo>
                      <a:cubicBezTo>
                        <a:pt x="32" y="174"/>
                        <a:pt x="33" y="174"/>
                        <a:pt x="34" y="173"/>
                      </a:cubicBezTo>
                      <a:cubicBezTo>
                        <a:pt x="35" y="172"/>
                        <a:pt x="36" y="171"/>
                        <a:pt x="36" y="170"/>
                      </a:cubicBezTo>
                      <a:cubicBezTo>
                        <a:pt x="37" y="168"/>
                        <a:pt x="38" y="169"/>
                        <a:pt x="39" y="168"/>
                      </a:cubicBezTo>
                      <a:cubicBezTo>
                        <a:pt x="40" y="168"/>
                        <a:pt x="40" y="166"/>
                        <a:pt x="41" y="166"/>
                      </a:cubicBezTo>
                      <a:cubicBezTo>
                        <a:pt x="42" y="164"/>
                        <a:pt x="43" y="164"/>
                        <a:pt x="44" y="163"/>
                      </a:cubicBezTo>
                      <a:cubicBezTo>
                        <a:pt x="45" y="162"/>
                        <a:pt x="45" y="160"/>
                        <a:pt x="46" y="159"/>
                      </a:cubicBezTo>
                      <a:cubicBezTo>
                        <a:pt x="46" y="157"/>
                        <a:pt x="48" y="157"/>
                        <a:pt x="49" y="156"/>
                      </a:cubicBezTo>
                      <a:cubicBezTo>
                        <a:pt x="50" y="156"/>
                        <a:pt x="51" y="155"/>
                        <a:pt x="52" y="155"/>
                      </a:cubicBezTo>
                      <a:cubicBezTo>
                        <a:pt x="52" y="156"/>
                        <a:pt x="50" y="158"/>
                        <a:pt x="48" y="159"/>
                      </a:cubicBezTo>
                      <a:cubicBezTo>
                        <a:pt x="48" y="160"/>
                        <a:pt x="46" y="162"/>
                        <a:pt x="46" y="163"/>
                      </a:cubicBezTo>
                      <a:cubicBezTo>
                        <a:pt x="47" y="163"/>
                        <a:pt x="48" y="164"/>
                        <a:pt x="48" y="164"/>
                      </a:cubicBezTo>
                      <a:cubicBezTo>
                        <a:pt x="49" y="164"/>
                        <a:pt x="50" y="163"/>
                        <a:pt x="51" y="163"/>
                      </a:cubicBezTo>
                      <a:cubicBezTo>
                        <a:pt x="52" y="163"/>
                        <a:pt x="53" y="163"/>
                        <a:pt x="54" y="163"/>
                      </a:cubicBezTo>
                      <a:cubicBezTo>
                        <a:pt x="55" y="163"/>
                        <a:pt x="57" y="162"/>
                        <a:pt x="58" y="163"/>
                      </a:cubicBezTo>
                      <a:cubicBezTo>
                        <a:pt x="57" y="164"/>
                        <a:pt x="55" y="163"/>
                        <a:pt x="54" y="164"/>
                      </a:cubicBezTo>
                      <a:cubicBezTo>
                        <a:pt x="53" y="164"/>
                        <a:pt x="53" y="165"/>
                        <a:pt x="52" y="165"/>
                      </a:cubicBezTo>
                      <a:cubicBezTo>
                        <a:pt x="51" y="165"/>
                        <a:pt x="49" y="164"/>
                        <a:pt x="48" y="165"/>
                      </a:cubicBezTo>
                      <a:cubicBezTo>
                        <a:pt x="46" y="165"/>
                        <a:pt x="45" y="167"/>
                        <a:pt x="44" y="168"/>
                      </a:cubicBezTo>
                      <a:cubicBezTo>
                        <a:pt x="42" y="169"/>
                        <a:pt x="42" y="170"/>
                        <a:pt x="41" y="171"/>
                      </a:cubicBezTo>
                      <a:cubicBezTo>
                        <a:pt x="41" y="172"/>
                        <a:pt x="39" y="173"/>
                        <a:pt x="39" y="175"/>
                      </a:cubicBezTo>
                      <a:cubicBezTo>
                        <a:pt x="39" y="176"/>
                        <a:pt x="40" y="177"/>
                        <a:pt x="41" y="176"/>
                      </a:cubicBezTo>
                      <a:cubicBezTo>
                        <a:pt x="42" y="176"/>
                        <a:pt x="44" y="174"/>
                        <a:pt x="45" y="175"/>
                      </a:cubicBezTo>
                      <a:cubicBezTo>
                        <a:pt x="46" y="175"/>
                        <a:pt x="43" y="177"/>
                        <a:pt x="42" y="177"/>
                      </a:cubicBezTo>
                      <a:cubicBezTo>
                        <a:pt x="41" y="178"/>
                        <a:pt x="40" y="178"/>
                        <a:pt x="39" y="177"/>
                      </a:cubicBezTo>
                      <a:cubicBezTo>
                        <a:pt x="38" y="177"/>
                        <a:pt x="38" y="177"/>
                        <a:pt x="37" y="178"/>
                      </a:cubicBezTo>
                      <a:cubicBezTo>
                        <a:pt x="36" y="179"/>
                        <a:pt x="36" y="180"/>
                        <a:pt x="37" y="180"/>
                      </a:cubicBezTo>
                      <a:cubicBezTo>
                        <a:pt x="39" y="180"/>
                        <a:pt x="39" y="180"/>
                        <a:pt x="39" y="182"/>
                      </a:cubicBezTo>
                      <a:cubicBezTo>
                        <a:pt x="40" y="182"/>
                        <a:pt x="41" y="182"/>
                        <a:pt x="42" y="182"/>
                      </a:cubicBezTo>
                      <a:cubicBezTo>
                        <a:pt x="42" y="182"/>
                        <a:pt x="43" y="182"/>
                        <a:pt x="44" y="182"/>
                      </a:cubicBezTo>
                      <a:cubicBezTo>
                        <a:pt x="44" y="182"/>
                        <a:pt x="45" y="183"/>
                        <a:pt x="45" y="183"/>
                      </a:cubicBezTo>
                      <a:cubicBezTo>
                        <a:pt x="46" y="183"/>
                        <a:pt x="47" y="183"/>
                        <a:pt x="48" y="182"/>
                      </a:cubicBezTo>
                      <a:cubicBezTo>
                        <a:pt x="48" y="182"/>
                        <a:pt x="49" y="181"/>
                        <a:pt x="49" y="180"/>
                      </a:cubicBezTo>
                      <a:cubicBezTo>
                        <a:pt x="50" y="179"/>
                        <a:pt x="51" y="179"/>
                        <a:pt x="52" y="178"/>
                      </a:cubicBezTo>
                      <a:cubicBezTo>
                        <a:pt x="52" y="178"/>
                        <a:pt x="53" y="176"/>
                        <a:pt x="53" y="176"/>
                      </a:cubicBezTo>
                      <a:cubicBezTo>
                        <a:pt x="53" y="176"/>
                        <a:pt x="53" y="176"/>
                        <a:pt x="53" y="176"/>
                      </a:cubicBezTo>
                      <a:cubicBezTo>
                        <a:pt x="53" y="176"/>
                        <a:pt x="53" y="176"/>
                        <a:pt x="53" y="176"/>
                      </a:cubicBezTo>
                      <a:cubicBezTo>
                        <a:pt x="53" y="176"/>
                        <a:pt x="53" y="176"/>
                        <a:pt x="53" y="177"/>
                      </a:cubicBezTo>
                      <a:cubicBezTo>
                        <a:pt x="53" y="177"/>
                        <a:pt x="54" y="177"/>
                        <a:pt x="54" y="177"/>
                      </a:cubicBezTo>
                      <a:cubicBezTo>
                        <a:pt x="53" y="177"/>
                        <a:pt x="53" y="177"/>
                        <a:pt x="53" y="177"/>
                      </a:cubicBezTo>
                      <a:cubicBezTo>
                        <a:pt x="53" y="177"/>
                        <a:pt x="53" y="177"/>
                        <a:pt x="53" y="178"/>
                      </a:cubicBezTo>
                      <a:cubicBezTo>
                        <a:pt x="52" y="179"/>
                        <a:pt x="52" y="179"/>
                        <a:pt x="51" y="180"/>
                      </a:cubicBezTo>
                      <a:cubicBezTo>
                        <a:pt x="50" y="182"/>
                        <a:pt x="50" y="183"/>
                        <a:pt x="48" y="184"/>
                      </a:cubicBezTo>
                      <a:cubicBezTo>
                        <a:pt x="47" y="184"/>
                        <a:pt x="46" y="184"/>
                        <a:pt x="44" y="184"/>
                      </a:cubicBezTo>
                      <a:cubicBezTo>
                        <a:pt x="43" y="184"/>
                        <a:pt x="42" y="184"/>
                        <a:pt x="40" y="184"/>
                      </a:cubicBezTo>
                      <a:cubicBezTo>
                        <a:pt x="39" y="184"/>
                        <a:pt x="37" y="184"/>
                        <a:pt x="36" y="185"/>
                      </a:cubicBezTo>
                      <a:cubicBezTo>
                        <a:pt x="36" y="185"/>
                        <a:pt x="36" y="186"/>
                        <a:pt x="36" y="186"/>
                      </a:cubicBezTo>
                      <a:cubicBezTo>
                        <a:pt x="35" y="187"/>
                        <a:pt x="34" y="187"/>
                        <a:pt x="34" y="188"/>
                      </a:cubicBezTo>
                      <a:cubicBezTo>
                        <a:pt x="33" y="188"/>
                        <a:pt x="31" y="189"/>
                        <a:pt x="32" y="190"/>
                      </a:cubicBezTo>
                      <a:cubicBezTo>
                        <a:pt x="32" y="191"/>
                        <a:pt x="36" y="190"/>
                        <a:pt x="35" y="192"/>
                      </a:cubicBezTo>
                      <a:cubicBezTo>
                        <a:pt x="34" y="192"/>
                        <a:pt x="33" y="191"/>
                        <a:pt x="32" y="192"/>
                      </a:cubicBezTo>
                      <a:cubicBezTo>
                        <a:pt x="31" y="192"/>
                        <a:pt x="32" y="193"/>
                        <a:pt x="31" y="193"/>
                      </a:cubicBezTo>
                      <a:cubicBezTo>
                        <a:pt x="31" y="195"/>
                        <a:pt x="30" y="195"/>
                        <a:pt x="30" y="196"/>
                      </a:cubicBezTo>
                      <a:cubicBezTo>
                        <a:pt x="29" y="196"/>
                        <a:pt x="29" y="195"/>
                        <a:pt x="29" y="195"/>
                      </a:cubicBezTo>
                      <a:cubicBezTo>
                        <a:pt x="28" y="195"/>
                        <a:pt x="28" y="196"/>
                        <a:pt x="28" y="197"/>
                      </a:cubicBezTo>
                      <a:cubicBezTo>
                        <a:pt x="29" y="198"/>
                        <a:pt x="29" y="198"/>
                        <a:pt x="28" y="199"/>
                      </a:cubicBezTo>
                      <a:cubicBezTo>
                        <a:pt x="28" y="199"/>
                        <a:pt x="27" y="200"/>
                        <a:pt x="28" y="201"/>
                      </a:cubicBezTo>
                      <a:cubicBezTo>
                        <a:pt x="28" y="201"/>
                        <a:pt x="29" y="201"/>
                        <a:pt x="29" y="201"/>
                      </a:cubicBezTo>
                      <a:cubicBezTo>
                        <a:pt x="30" y="200"/>
                        <a:pt x="30" y="200"/>
                        <a:pt x="31" y="200"/>
                      </a:cubicBezTo>
                      <a:cubicBezTo>
                        <a:pt x="31" y="200"/>
                        <a:pt x="33" y="199"/>
                        <a:pt x="33" y="200"/>
                      </a:cubicBezTo>
                      <a:cubicBezTo>
                        <a:pt x="33" y="200"/>
                        <a:pt x="33" y="201"/>
                        <a:pt x="33" y="201"/>
                      </a:cubicBezTo>
                      <a:cubicBezTo>
                        <a:pt x="33" y="202"/>
                        <a:pt x="33" y="201"/>
                        <a:pt x="32" y="202"/>
                      </a:cubicBezTo>
                      <a:cubicBezTo>
                        <a:pt x="32" y="203"/>
                        <a:pt x="32" y="204"/>
                        <a:pt x="31" y="205"/>
                      </a:cubicBezTo>
                      <a:cubicBezTo>
                        <a:pt x="31" y="205"/>
                        <a:pt x="30" y="205"/>
                        <a:pt x="30" y="206"/>
                      </a:cubicBezTo>
                      <a:cubicBezTo>
                        <a:pt x="30" y="206"/>
                        <a:pt x="30" y="207"/>
                        <a:pt x="30" y="207"/>
                      </a:cubicBezTo>
                      <a:cubicBezTo>
                        <a:pt x="31" y="207"/>
                        <a:pt x="31" y="206"/>
                        <a:pt x="32" y="206"/>
                      </a:cubicBezTo>
                      <a:cubicBezTo>
                        <a:pt x="33" y="206"/>
                        <a:pt x="34" y="206"/>
                        <a:pt x="33" y="207"/>
                      </a:cubicBezTo>
                      <a:cubicBezTo>
                        <a:pt x="33" y="208"/>
                        <a:pt x="32" y="208"/>
                        <a:pt x="32" y="208"/>
                      </a:cubicBezTo>
                      <a:cubicBezTo>
                        <a:pt x="32" y="209"/>
                        <a:pt x="31" y="209"/>
                        <a:pt x="31" y="210"/>
                      </a:cubicBezTo>
                      <a:cubicBezTo>
                        <a:pt x="31" y="211"/>
                        <a:pt x="31" y="212"/>
                        <a:pt x="31" y="213"/>
                      </a:cubicBezTo>
                      <a:cubicBezTo>
                        <a:pt x="30" y="213"/>
                        <a:pt x="29" y="213"/>
                        <a:pt x="28" y="215"/>
                      </a:cubicBezTo>
                      <a:cubicBezTo>
                        <a:pt x="28" y="215"/>
                        <a:pt x="28" y="216"/>
                        <a:pt x="28" y="216"/>
                      </a:cubicBezTo>
                      <a:cubicBezTo>
                        <a:pt x="27" y="217"/>
                        <a:pt x="27" y="217"/>
                        <a:pt x="27" y="218"/>
                      </a:cubicBezTo>
                      <a:cubicBezTo>
                        <a:pt x="27" y="219"/>
                        <a:pt x="27" y="219"/>
                        <a:pt x="26" y="220"/>
                      </a:cubicBezTo>
                      <a:cubicBezTo>
                        <a:pt x="26" y="220"/>
                        <a:pt x="25" y="221"/>
                        <a:pt x="25" y="222"/>
                      </a:cubicBezTo>
                      <a:cubicBezTo>
                        <a:pt x="24" y="222"/>
                        <a:pt x="25" y="223"/>
                        <a:pt x="24" y="223"/>
                      </a:cubicBezTo>
                      <a:cubicBezTo>
                        <a:pt x="26" y="224"/>
                        <a:pt x="26" y="222"/>
                        <a:pt x="26" y="221"/>
                      </a:cubicBezTo>
                      <a:cubicBezTo>
                        <a:pt x="27" y="221"/>
                        <a:pt x="28" y="220"/>
                        <a:pt x="28" y="219"/>
                      </a:cubicBezTo>
                      <a:cubicBezTo>
                        <a:pt x="29" y="219"/>
                        <a:pt x="30" y="219"/>
                        <a:pt x="30" y="220"/>
                      </a:cubicBezTo>
                      <a:cubicBezTo>
                        <a:pt x="29" y="222"/>
                        <a:pt x="28" y="222"/>
                        <a:pt x="27" y="223"/>
                      </a:cubicBezTo>
                      <a:cubicBezTo>
                        <a:pt x="27" y="223"/>
                        <a:pt x="27" y="224"/>
                        <a:pt x="26" y="225"/>
                      </a:cubicBezTo>
                      <a:cubicBezTo>
                        <a:pt x="26" y="226"/>
                        <a:pt x="25" y="227"/>
                        <a:pt x="25" y="228"/>
                      </a:cubicBezTo>
                      <a:cubicBezTo>
                        <a:pt x="25" y="231"/>
                        <a:pt x="28" y="228"/>
                        <a:pt x="29" y="228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9" y="230"/>
                        <a:pt x="27" y="230"/>
                        <a:pt x="26" y="232"/>
                      </a:cubicBezTo>
                      <a:cubicBezTo>
                        <a:pt x="26" y="233"/>
                        <a:pt x="24" y="236"/>
                        <a:pt x="26" y="237"/>
                      </a:cubicBezTo>
                      <a:cubicBezTo>
                        <a:pt x="26" y="237"/>
                        <a:pt x="27" y="238"/>
                        <a:pt x="27" y="238"/>
                      </a:cubicBezTo>
                      <a:cubicBezTo>
                        <a:pt x="28" y="239"/>
                        <a:pt x="28" y="240"/>
                        <a:pt x="29" y="239"/>
                      </a:cubicBezTo>
                      <a:cubicBezTo>
                        <a:pt x="31" y="238"/>
                        <a:pt x="32" y="236"/>
                        <a:pt x="35" y="235"/>
                      </a:cubicBezTo>
                      <a:cubicBezTo>
                        <a:pt x="34" y="236"/>
                        <a:pt x="33" y="237"/>
                        <a:pt x="33" y="237"/>
                      </a:cubicBezTo>
                      <a:cubicBezTo>
                        <a:pt x="32" y="239"/>
                        <a:pt x="31" y="240"/>
                        <a:pt x="30" y="241"/>
                      </a:cubicBezTo>
                      <a:cubicBezTo>
                        <a:pt x="29" y="242"/>
                        <a:pt x="28" y="244"/>
                        <a:pt x="27" y="245"/>
                      </a:cubicBezTo>
                      <a:cubicBezTo>
                        <a:pt x="27" y="246"/>
                        <a:pt x="26" y="247"/>
                        <a:pt x="26" y="247"/>
                      </a:cubicBezTo>
                      <a:cubicBezTo>
                        <a:pt x="26" y="248"/>
                        <a:pt x="25" y="249"/>
                        <a:pt x="25" y="249"/>
                      </a:cubicBezTo>
                      <a:cubicBezTo>
                        <a:pt x="24" y="251"/>
                        <a:pt x="25" y="252"/>
                        <a:pt x="24" y="254"/>
                      </a:cubicBezTo>
                      <a:cubicBezTo>
                        <a:pt x="24" y="255"/>
                        <a:pt x="23" y="256"/>
                        <a:pt x="23" y="257"/>
                      </a:cubicBezTo>
                      <a:cubicBezTo>
                        <a:pt x="23" y="258"/>
                        <a:pt x="23" y="260"/>
                        <a:pt x="23" y="261"/>
                      </a:cubicBezTo>
                      <a:cubicBezTo>
                        <a:pt x="23" y="262"/>
                        <a:pt x="23" y="263"/>
                        <a:pt x="23" y="264"/>
                      </a:cubicBezTo>
                      <a:cubicBezTo>
                        <a:pt x="23" y="266"/>
                        <a:pt x="23" y="267"/>
                        <a:pt x="22" y="268"/>
                      </a:cubicBezTo>
                      <a:cubicBezTo>
                        <a:pt x="21" y="269"/>
                        <a:pt x="20" y="270"/>
                        <a:pt x="20" y="271"/>
                      </a:cubicBezTo>
                      <a:cubicBezTo>
                        <a:pt x="19" y="272"/>
                        <a:pt x="19" y="273"/>
                        <a:pt x="19" y="274"/>
                      </a:cubicBezTo>
                      <a:cubicBezTo>
                        <a:pt x="19" y="275"/>
                        <a:pt x="19" y="276"/>
                        <a:pt x="19" y="277"/>
                      </a:cubicBezTo>
                      <a:cubicBezTo>
                        <a:pt x="19" y="278"/>
                        <a:pt x="20" y="278"/>
                        <a:pt x="21" y="279"/>
                      </a:cubicBezTo>
                      <a:cubicBezTo>
                        <a:pt x="23" y="279"/>
                        <a:pt x="24" y="279"/>
                        <a:pt x="25" y="278"/>
                      </a:cubicBezTo>
                      <a:cubicBezTo>
                        <a:pt x="25" y="278"/>
                        <a:pt x="26" y="278"/>
                        <a:pt x="27" y="278"/>
                      </a:cubicBezTo>
                      <a:cubicBezTo>
                        <a:pt x="28" y="278"/>
                        <a:pt x="29" y="277"/>
                        <a:pt x="30" y="276"/>
                      </a:cubicBezTo>
                      <a:cubicBezTo>
                        <a:pt x="31" y="276"/>
                        <a:pt x="31" y="275"/>
                        <a:pt x="31" y="274"/>
                      </a:cubicBezTo>
                      <a:cubicBezTo>
                        <a:pt x="32" y="273"/>
                        <a:pt x="32" y="273"/>
                        <a:pt x="32" y="272"/>
                      </a:cubicBezTo>
                      <a:cubicBezTo>
                        <a:pt x="32" y="270"/>
                        <a:pt x="30" y="270"/>
                        <a:pt x="30" y="269"/>
                      </a:cubicBezTo>
                      <a:cubicBezTo>
                        <a:pt x="30" y="268"/>
                        <a:pt x="31" y="268"/>
                        <a:pt x="31" y="268"/>
                      </a:cubicBezTo>
                      <a:cubicBezTo>
                        <a:pt x="31" y="267"/>
                        <a:pt x="31" y="267"/>
                        <a:pt x="31" y="266"/>
                      </a:cubicBezTo>
                      <a:cubicBezTo>
                        <a:pt x="31" y="265"/>
                        <a:pt x="32" y="264"/>
                        <a:pt x="33" y="263"/>
                      </a:cubicBezTo>
                      <a:cubicBezTo>
                        <a:pt x="33" y="262"/>
                        <a:pt x="33" y="261"/>
                        <a:pt x="33" y="260"/>
                      </a:cubicBezTo>
                      <a:cubicBezTo>
                        <a:pt x="34" y="258"/>
                        <a:pt x="35" y="257"/>
                        <a:pt x="35" y="256"/>
                      </a:cubicBezTo>
                      <a:cubicBezTo>
                        <a:pt x="35" y="254"/>
                        <a:pt x="34" y="253"/>
                        <a:pt x="34" y="252"/>
                      </a:cubicBezTo>
                      <a:cubicBezTo>
                        <a:pt x="34" y="251"/>
                        <a:pt x="35" y="250"/>
                        <a:pt x="35" y="248"/>
                      </a:cubicBezTo>
                      <a:cubicBezTo>
                        <a:pt x="35" y="247"/>
                        <a:pt x="35" y="245"/>
                        <a:pt x="36" y="244"/>
                      </a:cubicBezTo>
                      <a:cubicBezTo>
                        <a:pt x="37" y="244"/>
                        <a:pt x="38" y="243"/>
                        <a:pt x="39" y="242"/>
                      </a:cubicBezTo>
                      <a:cubicBezTo>
                        <a:pt x="40" y="241"/>
                        <a:pt x="41" y="241"/>
                        <a:pt x="42" y="240"/>
                      </a:cubicBezTo>
                      <a:cubicBezTo>
                        <a:pt x="42" y="240"/>
                        <a:pt x="42" y="238"/>
                        <a:pt x="41" y="238"/>
                      </a:cubicBezTo>
                      <a:cubicBezTo>
                        <a:pt x="41" y="237"/>
                        <a:pt x="41" y="238"/>
                        <a:pt x="41" y="237"/>
                      </a:cubicBezTo>
                      <a:cubicBezTo>
                        <a:pt x="41" y="237"/>
                        <a:pt x="41" y="237"/>
                        <a:pt x="41" y="236"/>
                      </a:cubicBezTo>
                      <a:cubicBezTo>
                        <a:pt x="41" y="236"/>
                        <a:pt x="41" y="235"/>
                        <a:pt x="40" y="235"/>
                      </a:cubicBezTo>
                      <a:cubicBezTo>
                        <a:pt x="40" y="234"/>
                        <a:pt x="39" y="234"/>
                        <a:pt x="39" y="233"/>
                      </a:cubicBezTo>
                      <a:cubicBezTo>
                        <a:pt x="39" y="233"/>
                        <a:pt x="39" y="232"/>
                        <a:pt x="38" y="232"/>
                      </a:cubicBezTo>
                      <a:cubicBezTo>
                        <a:pt x="38" y="231"/>
                        <a:pt x="38" y="231"/>
                        <a:pt x="38" y="230"/>
                      </a:cubicBezTo>
                      <a:cubicBezTo>
                        <a:pt x="38" y="229"/>
                        <a:pt x="38" y="230"/>
                        <a:pt x="37" y="229"/>
                      </a:cubicBezTo>
                      <a:cubicBezTo>
                        <a:pt x="37" y="228"/>
                        <a:pt x="37" y="228"/>
                        <a:pt x="37" y="228"/>
                      </a:cubicBezTo>
                      <a:cubicBezTo>
                        <a:pt x="37" y="227"/>
                        <a:pt x="37" y="226"/>
                        <a:pt x="37" y="226"/>
                      </a:cubicBezTo>
                      <a:cubicBezTo>
                        <a:pt x="37" y="225"/>
                        <a:pt x="36" y="225"/>
                        <a:pt x="36" y="225"/>
                      </a:cubicBezTo>
                      <a:cubicBezTo>
                        <a:pt x="36" y="224"/>
                        <a:pt x="36" y="223"/>
                        <a:pt x="36" y="223"/>
                      </a:cubicBezTo>
                      <a:cubicBezTo>
                        <a:pt x="36" y="222"/>
                        <a:pt x="36" y="220"/>
                        <a:pt x="37" y="219"/>
                      </a:cubicBezTo>
                      <a:cubicBezTo>
                        <a:pt x="37" y="220"/>
                        <a:pt x="37" y="220"/>
                        <a:pt x="38" y="220"/>
                      </a:cubicBezTo>
                      <a:cubicBezTo>
                        <a:pt x="38" y="221"/>
                        <a:pt x="39" y="220"/>
                        <a:pt x="40" y="220"/>
                      </a:cubicBezTo>
                      <a:cubicBezTo>
                        <a:pt x="41" y="219"/>
                        <a:pt x="41" y="217"/>
                        <a:pt x="42" y="216"/>
                      </a:cubicBezTo>
                      <a:cubicBezTo>
                        <a:pt x="43" y="215"/>
                        <a:pt x="43" y="215"/>
                        <a:pt x="44" y="214"/>
                      </a:cubicBezTo>
                      <a:cubicBezTo>
                        <a:pt x="45" y="213"/>
                        <a:pt x="46" y="212"/>
                        <a:pt x="46" y="211"/>
                      </a:cubicBezTo>
                      <a:cubicBezTo>
                        <a:pt x="47" y="210"/>
                        <a:pt x="47" y="209"/>
                        <a:pt x="48" y="209"/>
                      </a:cubicBezTo>
                      <a:cubicBezTo>
                        <a:pt x="49" y="209"/>
                        <a:pt x="50" y="208"/>
                        <a:pt x="51" y="207"/>
                      </a:cubicBezTo>
                      <a:cubicBezTo>
                        <a:pt x="51" y="207"/>
                        <a:pt x="51" y="206"/>
                        <a:pt x="51" y="206"/>
                      </a:cubicBezTo>
                      <a:cubicBezTo>
                        <a:pt x="52" y="205"/>
                        <a:pt x="53" y="204"/>
                        <a:pt x="53" y="203"/>
                      </a:cubicBezTo>
                      <a:cubicBezTo>
                        <a:pt x="54" y="203"/>
                        <a:pt x="54" y="202"/>
                        <a:pt x="54" y="202"/>
                      </a:cubicBezTo>
                      <a:cubicBezTo>
                        <a:pt x="55" y="202"/>
                        <a:pt x="55" y="202"/>
                        <a:pt x="56" y="202"/>
                      </a:cubicBezTo>
                      <a:cubicBezTo>
                        <a:pt x="57" y="201"/>
                        <a:pt x="58" y="199"/>
                        <a:pt x="60" y="199"/>
                      </a:cubicBezTo>
                      <a:cubicBezTo>
                        <a:pt x="59" y="200"/>
                        <a:pt x="58" y="202"/>
                        <a:pt x="57" y="203"/>
                      </a:cubicBezTo>
                      <a:cubicBezTo>
                        <a:pt x="56" y="204"/>
                        <a:pt x="53" y="204"/>
                        <a:pt x="53" y="206"/>
                      </a:cubicBezTo>
                      <a:cubicBezTo>
                        <a:pt x="53" y="208"/>
                        <a:pt x="51" y="209"/>
                        <a:pt x="50" y="210"/>
                      </a:cubicBezTo>
                      <a:cubicBezTo>
                        <a:pt x="49" y="211"/>
                        <a:pt x="48" y="211"/>
                        <a:pt x="47" y="212"/>
                      </a:cubicBezTo>
                      <a:cubicBezTo>
                        <a:pt x="47" y="212"/>
                        <a:pt x="47" y="213"/>
                        <a:pt x="46" y="214"/>
                      </a:cubicBezTo>
                      <a:cubicBezTo>
                        <a:pt x="46" y="214"/>
                        <a:pt x="46" y="214"/>
                        <a:pt x="45" y="215"/>
                      </a:cubicBezTo>
                      <a:cubicBezTo>
                        <a:pt x="45" y="215"/>
                        <a:pt x="45" y="216"/>
                        <a:pt x="45" y="216"/>
                      </a:cubicBezTo>
                      <a:cubicBezTo>
                        <a:pt x="44" y="218"/>
                        <a:pt x="44" y="218"/>
                        <a:pt x="43" y="219"/>
                      </a:cubicBezTo>
                      <a:cubicBezTo>
                        <a:pt x="42" y="221"/>
                        <a:pt x="41" y="222"/>
                        <a:pt x="41" y="223"/>
                      </a:cubicBezTo>
                      <a:cubicBezTo>
                        <a:pt x="41" y="225"/>
                        <a:pt x="41" y="227"/>
                        <a:pt x="41" y="228"/>
                      </a:cubicBezTo>
                      <a:cubicBezTo>
                        <a:pt x="41" y="229"/>
                        <a:pt x="42" y="230"/>
                        <a:pt x="42" y="230"/>
                      </a:cubicBezTo>
                      <a:cubicBezTo>
                        <a:pt x="42" y="231"/>
                        <a:pt x="42" y="232"/>
                        <a:pt x="43" y="232"/>
                      </a:cubicBezTo>
                      <a:cubicBezTo>
                        <a:pt x="43" y="233"/>
                        <a:pt x="45" y="235"/>
                        <a:pt x="46" y="234"/>
                      </a:cubicBezTo>
                      <a:cubicBezTo>
                        <a:pt x="47" y="234"/>
                        <a:pt x="46" y="232"/>
                        <a:pt x="45" y="231"/>
                      </a:cubicBezTo>
                      <a:cubicBezTo>
                        <a:pt x="45" y="230"/>
                        <a:pt x="47" y="229"/>
                        <a:pt x="47" y="227"/>
                      </a:cubicBezTo>
                      <a:cubicBezTo>
                        <a:pt x="47" y="226"/>
                        <a:pt x="47" y="224"/>
                        <a:pt x="48" y="224"/>
                      </a:cubicBezTo>
                      <a:cubicBezTo>
                        <a:pt x="49" y="226"/>
                        <a:pt x="49" y="227"/>
                        <a:pt x="50" y="228"/>
                      </a:cubicBezTo>
                      <a:cubicBezTo>
                        <a:pt x="51" y="229"/>
                        <a:pt x="52" y="229"/>
                        <a:pt x="53" y="228"/>
                      </a:cubicBezTo>
                      <a:cubicBezTo>
                        <a:pt x="53" y="228"/>
                        <a:pt x="52" y="226"/>
                        <a:pt x="52" y="225"/>
                      </a:cubicBezTo>
                      <a:cubicBezTo>
                        <a:pt x="52" y="224"/>
                        <a:pt x="51" y="222"/>
                        <a:pt x="52" y="221"/>
                      </a:cubicBezTo>
                      <a:cubicBezTo>
                        <a:pt x="53" y="222"/>
                        <a:pt x="53" y="224"/>
                        <a:pt x="53" y="225"/>
                      </a:cubicBezTo>
                      <a:cubicBezTo>
                        <a:pt x="54" y="226"/>
                        <a:pt x="54" y="227"/>
                        <a:pt x="54" y="228"/>
                      </a:cubicBezTo>
                      <a:cubicBezTo>
                        <a:pt x="54" y="229"/>
                        <a:pt x="54" y="230"/>
                        <a:pt x="55" y="231"/>
                      </a:cubicBezTo>
                      <a:cubicBezTo>
                        <a:pt x="55" y="232"/>
                        <a:pt x="58" y="233"/>
                        <a:pt x="59" y="232"/>
                      </a:cubicBezTo>
                      <a:cubicBezTo>
                        <a:pt x="59" y="231"/>
                        <a:pt x="59" y="230"/>
                        <a:pt x="59" y="229"/>
                      </a:cubicBezTo>
                      <a:cubicBezTo>
                        <a:pt x="59" y="228"/>
                        <a:pt x="60" y="227"/>
                        <a:pt x="60" y="227"/>
                      </a:cubicBezTo>
                      <a:cubicBezTo>
                        <a:pt x="60" y="225"/>
                        <a:pt x="60" y="225"/>
                        <a:pt x="60" y="224"/>
                      </a:cubicBezTo>
                      <a:cubicBezTo>
                        <a:pt x="59" y="222"/>
                        <a:pt x="60" y="222"/>
                        <a:pt x="61" y="222"/>
                      </a:cubicBezTo>
                      <a:cubicBezTo>
                        <a:pt x="61" y="221"/>
                        <a:pt x="61" y="220"/>
                        <a:pt x="61" y="219"/>
                      </a:cubicBezTo>
                      <a:cubicBezTo>
                        <a:pt x="61" y="217"/>
                        <a:pt x="61" y="217"/>
                        <a:pt x="61" y="216"/>
                      </a:cubicBezTo>
                      <a:cubicBezTo>
                        <a:pt x="62" y="214"/>
                        <a:pt x="61" y="212"/>
                        <a:pt x="61" y="210"/>
                      </a:cubicBezTo>
                      <a:cubicBezTo>
                        <a:pt x="61" y="210"/>
                        <a:pt x="60" y="207"/>
                        <a:pt x="62" y="207"/>
                      </a:cubicBezTo>
                      <a:cubicBezTo>
                        <a:pt x="63" y="208"/>
                        <a:pt x="62" y="210"/>
                        <a:pt x="64" y="210"/>
                      </a:cubicBezTo>
                      <a:cubicBezTo>
                        <a:pt x="64" y="210"/>
                        <a:pt x="65" y="209"/>
                        <a:pt x="65" y="208"/>
                      </a:cubicBezTo>
                      <a:cubicBezTo>
                        <a:pt x="66" y="207"/>
                        <a:pt x="66" y="206"/>
                        <a:pt x="67" y="205"/>
                      </a:cubicBezTo>
                      <a:cubicBezTo>
                        <a:pt x="67" y="206"/>
                        <a:pt x="67" y="207"/>
                        <a:pt x="67" y="207"/>
                      </a:cubicBezTo>
                      <a:cubicBezTo>
                        <a:pt x="66" y="208"/>
                        <a:pt x="66" y="209"/>
                        <a:pt x="65" y="210"/>
                      </a:cubicBezTo>
                      <a:cubicBezTo>
                        <a:pt x="65" y="211"/>
                        <a:pt x="64" y="211"/>
                        <a:pt x="64" y="212"/>
                      </a:cubicBezTo>
                      <a:cubicBezTo>
                        <a:pt x="64" y="213"/>
                        <a:pt x="63" y="214"/>
                        <a:pt x="63" y="215"/>
                      </a:cubicBezTo>
                      <a:cubicBezTo>
                        <a:pt x="63" y="216"/>
                        <a:pt x="63" y="218"/>
                        <a:pt x="63" y="219"/>
                      </a:cubicBezTo>
                      <a:cubicBezTo>
                        <a:pt x="63" y="220"/>
                        <a:pt x="63" y="221"/>
                        <a:pt x="64" y="221"/>
                      </a:cubicBezTo>
                      <a:cubicBezTo>
                        <a:pt x="64" y="222"/>
                        <a:pt x="66" y="223"/>
                        <a:pt x="67" y="222"/>
                      </a:cubicBezTo>
                      <a:cubicBezTo>
                        <a:pt x="67" y="220"/>
                        <a:pt x="64" y="218"/>
                        <a:pt x="65" y="216"/>
                      </a:cubicBezTo>
                      <a:cubicBezTo>
                        <a:pt x="66" y="216"/>
                        <a:pt x="66" y="218"/>
                        <a:pt x="67" y="218"/>
                      </a:cubicBezTo>
                      <a:cubicBezTo>
                        <a:pt x="68" y="219"/>
                        <a:pt x="69" y="221"/>
                        <a:pt x="70" y="222"/>
                      </a:cubicBezTo>
                      <a:cubicBezTo>
                        <a:pt x="71" y="222"/>
                        <a:pt x="71" y="224"/>
                        <a:pt x="72" y="225"/>
                      </a:cubicBezTo>
                      <a:cubicBezTo>
                        <a:pt x="72" y="225"/>
                        <a:pt x="73" y="225"/>
                        <a:pt x="73" y="225"/>
                      </a:cubicBezTo>
                      <a:cubicBezTo>
                        <a:pt x="73" y="225"/>
                        <a:pt x="73" y="225"/>
                        <a:pt x="73" y="225"/>
                      </a:cubicBezTo>
                      <a:cubicBezTo>
                        <a:pt x="74" y="226"/>
                        <a:pt x="74" y="226"/>
                        <a:pt x="74" y="226"/>
                      </a:cubicBezTo>
                      <a:cubicBezTo>
                        <a:pt x="74" y="226"/>
                        <a:pt x="74" y="226"/>
                        <a:pt x="74" y="226"/>
                      </a:cubicBezTo>
                      <a:cubicBezTo>
                        <a:pt x="75" y="226"/>
                        <a:pt x="75" y="226"/>
                        <a:pt x="75" y="226"/>
                      </a:cubicBezTo>
                      <a:cubicBezTo>
                        <a:pt x="75" y="226"/>
                        <a:pt x="75" y="226"/>
                        <a:pt x="76" y="226"/>
                      </a:cubicBezTo>
                      <a:cubicBezTo>
                        <a:pt x="76" y="226"/>
                        <a:pt x="76" y="226"/>
                        <a:pt x="76" y="226"/>
                      </a:cubicBezTo>
                      <a:cubicBezTo>
                        <a:pt x="76" y="226"/>
                        <a:pt x="77" y="227"/>
                        <a:pt x="77" y="227"/>
                      </a:cubicBezTo>
                      <a:cubicBezTo>
                        <a:pt x="77" y="227"/>
                        <a:pt x="77" y="227"/>
                        <a:pt x="77" y="227"/>
                      </a:cubicBezTo>
                      <a:cubicBezTo>
                        <a:pt x="78" y="227"/>
                        <a:pt x="78" y="227"/>
                        <a:pt x="78" y="227"/>
                      </a:cubicBezTo>
                      <a:cubicBezTo>
                        <a:pt x="78" y="227"/>
                        <a:pt x="78" y="227"/>
                        <a:pt x="78" y="227"/>
                      </a:cubicBezTo>
                      <a:cubicBezTo>
                        <a:pt x="79" y="227"/>
                        <a:pt x="79" y="227"/>
                        <a:pt x="79" y="227"/>
                      </a:cubicBezTo>
                      <a:cubicBezTo>
                        <a:pt x="79" y="228"/>
                        <a:pt x="79" y="228"/>
                        <a:pt x="80" y="228"/>
                      </a:cubicBezTo>
                      <a:cubicBezTo>
                        <a:pt x="79" y="228"/>
                        <a:pt x="77" y="228"/>
                        <a:pt x="76" y="228"/>
                      </a:cubicBezTo>
                      <a:cubicBezTo>
                        <a:pt x="75" y="228"/>
                        <a:pt x="73" y="227"/>
                        <a:pt x="72" y="227"/>
                      </a:cubicBezTo>
                      <a:cubicBezTo>
                        <a:pt x="71" y="226"/>
                        <a:pt x="70" y="226"/>
                        <a:pt x="69" y="226"/>
                      </a:cubicBezTo>
                      <a:cubicBezTo>
                        <a:pt x="68" y="226"/>
                        <a:pt x="68" y="226"/>
                        <a:pt x="67" y="226"/>
                      </a:cubicBezTo>
                      <a:cubicBezTo>
                        <a:pt x="66" y="225"/>
                        <a:pt x="64" y="225"/>
                        <a:pt x="63" y="226"/>
                      </a:cubicBezTo>
                      <a:cubicBezTo>
                        <a:pt x="63" y="227"/>
                        <a:pt x="63" y="227"/>
                        <a:pt x="62" y="228"/>
                      </a:cubicBezTo>
                      <a:cubicBezTo>
                        <a:pt x="62" y="228"/>
                        <a:pt x="62" y="229"/>
                        <a:pt x="62" y="229"/>
                      </a:cubicBezTo>
                      <a:cubicBezTo>
                        <a:pt x="62" y="229"/>
                        <a:pt x="62" y="229"/>
                        <a:pt x="62" y="230"/>
                      </a:cubicBezTo>
                      <a:cubicBezTo>
                        <a:pt x="62" y="230"/>
                        <a:pt x="62" y="230"/>
                        <a:pt x="62" y="230"/>
                      </a:cubicBezTo>
                      <a:cubicBezTo>
                        <a:pt x="62" y="230"/>
                        <a:pt x="62" y="231"/>
                        <a:pt x="62" y="231"/>
                      </a:cubicBezTo>
                      <a:cubicBezTo>
                        <a:pt x="62" y="231"/>
                        <a:pt x="62" y="231"/>
                        <a:pt x="62" y="231"/>
                      </a:cubicBezTo>
                      <a:cubicBezTo>
                        <a:pt x="62" y="232"/>
                        <a:pt x="62" y="232"/>
                        <a:pt x="61" y="232"/>
                      </a:cubicBezTo>
                      <a:cubicBezTo>
                        <a:pt x="61" y="233"/>
                        <a:pt x="61" y="233"/>
                        <a:pt x="61" y="233"/>
                      </a:cubicBezTo>
                      <a:cubicBezTo>
                        <a:pt x="61" y="234"/>
                        <a:pt x="61" y="235"/>
                        <a:pt x="61" y="235"/>
                      </a:cubicBezTo>
                      <a:cubicBezTo>
                        <a:pt x="61" y="237"/>
                        <a:pt x="62" y="237"/>
                        <a:pt x="63" y="238"/>
                      </a:cubicBezTo>
                      <a:cubicBezTo>
                        <a:pt x="63" y="239"/>
                        <a:pt x="63" y="240"/>
                        <a:pt x="63" y="240"/>
                      </a:cubicBezTo>
                      <a:cubicBezTo>
                        <a:pt x="62" y="241"/>
                        <a:pt x="62" y="242"/>
                        <a:pt x="62" y="242"/>
                      </a:cubicBezTo>
                      <a:cubicBezTo>
                        <a:pt x="62" y="243"/>
                        <a:pt x="61" y="244"/>
                        <a:pt x="61" y="244"/>
                      </a:cubicBezTo>
                      <a:cubicBezTo>
                        <a:pt x="60" y="245"/>
                        <a:pt x="60" y="246"/>
                        <a:pt x="61" y="247"/>
                      </a:cubicBezTo>
                      <a:cubicBezTo>
                        <a:pt x="62" y="248"/>
                        <a:pt x="63" y="248"/>
                        <a:pt x="64" y="249"/>
                      </a:cubicBezTo>
                      <a:cubicBezTo>
                        <a:pt x="64" y="250"/>
                        <a:pt x="65" y="251"/>
                        <a:pt x="66" y="252"/>
                      </a:cubicBezTo>
                      <a:cubicBezTo>
                        <a:pt x="67" y="252"/>
                        <a:pt x="68" y="252"/>
                        <a:pt x="68" y="253"/>
                      </a:cubicBezTo>
                      <a:cubicBezTo>
                        <a:pt x="70" y="254"/>
                        <a:pt x="72" y="255"/>
                        <a:pt x="72" y="257"/>
                      </a:cubicBezTo>
                      <a:cubicBezTo>
                        <a:pt x="72" y="258"/>
                        <a:pt x="71" y="259"/>
                        <a:pt x="72" y="260"/>
                      </a:cubicBezTo>
                      <a:cubicBezTo>
                        <a:pt x="72" y="260"/>
                        <a:pt x="74" y="261"/>
                        <a:pt x="74" y="262"/>
                      </a:cubicBezTo>
                      <a:cubicBezTo>
                        <a:pt x="74" y="262"/>
                        <a:pt x="74" y="263"/>
                        <a:pt x="74" y="264"/>
                      </a:cubicBezTo>
                      <a:cubicBezTo>
                        <a:pt x="74" y="264"/>
                        <a:pt x="74" y="265"/>
                        <a:pt x="74" y="266"/>
                      </a:cubicBezTo>
                      <a:cubicBezTo>
                        <a:pt x="73" y="267"/>
                        <a:pt x="71" y="268"/>
                        <a:pt x="69" y="269"/>
                      </a:cubicBezTo>
                      <a:cubicBezTo>
                        <a:pt x="68" y="269"/>
                        <a:pt x="68" y="270"/>
                        <a:pt x="68" y="270"/>
                      </a:cubicBezTo>
                      <a:cubicBezTo>
                        <a:pt x="68" y="271"/>
                        <a:pt x="67" y="271"/>
                        <a:pt x="67" y="271"/>
                      </a:cubicBezTo>
                      <a:cubicBezTo>
                        <a:pt x="66" y="272"/>
                        <a:pt x="67" y="272"/>
                        <a:pt x="67" y="273"/>
                      </a:cubicBezTo>
                      <a:cubicBezTo>
                        <a:pt x="66" y="274"/>
                        <a:pt x="66" y="274"/>
                        <a:pt x="65" y="275"/>
                      </a:cubicBezTo>
                      <a:cubicBezTo>
                        <a:pt x="65" y="275"/>
                        <a:pt x="64" y="275"/>
                        <a:pt x="64" y="276"/>
                      </a:cubicBezTo>
                      <a:cubicBezTo>
                        <a:pt x="63" y="277"/>
                        <a:pt x="64" y="278"/>
                        <a:pt x="64" y="279"/>
                      </a:cubicBezTo>
                      <a:cubicBezTo>
                        <a:pt x="64" y="280"/>
                        <a:pt x="63" y="281"/>
                        <a:pt x="63" y="283"/>
                      </a:cubicBezTo>
                      <a:cubicBezTo>
                        <a:pt x="63" y="285"/>
                        <a:pt x="62" y="285"/>
                        <a:pt x="61" y="286"/>
                      </a:cubicBezTo>
                      <a:cubicBezTo>
                        <a:pt x="60" y="287"/>
                        <a:pt x="60" y="288"/>
                        <a:pt x="60" y="288"/>
                      </a:cubicBezTo>
                      <a:cubicBezTo>
                        <a:pt x="59" y="289"/>
                        <a:pt x="59" y="289"/>
                        <a:pt x="58" y="290"/>
                      </a:cubicBezTo>
                      <a:cubicBezTo>
                        <a:pt x="58" y="290"/>
                        <a:pt x="58" y="290"/>
                        <a:pt x="57" y="291"/>
                      </a:cubicBezTo>
                      <a:cubicBezTo>
                        <a:pt x="56" y="292"/>
                        <a:pt x="55" y="292"/>
                        <a:pt x="55" y="294"/>
                      </a:cubicBezTo>
                      <a:cubicBezTo>
                        <a:pt x="55" y="295"/>
                        <a:pt x="55" y="296"/>
                        <a:pt x="55" y="297"/>
                      </a:cubicBezTo>
                      <a:cubicBezTo>
                        <a:pt x="55" y="298"/>
                        <a:pt x="54" y="298"/>
                        <a:pt x="54" y="299"/>
                      </a:cubicBezTo>
                      <a:cubicBezTo>
                        <a:pt x="53" y="300"/>
                        <a:pt x="54" y="302"/>
                        <a:pt x="54" y="303"/>
                      </a:cubicBezTo>
                      <a:cubicBezTo>
                        <a:pt x="54" y="304"/>
                        <a:pt x="54" y="305"/>
                        <a:pt x="55" y="306"/>
                      </a:cubicBezTo>
                      <a:cubicBezTo>
                        <a:pt x="55" y="307"/>
                        <a:pt x="56" y="307"/>
                        <a:pt x="56" y="308"/>
                      </a:cubicBezTo>
                      <a:cubicBezTo>
                        <a:pt x="56" y="310"/>
                        <a:pt x="55" y="312"/>
                        <a:pt x="54" y="310"/>
                      </a:cubicBezTo>
                      <a:cubicBezTo>
                        <a:pt x="53" y="309"/>
                        <a:pt x="53" y="308"/>
                        <a:pt x="53" y="307"/>
                      </a:cubicBezTo>
                      <a:cubicBezTo>
                        <a:pt x="53" y="306"/>
                        <a:pt x="53" y="305"/>
                        <a:pt x="52" y="304"/>
                      </a:cubicBezTo>
                      <a:cubicBezTo>
                        <a:pt x="52" y="304"/>
                        <a:pt x="52" y="303"/>
                        <a:pt x="52" y="303"/>
                      </a:cubicBezTo>
                      <a:cubicBezTo>
                        <a:pt x="52" y="302"/>
                        <a:pt x="50" y="302"/>
                        <a:pt x="49" y="303"/>
                      </a:cubicBezTo>
                      <a:cubicBezTo>
                        <a:pt x="48" y="303"/>
                        <a:pt x="47" y="303"/>
                        <a:pt x="47" y="305"/>
                      </a:cubicBezTo>
                      <a:cubicBezTo>
                        <a:pt x="47" y="306"/>
                        <a:pt x="47" y="307"/>
                        <a:pt x="47" y="308"/>
                      </a:cubicBezTo>
                      <a:cubicBezTo>
                        <a:pt x="47" y="308"/>
                        <a:pt x="47" y="309"/>
                        <a:pt x="47" y="310"/>
                      </a:cubicBezTo>
                      <a:cubicBezTo>
                        <a:pt x="47" y="311"/>
                        <a:pt x="48" y="312"/>
                        <a:pt x="48" y="313"/>
                      </a:cubicBezTo>
                      <a:cubicBezTo>
                        <a:pt x="49" y="314"/>
                        <a:pt x="49" y="316"/>
                        <a:pt x="50" y="317"/>
                      </a:cubicBezTo>
                      <a:cubicBezTo>
                        <a:pt x="51" y="318"/>
                        <a:pt x="52" y="318"/>
                        <a:pt x="52" y="319"/>
                      </a:cubicBezTo>
                      <a:cubicBezTo>
                        <a:pt x="53" y="320"/>
                        <a:pt x="53" y="320"/>
                        <a:pt x="53" y="320"/>
                      </a:cubicBezTo>
                      <a:cubicBezTo>
                        <a:pt x="54" y="321"/>
                        <a:pt x="54" y="321"/>
                        <a:pt x="54" y="322"/>
                      </a:cubicBezTo>
                      <a:cubicBezTo>
                        <a:pt x="54" y="322"/>
                        <a:pt x="55" y="323"/>
                        <a:pt x="56" y="323"/>
                      </a:cubicBezTo>
                      <a:cubicBezTo>
                        <a:pt x="57" y="324"/>
                        <a:pt x="58" y="325"/>
                        <a:pt x="59" y="327"/>
                      </a:cubicBezTo>
                      <a:cubicBezTo>
                        <a:pt x="59" y="328"/>
                        <a:pt x="57" y="329"/>
                        <a:pt x="58" y="331"/>
                      </a:cubicBezTo>
                      <a:cubicBezTo>
                        <a:pt x="59" y="331"/>
                        <a:pt x="60" y="333"/>
                        <a:pt x="60" y="333"/>
                      </a:cubicBezTo>
                      <a:cubicBezTo>
                        <a:pt x="63" y="334"/>
                        <a:pt x="62" y="330"/>
                        <a:pt x="62" y="329"/>
                      </a:cubicBezTo>
                      <a:cubicBezTo>
                        <a:pt x="62" y="328"/>
                        <a:pt x="61" y="327"/>
                        <a:pt x="61" y="326"/>
                      </a:cubicBezTo>
                      <a:cubicBezTo>
                        <a:pt x="60" y="325"/>
                        <a:pt x="59" y="323"/>
                        <a:pt x="59" y="321"/>
                      </a:cubicBezTo>
                      <a:cubicBezTo>
                        <a:pt x="59" y="321"/>
                        <a:pt x="58" y="320"/>
                        <a:pt x="59" y="319"/>
                      </a:cubicBezTo>
                      <a:cubicBezTo>
                        <a:pt x="59" y="319"/>
                        <a:pt x="59" y="319"/>
                        <a:pt x="60" y="318"/>
                      </a:cubicBezTo>
                      <a:cubicBezTo>
                        <a:pt x="61" y="317"/>
                        <a:pt x="61" y="316"/>
                        <a:pt x="63" y="315"/>
                      </a:cubicBezTo>
                      <a:cubicBezTo>
                        <a:pt x="63" y="315"/>
                        <a:pt x="65" y="314"/>
                        <a:pt x="65" y="315"/>
                      </a:cubicBezTo>
                      <a:cubicBezTo>
                        <a:pt x="66" y="316"/>
                        <a:pt x="66" y="317"/>
                        <a:pt x="68" y="318"/>
                      </a:cubicBezTo>
                      <a:cubicBezTo>
                        <a:pt x="68" y="318"/>
                        <a:pt x="69" y="318"/>
                        <a:pt x="69" y="319"/>
                      </a:cubicBezTo>
                      <a:cubicBezTo>
                        <a:pt x="70" y="319"/>
                        <a:pt x="70" y="320"/>
                        <a:pt x="71" y="320"/>
                      </a:cubicBezTo>
                      <a:cubicBezTo>
                        <a:pt x="73" y="321"/>
                        <a:pt x="74" y="321"/>
                        <a:pt x="75" y="322"/>
                      </a:cubicBezTo>
                      <a:cubicBezTo>
                        <a:pt x="76" y="323"/>
                        <a:pt x="76" y="324"/>
                        <a:pt x="77" y="325"/>
                      </a:cubicBezTo>
                      <a:cubicBezTo>
                        <a:pt x="77" y="326"/>
                        <a:pt x="78" y="326"/>
                        <a:pt x="78" y="326"/>
                      </a:cubicBezTo>
                      <a:cubicBezTo>
                        <a:pt x="79" y="327"/>
                        <a:pt x="79" y="327"/>
                        <a:pt x="79" y="328"/>
                      </a:cubicBezTo>
                      <a:cubicBezTo>
                        <a:pt x="80" y="329"/>
                        <a:pt x="82" y="329"/>
                        <a:pt x="83" y="329"/>
                      </a:cubicBezTo>
                      <a:cubicBezTo>
                        <a:pt x="84" y="329"/>
                        <a:pt x="85" y="330"/>
                        <a:pt x="86" y="329"/>
                      </a:cubicBezTo>
                      <a:cubicBezTo>
                        <a:pt x="87" y="328"/>
                        <a:pt x="87" y="327"/>
                        <a:pt x="87" y="326"/>
                      </a:cubicBezTo>
                      <a:cubicBezTo>
                        <a:pt x="86" y="325"/>
                        <a:pt x="87" y="324"/>
                        <a:pt x="87" y="323"/>
                      </a:cubicBezTo>
                      <a:cubicBezTo>
                        <a:pt x="87" y="323"/>
                        <a:pt x="86" y="323"/>
                        <a:pt x="86" y="322"/>
                      </a:cubicBezTo>
                      <a:cubicBezTo>
                        <a:pt x="86" y="321"/>
                        <a:pt x="87" y="321"/>
                        <a:pt x="87" y="320"/>
                      </a:cubicBezTo>
                      <a:cubicBezTo>
                        <a:pt x="87" y="319"/>
                        <a:pt x="86" y="319"/>
                        <a:pt x="86" y="318"/>
                      </a:cubicBezTo>
                      <a:cubicBezTo>
                        <a:pt x="84" y="317"/>
                        <a:pt x="84" y="316"/>
                        <a:pt x="84" y="315"/>
                      </a:cubicBezTo>
                      <a:cubicBezTo>
                        <a:pt x="84" y="315"/>
                        <a:pt x="83" y="314"/>
                        <a:pt x="83" y="314"/>
                      </a:cubicBezTo>
                      <a:cubicBezTo>
                        <a:pt x="83" y="313"/>
                        <a:pt x="84" y="312"/>
                        <a:pt x="85" y="312"/>
                      </a:cubicBezTo>
                      <a:cubicBezTo>
                        <a:pt x="85" y="312"/>
                        <a:pt x="85" y="313"/>
                        <a:pt x="85" y="313"/>
                      </a:cubicBezTo>
                      <a:cubicBezTo>
                        <a:pt x="86" y="314"/>
                        <a:pt x="86" y="314"/>
                        <a:pt x="86" y="314"/>
                      </a:cubicBezTo>
                      <a:cubicBezTo>
                        <a:pt x="87" y="315"/>
                        <a:pt x="87" y="315"/>
                        <a:pt x="87" y="315"/>
                      </a:cubicBezTo>
                      <a:cubicBezTo>
                        <a:pt x="88" y="316"/>
                        <a:pt x="88" y="316"/>
                        <a:pt x="89" y="316"/>
                      </a:cubicBezTo>
                      <a:cubicBezTo>
                        <a:pt x="90" y="317"/>
                        <a:pt x="91" y="317"/>
                        <a:pt x="92" y="316"/>
                      </a:cubicBezTo>
                      <a:cubicBezTo>
                        <a:pt x="92" y="316"/>
                        <a:pt x="92" y="315"/>
                        <a:pt x="93" y="315"/>
                      </a:cubicBezTo>
                      <a:cubicBezTo>
                        <a:pt x="93" y="315"/>
                        <a:pt x="93" y="316"/>
                        <a:pt x="93" y="316"/>
                      </a:cubicBezTo>
                      <a:cubicBezTo>
                        <a:pt x="94" y="317"/>
                        <a:pt x="93" y="318"/>
                        <a:pt x="93" y="319"/>
                      </a:cubicBezTo>
                      <a:cubicBezTo>
                        <a:pt x="94" y="320"/>
                        <a:pt x="95" y="320"/>
                        <a:pt x="95" y="321"/>
                      </a:cubicBezTo>
                      <a:cubicBezTo>
                        <a:pt x="96" y="321"/>
                        <a:pt x="97" y="322"/>
                        <a:pt x="98" y="322"/>
                      </a:cubicBezTo>
                      <a:cubicBezTo>
                        <a:pt x="99" y="322"/>
                        <a:pt x="99" y="321"/>
                        <a:pt x="99" y="320"/>
                      </a:cubicBezTo>
                      <a:cubicBezTo>
                        <a:pt x="99" y="319"/>
                        <a:pt x="99" y="317"/>
                        <a:pt x="100" y="317"/>
                      </a:cubicBezTo>
                      <a:cubicBezTo>
                        <a:pt x="101" y="318"/>
                        <a:pt x="101" y="319"/>
                        <a:pt x="101" y="320"/>
                      </a:cubicBezTo>
                      <a:cubicBezTo>
                        <a:pt x="101" y="321"/>
                        <a:pt x="101" y="322"/>
                        <a:pt x="102" y="323"/>
                      </a:cubicBezTo>
                      <a:cubicBezTo>
                        <a:pt x="102" y="323"/>
                        <a:pt x="104" y="323"/>
                        <a:pt x="105" y="322"/>
                      </a:cubicBezTo>
                      <a:cubicBezTo>
                        <a:pt x="105" y="322"/>
                        <a:pt x="106" y="322"/>
                        <a:pt x="106" y="321"/>
                      </a:cubicBezTo>
                      <a:cubicBezTo>
                        <a:pt x="107" y="321"/>
                        <a:pt x="107" y="321"/>
                        <a:pt x="108" y="320"/>
                      </a:cubicBezTo>
                      <a:cubicBezTo>
                        <a:pt x="108" y="320"/>
                        <a:pt x="108" y="320"/>
                        <a:pt x="109" y="319"/>
                      </a:cubicBezTo>
                      <a:cubicBezTo>
                        <a:pt x="110" y="319"/>
                        <a:pt x="110" y="319"/>
                        <a:pt x="111" y="319"/>
                      </a:cubicBezTo>
                      <a:cubicBezTo>
                        <a:pt x="111" y="318"/>
                        <a:pt x="111" y="317"/>
                        <a:pt x="111" y="316"/>
                      </a:cubicBezTo>
                      <a:cubicBezTo>
                        <a:pt x="111" y="315"/>
                        <a:pt x="111" y="315"/>
                        <a:pt x="111" y="314"/>
                      </a:cubicBezTo>
                      <a:cubicBezTo>
                        <a:pt x="111" y="314"/>
                        <a:pt x="111" y="313"/>
                        <a:pt x="111" y="313"/>
                      </a:cubicBezTo>
                      <a:cubicBezTo>
                        <a:pt x="113" y="313"/>
                        <a:pt x="111" y="315"/>
                        <a:pt x="114" y="315"/>
                      </a:cubicBezTo>
                      <a:cubicBezTo>
                        <a:pt x="114" y="315"/>
                        <a:pt x="115" y="315"/>
                        <a:pt x="116" y="315"/>
                      </a:cubicBezTo>
                      <a:cubicBezTo>
                        <a:pt x="117" y="314"/>
                        <a:pt x="117" y="313"/>
                        <a:pt x="118" y="313"/>
                      </a:cubicBezTo>
                      <a:cubicBezTo>
                        <a:pt x="119" y="313"/>
                        <a:pt x="122" y="315"/>
                        <a:pt x="123" y="312"/>
                      </a:cubicBezTo>
                      <a:cubicBezTo>
                        <a:pt x="123" y="312"/>
                        <a:pt x="124" y="311"/>
                        <a:pt x="124" y="310"/>
                      </a:cubicBezTo>
                      <a:cubicBezTo>
                        <a:pt x="124" y="309"/>
                        <a:pt x="123" y="309"/>
                        <a:pt x="123" y="309"/>
                      </a:cubicBezTo>
                      <a:cubicBezTo>
                        <a:pt x="122" y="308"/>
                        <a:pt x="122" y="306"/>
                        <a:pt x="123" y="305"/>
                      </a:cubicBezTo>
                      <a:cubicBezTo>
                        <a:pt x="123" y="305"/>
                        <a:pt x="123" y="304"/>
                        <a:pt x="124" y="304"/>
                      </a:cubicBezTo>
                      <a:cubicBezTo>
                        <a:pt x="124" y="304"/>
                        <a:pt x="125" y="305"/>
                        <a:pt x="125" y="305"/>
                      </a:cubicBezTo>
                      <a:cubicBezTo>
                        <a:pt x="125" y="305"/>
                        <a:pt x="125" y="305"/>
                        <a:pt x="126" y="304"/>
                      </a:cubicBezTo>
                      <a:cubicBezTo>
                        <a:pt x="126" y="304"/>
                        <a:pt x="127" y="304"/>
                        <a:pt x="128" y="304"/>
                      </a:cubicBezTo>
                      <a:cubicBezTo>
                        <a:pt x="129" y="304"/>
                        <a:pt x="129" y="304"/>
                        <a:pt x="130" y="304"/>
                      </a:cubicBezTo>
                      <a:cubicBezTo>
                        <a:pt x="131" y="304"/>
                        <a:pt x="132" y="305"/>
                        <a:pt x="133" y="305"/>
                      </a:cubicBezTo>
                      <a:cubicBezTo>
                        <a:pt x="134" y="305"/>
                        <a:pt x="136" y="305"/>
                        <a:pt x="137" y="305"/>
                      </a:cubicBezTo>
                      <a:cubicBezTo>
                        <a:pt x="138" y="305"/>
                        <a:pt x="139" y="305"/>
                        <a:pt x="140" y="304"/>
                      </a:cubicBezTo>
                      <a:cubicBezTo>
                        <a:pt x="141" y="304"/>
                        <a:pt x="142" y="305"/>
                        <a:pt x="143" y="305"/>
                      </a:cubicBezTo>
                      <a:cubicBezTo>
                        <a:pt x="144" y="305"/>
                        <a:pt x="145" y="305"/>
                        <a:pt x="145" y="304"/>
                      </a:cubicBezTo>
                      <a:cubicBezTo>
                        <a:pt x="146" y="304"/>
                        <a:pt x="146" y="304"/>
                        <a:pt x="146" y="304"/>
                      </a:cubicBezTo>
                      <a:cubicBezTo>
                        <a:pt x="146" y="304"/>
                        <a:pt x="146" y="304"/>
                        <a:pt x="146" y="304"/>
                      </a:cubicBezTo>
                      <a:cubicBezTo>
                        <a:pt x="146" y="304"/>
                        <a:pt x="147" y="303"/>
                        <a:pt x="148" y="304"/>
                      </a:cubicBezTo>
                      <a:cubicBezTo>
                        <a:pt x="148" y="304"/>
                        <a:pt x="148" y="304"/>
                        <a:pt x="148" y="304"/>
                      </a:cubicBezTo>
                      <a:cubicBezTo>
                        <a:pt x="148" y="304"/>
                        <a:pt x="148" y="304"/>
                        <a:pt x="148" y="303"/>
                      </a:cubicBezTo>
                      <a:close/>
                      <a:moveTo>
                        <a:pt x="112" y="88"/>
                      </a:moveTo>
                      <a:cubicBezTo>
                        <a:pt x="112" y="88"/>
                        <a:pt x="112" y="89"/>
                        <a:pt x="112" y="89"/>
                      </a:cubicBezTo>
                      <a:cubicBezTo>
                        <a:pt x="112" y="89"/>
                        <a:pt x="112" y="88"/>
                        <a:pt x="112" y="88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A4A4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95" name="Freeform 139">
                <a:extLst>
                  <a:ext uri="{FF2B5EF4-FFF2-40B4-BE49-F238E27FC236}">
                    <a16:creationId xmlns:a16="http://schemas.microsoft.com/office/drawing/2014/main" xmlns="" id="{1841A367-F40D-4974-8014-4CEB6B960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7795" y="34799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AD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40">
                <a:extLst>
                  <a:ext uri="{FF2B5EF4-FFF2-40B4-BE49-F238E27FC236}">
                    <a16:creationId xmlns:a16="http://schemas.microsoft.com/office/drawing/2014/main" xmlns="" id="{1DD44110-2EFF-48A0-8FA2-E288BC39A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413" y="3464019"/>
                <a:ext cx="0" cy="8689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9AD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56">
                <a:extLst>
                  <a:ext uri="{FF2B5EF4-FFF2-40B4-BE49-F238E27FC236}">
                    <a16:creationId xmlns:a16="http://schemas.microsoft.com/office/drawing/2014/main" xmlns="" id="{AC0A1157-85E8-4932-B5D8-4228C8E33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580" y="2608197"/>
                <a:ext cx="735630" cy="880439"/>
              </a:xfrm>
              <a:custGeom>
                <a:avLst/>
                <a:gdLst>
                  <a:gd name="T0" fmla="*/ 90 w 91"/>
                  <a:gd name="T1" fmla="*/ 99 h 109"/>
                  <a:gd name="T2" fmla="*/ 84 w 91"/>
                  <a:gd name="T3" fmla="*/ 97 h 109"/>
                  <a:gd name="T4" fmla="*/ 73 w 91"/>
                  <a:gd name="T5" fmla="*/ 94 h 109"/>
                  <a:gd name="T6" fmla="*/ 72 w 91"/>
                  <a:gd name="T7" fmla="*/ 90 h 109"/>
                  <a:gd name="T8" fmla="*/ 67 w 91"/>
                  <a:gd name="T9" fmla="*/ 85 h 109"/>
                  <a:gd name="T10" fmla="*/ 64 w 91"/>
                  <a:gd name="T11" fmla="*/ 77 h 109"/>
                  <a:gd name="T12" fmla="*/ 61 w 91"/>
                  <a:gd name="T13" fmla="*/ 64 h 109"/>
                  <a:gd name="T14" fmla="*/ 58 w 91"/>
                  <a:gd name="T15" fmla="*/ 61 h 109"/>
                  <a:gd name="T16" fmla="*/ 57 w 91"/>
                  <a:gd name="T17" fmla="*/ 58 h 109"/>
                  <a:gd name="T18" fmla="*/ 57 w 91"/>
                  <a:gd name="T19" fmla="*/ 58 h 109"/>
                  <a:gd name="T20" fmla="*/ 57 w 91"/>
                  <a:gd name="T21" fmla="*/ 57 h 109"/>
                  <a:gd name="T22" fmla="*/ 55 w 91"/>
                  <a:gd name="T23" fmla="*/ 51 h 109"/>
                  <a:gd name="T24" fmla="*/ 51 w 91"/>
                  <a:gd name="T25" fmla="*/ 37 h 109"/>
                  <a:gd name="T26" fmla="*/ 50 w 91"/>
                  <a:gd name="T27" fmla="*/ 32 h 109"/>
                  <a:gd name="T28" fmla="*/ 50 w 91"/>
                  <a:gd name="T29" fmla="*/ 27 h 109"/>
                  <a:gd name="T30" fmla="*/ 47 w 91"/>
                  <a:gd name="T31" fmla="*/ 20 h 109"/>
                  <a:gd name="T32" fmla="*/ 45 w 91"/>
                  <a:gd name="T33" fmla="*/ 15 h 109"/>
                  <a:gd name="T34" fmla="*/ 40 w 91"/>
                  <a:gd name="T35" fmla="*/ 13 h 109"/>
                  <a:gd name="T36" fmla="*/ 36 w 91"/>
                  <a:gd name="T37" fmla="*/ 10 h 109"/>
                  <a:gd name="T38" fmla="*/ 31 w 91"/>
                  <a:gd name="T39" fmla="*/ 3 h 109"/>
                  <a:gd name="T40" fmla="*/ 29 w 91"/>
                  <a:gd name="T41" fmla="*/ 1 h 109"/>
                  <a:gd name="T42" fmla="*/ 24 w 91"/>
                  <a:gd name="T43" fmla="*/ 5 h 109"/>
                  <a:gd name="T44" fmla="*/ 20 w 91"/>
                  <a:gd name="T45" fmla="*/ 11 h 109"/>
                  <a:gd name="T46" fmla="*/ 17 w 91"/>
                  <a:gd name="T47" fmla="*/ 12 h 109"/>
                  <a:gd name="T48" fmla="*/ 21 w 91"/>
                  <a:gd name="T49" fmla="*/ 30 h 109"/>
                  <a:gd name="T50" fmla="*/ 15 w 91"/>
                  <a:gd name="T51" fmla="*/ 36 h 109"/>
                  <a:gd name="T52" fmla="*/ 8 w 91"/>
                  <a:gd name="T53" fmla="*/ 36 h 109"/>
                  <a:gd name="T54" fmla="*/ 3 w 91"/>
                  <a:gd name="T55" fmla="*/ 42 h 109"/>
                  <a:gd name="T56" fmla="*/ 0 w 91"/>
                  <a:gd name="T57" fmla="*/ 51 h 109"/>
                  <a:gd name="T58" fmla="*/ 0 w 91"/>
                  <a:gd name="T59" fmla="*/ 51 h 109"/>
                  <a:gd name="T60" fmla="*/ 1 w 91"/>
                  <a:gd name="T61" fmla="*/ 51 h 109"/>
                  <a:gd name="T62" fmla="*/ 1 w 91"/>
                  <a:gd name="T63" fmla="*/ 51 h 109"/>
                  <a:gd name="T64" fmla="*/ 1 w 91"/>
                  <a:gd name="T65" fmla="*/ 51 h 109"/>
                  <a:gd name="T66" fmla="*/ 2 w 91"/>
                  <a:gd name="T67" fmla="*/ 52 h 109"/>
                  <a:gd name="T68" fmla="*/ 2 w 91"/>
                  <a:gd name="T69" fmla="*/ 52 h 109"/>
                  <a:gd name="T70" fmla="*/ 6 w 91"/>
                  <a:gd name="T71" fmla="*/ 56 h 109"/>
                  <a:gd name="T72" fmla="*/ 10 w 91"/>
                  <a:gd name="T73" fmla="*/ 59 h 109"/>
                  <a:gd name="T74" fmla="*/ 6 w 91"/>
                  <a:gd name="T75" fmla="*/ 67 h 109"/>
                  <a:gd name="T76" fmla="*/ 7 w 91"/>
                  <a:gd name="T77" fmla="*/ 80 h 109"/>
                  <a:gd name="T78" fmla="*/ 18 w 91"/>
                  <a:gd name="T79" fmla="*/ 82 h 109"/>
                  <a:gd name="T80" fmla="*/ 19 w 91"/>
                  <a:gd name="T81" fmla="*/ 97 h 109"/>
                  <a:gd name="T82" fmla="*/ 27 w 91"/>
                  <a:gd name="T83" fmla="*/ 108 h 109"/>
                  <a:gd name="T84" fmla="*/ 27 w 91"/>
                  <a:gd name="T85" fmla="*/ 109 h 109"/>
                  <a:gd name="T86" fmla="*/ 37 w 91"/>
                  <a:gd name="T87" fmla="*/ 108 h 109"/>
                  <a:gd name="T88" fmla="*/ 43 w 91"/>
                  <a:gd name="T89" fmla="*/ 106 h 109"/>
                  <a:gd name="T90" fmla="*/ 47 w 91"/>
                  <a:gd name="T91" fmla="*/ 102 h 109"/>
                  <a:gd name="T92" fmla="*/ 55 w 91"/>
                  <a:gd name="T93" fmla="*/ 106 h 109"/>
                  <a:gd name="T94" fmla="*/ 61 w 91"/>
                  <a:gd name="T95" fmla="*/ 107 h 109"/>
                  <a:gd name="T96" fmla="*/ 63 w 91"/>
                  <a:gd name="T97" fmla="*/ 105 h 109"/>
                  <a:gd name="T98" fmla="*/ 72 w 91"/>
                  <a:gd name="T99" fmla="*/ 104 h 109"/>
                  <a:gd name="T100" fmla="*/ 85 w 91"/>
                  <a:gd name="T101" fmla="*/ 103 h 109"/>
                  <a:gd name="T102" fmla="*/ 91 w 91"/>
                  <a:gd name="T103" fmla="*/ 9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1" h="109">
                    <a:moveTo>
                      <a:pt x="91" y="99"/>
                    </a:moveTo>
                    <a:cubicBezTo>
                      <a:pt x="91" y="99"/>
                      <a:pt x="90" y="99"/>
                      <a:pt x="90" y="99"/>
                    </a:cubicBezTo>
                    <a:cubicBezTo>
                      <a:pt x="90" y="99"/>
                      <a:pt x="89" y="98"/>
                      <a:pt x="88" y="98"/>
                    </a:cubicBezTo>
                    <a:cubicBezTo>
                      <a:pt x="87" y="97"/>
                      <a:pt x="85" y="98"/>
                      <a:pt x="84" y="97"/>
                    </a:cubicBezTo>
                    <a:cubicBezTo>
                      <a:pt x="83" y="97"/>
                      <a:pt x="81" y="96"/>
                      <a:pt x="80" y="95"/>
                    </a:cubicBezTo>
                    <a:cubicBezTo>
                      <a:pt x="79" y="95"/>
                      <a:pt x="74" y="96"/>
                      <a:pt x="73" y="94"/>
                    </a:cubicBezTo>
                    <a:cubicBezTo>
                      <a:pt x="73" y="94"/>
                      <a:pt x="73" y="93"/>
                      <a:pt x="73" y="93"/>
                    </a:cubicBezTo>
                    <a:cubicBezTo>
                      <a:pt x="73" y="92"/>
                      <a:pt x="72" y="91"/>
                      <a:pt x="72" y="90"/>
                    </a:cubicBezTo>
                    <a:cubicBezTo>
                      <a:pt x="71" y="88"/>
                      <a:pt x="69" y="87"/>
                      <a:pt x="68" y="86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66" y="83"/>
                      <a:pt x="65" y="80"/>
                      <a:pt x="64" y="78"/>
                    </a:cubicBezTo>
                    <a:cubicBezTo>
                      <a:pt x="64" y="78"/>
                      <a:pt x="64" y="77"/>
                      <a:pt x="64" y="77"/>
                    </a:cubicBezTo>
                    <a:cubicBezTo>
                      <a:pt x="63" y="75"/>
                      <a:pt x="62" y="73"/>
                      <a:pt x="62" y="71"/>
                    </a:cubicBezTo>
                    <a:cubicBezTo>
                      <a:pt x="62" y="68"/>
                      <a:pt x="61" y="66"/>
                      <a:pt x="61" y="64"/>
                    </a:cubicBezTo>
                    <a:cubicBezTo>
                      <a:pt x="61" y="63"/>
                      <a:pt x="60" y="62"/>
                      <a:pt x="60" y="62"/>
                    </a:cubicBezTo>
                    <a:cubicBezTo>
                      <a:pt x="59" y="61"/>
                      <a:pt x="59" y="62"/>
                      <a:pt x="58" y="61"/>
                    </a:cubicBezTo>
                    <a:cubicBezTo>
                      <a:pt x="58" y="60"/>
                      <a:pt x="58" y="60"/>
                      <a:pt x="58" y="59"/>
                    </a:cubicBezTo>
                    <a:cubicBezTo>
                      <a:pt x="58" y="59"/>
                      <a:pt x="58" y="58"/>
                      <a:pt x="57" y="58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8" y="58"/>
                      <a:pt x="57" y="58"/>
                      <a:pt x="57" y="58"/>
                    </a:cubicBezTo>
                    <a:cubicBezTo>
                      <a:pt x="57" y="58"/>
                      <a:pt x="57" y="58"/>
                      <a:pt x="57" y="58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6" y="56"/>
                      <a:pt x="55" y="56"/>
                      <a:pt x="55" y="54"/>
                    </a:cubicBezTo>
                    <a:cubicBezTo>
                      <a:pt x="55" y="53"/>
                      <a:pt x="55" y="52"/>
                      <a:pt x="55" y="51"/>
                    </a:cubicBezTo>
                    <a:cubicBezTo>
                      <a:pt x="54" y="49"/>
                      <a:pt x="53" y="47"/>
                      <a:pt x="51" y="45"/>
                    </a:cubicBezTo>
                    <a:cubicBezTo>
                      <a:pt x="50" y="43"/>
                      <a:pt x="51" y="40"/>
                      <a:pt x="51" y="37"/>
                    </a:cubicBezTo>
                    <a:cubicBezTo>
                      <a:pt x="50" y="36"/>
                      <a:pt x="49" y="36"/>
                      <a:pt x="49" y="35"/>
                    </a:cubicBezTo>
                    <a:cubicBezTo>
                      <a:pt x="49" y="34"/>
                      <a:pt x="50" y="33"/>
                      <a:pt x="50" y="32"/>
                    </a:cubicBezTo>
                    <a:cubicBezTo>
                      <a:pt x="51" y="31"/>
                      <a:pt x="50" y="30"/>
                      <a:pt x="50" y="29"/>
                    </a:cubicBezTo>
                    <a:cubicBezTo>
                      <a:pt x="50" y="28"/>
                      <a:pt x="51" y="28"/>
                      <a:pt x="50" y="27"/>
                    </a:cubicBezTo>
                    <a:cubicBezTo>
                      <a:pt x="50" y="25"/>
                      <a:pt x="49" y="23"/>
                      <a:pt x="48" y="22"/>
                    </a:cubicBezTo>
                    <a:cubicBezTo>
                      <a:pt x="48" y="21"/>
                      <a:pt x="48" y="21"/>
                      <a:pt x="47" y="20"/>
                    </a:cubicBezTo>
                    <a:cubicBezTo>
                      <a:pt x="47" y="19"/>
                      <a:pt x="47" y="18"/>
                      <a:pt x="47" y="17"/>
                    </a:cubicBezTo>
                    <a:cubicBezTo>
                      <a:pt x="46" y="17"/>
                      <a:pt x="45" y="16"/>
                      <a:pt x="45" y="15"/>
                    </a:cubicBezTo>
                    <a:cubicBezTo>
                      <a:pt x="44" y="15"/>
                      <a:pt x="43" y="15"/>
                      <a:pt x="42" y="14"/>
                    </a:cubicBezTo>
                    <a:cubicBezTo>
                      <a:pt x="41" y="14"/>
                      <a:pt x="41" y="13"/>
                      <a:pt x="40" y="13"/>
                    </a:cubicBezTo>
                    <a:cubicBezTo>
                      <a:pt x="39" y="13"/>
                      <a:pt x="38" y="12"/>
                      <a:pt x="37" y="11"/>
                    </a:cubicBezTo>
                    <a:cubicBezTo>
                      <a:pt x="37" y="11"/>
                      <a:pt x="36" y="11"/>
                      <a:pt x="36" y="10"/>
                    </a:cubicBezTo>
                    <a:cubicBezTo>
                      <a:pt x="35" y="9"/>
                      <a:pt x="34" y="8"/>
                      <a:pt x="34" y="6"/>
                    </a:cubicBezTo>
                    <a:cubicBezTo>
                      <a:pt x="33" y="5"/>
                      <a:pt x="32" y="4"/>
                      <a:pt x="31" y="3"/>
                    </a:cubicBezTo>
                    <a:cubicBezTo>
                      <a:pt x="31" y="2"/>
                      <a:pt x="30" y="1"/>
                      <a:pt x="29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7" y="3"/>
                      <a:pt x="25" y="3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2" y="7"/>
                      <a:pt x="21" y="8"/>
                      <a:pt x="21" y="8"/>
                    </a:cubicBezTo>
                    <a:cubicBezTo>
                      <a:pt x="21" y="9"/>
                      <a:pt x="21" y="11"/>
                      <a:pt x="20" y="11"/>
                    </a:cubicBezTo>
                    <a:cubicBezTo>
                      <a:pt x="19" y="12"/>
                      <a:pt x="20" y="12"/>
                      <a:pt x="19" y="12"/>
                    </a:cubicBezTo>
                    <a:cubicBezTo>
                      <a:pt x="18" y="12"/>
                      <a:pt x="17" y="12"/>
                      <a:pt x="17" y="12"/>
                    </a:cubicBezTo>
                    <a:cubicBezTo>
                      <a:pt x="15" y="14"/>
                      <a:pt x="19" y="18"/>
                      <a:pt x="20" y="20"/>
                    </a:cubicBezTo>
                    <a:cubicBezTo>
                      <a:pt x="22" y="23"/>
                      <a:pt x="26" y="27"/>
                      <a:pt x="21" y="30"/>
                    </a:cubicBezTo>
                    <a:cubicBezTo>
                      <a:pt x="18" y="31"/>
                      <a:pt x="17" y="31"/>
                      <a:pt x="16" y="33"/>
                    </a:cubicBezTo>
                    <a:cubicBezTo>
                      <a:pt x="16" y="34"/>
                      <a:pt x="16" y="35"/>
                      <a:pt x="15" y="36"/>
                    </a:cubicBezTo>
                    <a:cubicBezTo>
                      <a:pt x="14" y="36"/>
                      <a:pt x="13" y="35"/>
                      <a:pt x="13" y="35"/>
                    </a:cubicBezTo>
                    <a:cubicBezTo>
                      <a:pt x="11" y="34"/>
                      <a:pt x="10" y="34"/>
                      <a:pt x="8" y="36"/>
                    </a:cubicBezTo>
                    <a:cubicBezTo>
                      <a:pt x="7" y="37"/>
                      <a:pt x="7" y="38"/>
                      <a:pt x="6" y="39"/>
                    </a:cubicBezTo>
                    <a:cubicBezTo>
                      <a:pt x="5" y="40"/>
                      <a:pt x="4" y="41"/>
                      <a:pt x="3" y="42"/>
                    </a:cubicBezTo>
                    <a:cubicBezTo>
                      <a:pt x="2" y="44"/>
                      <a:pt x="3" y="46"/>
                      <a:pt x="2" y="48"/>
                    </a:cubicBezTo>
                    <a:cubicBezTo>
                      <a:pt x="1" y="49"/>
                      <a:pt x="0" y="50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" y="50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3" y="55"/>
                      <a:pt x="5" y="55"/>
                      <a:pt x="6" y="56"/>
                    </a:cubicBezTo>
                    <a:cubicBezTo>
                      <a:pt x="7" y="56"/>
                      <a:pt x="7" y="57"/>
                      <a:pt x="8" y="58"/>
                    </a:cubicBezTo>
                    <a:cubicBezTo>
                      <a:pt x="9" y="58"/>
                      <a:pt x="9" y="58"/>
                      <a:pt x="10" y="59"/>
                    </a:cubicBezTo>
                    <a:cubicBezTo>
                      <a:pt x="12" y="60"/>
                      <a:pt x="11" y="61"/>
                      <a:pt x="10" y="62"/>
                    </a:cubicBezTo>
                    <a:cubicBezTo>
                      <a:pt x="8" y="64"/>
                      <a:pt x="6" y="65"/>
                      <a:pt x="6" y="67"/>
                    </a:cubicBezTo>
                    <a:cubicBezTo>
                      <a:pt x="6" y="68"/>
                      <a:pt x="7" y="69"/>
                      <a:pt x="7" y="71"/>
                    </a:cubicBezTo>
                    <a:cubicBezTo>
                      <a:pt x="7" y="74"/>
                      <a:pt x="5" y="77"/>
                      <a:pt x="7" y="80"/>
                    </a:cubicBezTo>
                    <a:cubicBezTo>
                      <a:pt x="10" y="83"/>
                      <a:pt x="13" y="77"/>
                      <a:pt x="16" y="79"/>
                    </a:cubicBezTo>
                    <a:cubicBezTo>
                      <a:pt x="17" y="80"/>
                      <a:pt x="18" y="81"/>
                      <a:pt x="18" y="82"/>
                    </a:cubicBezTo>
                    <a:cubicBezTo>
                      <a:pt x="19" y="85"/>
                      <a:pt x="16" y="87"/>
                      <a:pt x="18" y="90"/>
                    </a:cubicBezTo>
                    <a:cubicBezTo>
                      <a:pt x="21" y="93"/>
                      <a:pt x="18" y="94"/>
                      <a:pt x="19" y="97"/>
                    </a:cubicBezTo>
                    <a:cubicBezTo>
                      <a:pt x="20" y="101"/>
                      <a:pt x="25" y="101"/>
                      <a:pt x="27" y="104"/>
                    </a:cubicBezTo>
                    <a:cubicBezTo>
                      <a:pt x="27" y="105"/>
                      <a:pt x="27" y="107"/>
                      <a:pt x="27" y="108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31" y="107"/>
                      <a:pt x="34" y="107"/>
                      <a:pt x="37" y="108"/>
                    </a:cubicBezTo>
                    <a:cubicBezTo>
                      <a:pt x="40" y="108"/>
                      <a:pt x="40" y="108"/>
                      <a:pt x="41" y="106"/>
                    </a:cubicBezTo>
                    <a:cubicBezTo>
                      <a:pt x="42" y="106"/>
                      <a:pt x="41" y="106"/>
                      <a:pt x="43" y="106"/>
                    </a:cubicBezTo>
                    <a:cubicBezTo>
                      <a:pt x="43" y="105"/>
                      <a:pt x="44" y="106"/>
                      <a:pt x="45" y="106"/>
                    </a:cubicBezTo>
                    <a:cubicBezTo>
                      <a:pt x="45" y="104"/>
                      <a:pt x="45" y="103"/>
                      <a:pt x="47" y="102"/>
                    </a:cubicBezTo>
                    <a:cubicBezTo>
                      <a:pt x="48" y="102"/>
                      <a:pt x="51" y="103"/>
                      <a:pt x="52" y="103"/>
                    </a:cubicBezTo>
                    <a:cubicBezTo>
                      <a:pt x="53" y="104"/>
                      <a:pt x="54" y="105"/>
                      <a:pt x="55" y="106"/>
                    </a:cubicBezTo>
                    <a:cubicBezTo>
                      <a:pt x="57" y="108"/>
                      <a:pt x="56" y="106"/>
                      <a:pt x="58" y="106"/>
                    </a:cubicBezTo>
                    <a:cubicBezTo>
                      <a:pt x="59" y="106"/>
                      <a:pt x="60" y="107"/>
                      <a:pt x="61" y="107"/>
                    </a:cubicBezTo>
                    <a:cubicBezTo>
                      <a:pt x="62" y="106"/>
                      <a:pt x="62" y="105"/>
                      <a:pt x="62" y="105"/>
                    </a:cubicBezTo>
                    <a:cubicBezTo>
                      <a:pt x="63" y="105"/>
                      <a:pt x="63" y="105"/>
                      <a:pt x="63" y="105"/>
                    </a:cubicBezTo>
                    <a:cubicBezTo>
                      <a:pt x="65" y="104"/>
                      <a:pt x="65" y="107"/>
                      <a:pt x="68" y="107"/>
                    </a:cubicBezTo>
                    <a:cubicBezTo>
                      <a:pt x="69" y="107"/>
                      <a:pt x="70" y="104"/>
                      <a:pt x="72" y="104"/>
                    </a:cubicBezTo>
                    <a:cubicBezTo>
                      <a:pt x="74" y="103"/>
                      <a:pt x="76" y="104"/>
                      <a:pt x="78" y="104"/>
                    </a:cubicBezTo>
                    <a:cubicBezTo>
                      <a:pt x="81" y="103"/>
                      <a:pt x="82" y="102"/>
                      <a:pt x="85" y="103"/>
                    </a:cubicBezTo>
                    <a:cubicBezTo>
                      <a:pt x="86" y="103"/>
                      <a:pt x="89" y="105"/>
                      <a:pt x="90" y="102"/>
                    </a:cubicBezTo>
                    <a:cubicBezTo>
                      <a:pt x="91" y="101"/>
                      <a:pt x="91" y="100"/>
                      <a:pt x="91" y="99"/>
                    </a:cubicBezTo>
                    <a:close/>
                  </a:path>
                </a:pathLst>
              </a:custGeom>
              <a:solidFill>
                <a:srgbClr val="4D858D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xmlns="" id="{C10D59B6-37D3-453E-9E32-200788FA2FA7}"/>
                  </a:ext>
                </a:extLst>
              </p:cNvPr>
              <p:cNvSpPr/>
              <p:nvPr/>
            </p:nvSpPr>
            <p:spPr>
              <a:xfrm>
                <a:off x="4146161" y="2469010"/>
                <a:ext cx="101366" cy="10136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08000" rIns="36000" rtlCol="0" anchor="ctr"/>
              <a:lstStyle/>
              <a:p>
                <a:pPr marL="0" marR="0" lvl="0" indent="0" algn="ctr" defTabSz="4572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xmlns="" id="{9DFBE54C-AC88-4C7D-8FE1-D516E4EF81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78834" y="1786049"/>
              <a:ext cx="968159" cy="824010"/>
              <a:chOff x="4001430" y="5957580"/>
              <a:chExt cx="1125538" cy="868363"/>
            </a:xfrm>
            <a:solidFill>
              <a:srgbClr val="E7E6E6">
                <a:lumMod val="90000"/>
              </a:srgbClr>
            </a:solidFill>
          </p:grpSpPr>
          <p:sp>
            <p:nvSpPr>
              <p:cNvPr id="279" name="Freeform 45">
                <a:extLst>
                  <a:ext uri="{FF2B5EF4-FFF2-40B4-BE49-F238E27FC236}">
                    <a16:creationId xmlns:a16="http://schemas.microsoft.com/office/drawing/2014/main" xmlns="" id="{591BB2BB-6EFE-4D6C-AB7E-AB1AB0307D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1430" y="5957580"/>
                <a:ext cx="1125538" cy="868363"/>
              </a:xfrm>
              <a:custGeom>
                <a:avLst/>
                <a:gdLst>
                  <a:gd name="T0" fmla="*/ 121 w 127"/>
                  <a:gd name="T1" fmla="*/ 45 h 98"/>
                  <a:gd name="T2" fmla="*/ 120 w 127"/>
                  <a:gd name="T3" fmla="*/ 45 h 98"/>
                  <a:gd name="T4" fmla="*/ 110 w 127"/>
                  <a:gd name="T5" fmla="*/ 46 h 98"/>
                  <a:gd name="T6" fmla="*/ 105 w 127"/>
                  <a:gd name="T7" fmla="*/ 47 h 98"/>
                  <a:gd name="T8" fmla="*/ 115 w 127"/>
                  <a:gd name="T9" fmla="*/ 38 h 98"/>
                  <a:gd name="T10" fmla="*/ 112 w 127"/>
                  <a:gd name="T11" fmla="*/ 31 h 98"/>
                  <a:gd name="T12" fmla="*/ 108 w 127"/>
                  <a:gd name="T13" fmla="*/ 28 h 98"/>
                  <a:gd name="T14" fmla="*/ 99 w 127"/>
                  <a:gd name="T15" fmla="*/ 13 h 98"/>
                  <a:gd name="T16" fmla="*/ 90 w 127"/>
                  <a:gd name="T17" fmla="*/ 2 h 98"/>
                  <a:gd name="T18" fmla="*/ 76 w 127"/>
                  <a:gd name="T19" fmla="*/ 0 h 98"/>
                  <a:gd name="T20" fmla="*/ 70 w 127"/>
                  <a:gd name="T21" fmla="*/ 3 h 98"/>
                  <a:gd name="T22" fmla="*/ 58 w 127"/>
                  <a:gd name="T23" fmla="*/ 5 h 98"/>
                  <a:gd name="T24" fmla="*/ 49 w 127"/>
                  <a:gd name="T25" fmla="*/ 15 h 98"/>
                  <a:gd name="T26" fmla="*/ 40 w 127"/>
                  <a:gd name="T27" fmla="*/ 15 h 98"/>
                  <a:gd name="T28" fmla="*/ 34 w 127"/>
                  <a:gd name="T29" fmla="*/ 25 h 98"/>
                  <a:gd name="T30" fmla="*/ 31 w 127"/>
                  <a:gd name="T31" fmla="*/ 34 h 98"/>
                  <a:gd name="T32" fmla="*/ 28 w 127"/>
                  <a:gd name="T33" fmla="*/ 40 h 98"/>
                  <a:gd name="T34" fmla="*/ 18 w 127"/>
                  <a:gd name="T35" fmla="*/ 42 h 98"/>
                  <a:gd name="T36" fmla="*/ 13 w 127"/>
                  <a:gd name="T37" fmla="*/ 46 h 98"/>
                  <a:gd name="T38" fmla="*/ 21 w 127"/>
                  <a:gd name="T39" fmla="*/ 49 h 98"/>
                  <a:gd name="T40" fmla="*/ 12 w 127"/>
                  <a:gd name="T41" fmla="*/ 56 h 98"/>
                  <a:gd name="T42" fmla="*/ 0 w 127"/>
                  <a:gd name="T43" fmla="*/ 62 h 98"/>
                  <a:gd name="T44" fmla="*/ 13 w 127"/>
                  <a:gd name="T45" fmla="*/ 76 h 98"/>
                  <a:gd name="T46" fmla="*/ 26 w 127"/>
                  <a:gd name="T47" fmla="*/ 89 h 98"/>
                  <a:gd name="T48" fmla="*/ 35 w 127"/>
                  <a:gd name="T49" fmla="*/ 89 h 98"/>
                  <a:gd name="T50" fmla="*/ 39 w 127"/>
                  <a:gd name="T51" fmla="*/ 87 h 98"/>
                  <a:gd name="T52" fmla="*/ 43 w 127"/>
                  <a:gd name="T53" fmla="*/ 84 h 98"/>
                  <a:gd name="T54" fmla="*/ 46 w 127"/>
                  <a:gd name="T55" fmla="*/ 77 h 98"/>
                  <a:gd name="T56" fmla="*/ 47 w 127"/>
                  <a:gd name="T57" fmla="*/ 73 h 98"/>
                  <a:gd name="T58" fmla="*/ 54 w 127"/>
                  <a:gd name="T59" fmla="*/ 67 h 98"/>
                  <a:gd name="T60" fmla="*/ 61 w 127"/>
                  <a:gd name="T61" fmla="*/ 73 h 98"/>
                  <a:gd name="T62" fmla="*/ 62 w 127"/>
                  <a:gd name="T63" fmla="*/ 79 h 98"/>
                  <a:gd name="T64" fmla="*/ 71 w 127"/>
                  <a:gd name="T65" fmla="*/ 85 h 98"/>
                  <a:gd name="T66" fmla="*/ 71 w 127"/>
                  <a:gd name="T67" fmla="*/ 93 h 98"/>
                  <a:gd name="T68" fmla="*/ 81 w 127"/>
                  <a:gd name="T69" fmla="*/ 95 h 98"/>
                  <a:gd name="T70" fmla="*/ 87 w 127"/>
                  <a:gd name="T71" fmla="*/ 92 h 98"/>
                  <a:gd name="T72" fmla="*/ 96 w 127"/>
                  <a:gd name="T73" fmla="*/ 96 h 98"/>
                  <a:gd name="T74" fmla="*/ 108 w 127"/>
                  <a:gd name="T75" fmla="*/ 84 h 98"/>
                  <a:gd name="T76" fmla="*/ 113 w 127"/>
                  <a:gd name="T77" fmla="*/ 78 h 98"/>
                  <a:gd name="T78" fmla="*/ 119 w 127"/>
                  <a:gd name="T79" fmla="*/ 69 h 98"/>
                  <a:gd name="T80" fmla="*/ 116 w 127"/>
                  <a:gd name="T81" fmla="*/ 60 h 98"/>
                  <a:gd name="T82" fmla="*/ 121 w 127"/>
                  <a:gd name="T83" fmla="*/ 57 h 98"/>
                  <a:gd name="T84" fmla="*/ 125 w 127"/>
                  <a:gd name="T85" fmla="*/ 70 h 98"/>
                  <a:gd name="T86" fmla="*/ 87 w 127"/>
                  <a:gd name="T87" fmla="*/ 46 h 98"/>
                  <a:gd name="T88" fmla="*/ 89 w 127"/>
                  <a:gd name="T89" fmla="*/ 51 h 98"/>
                  <a:gd name="T90" fmla="*/ 86 w 127"/>
                  <a:gd name="T91" fmla="*/ 55 h 98"/>
                  <a:gd name="T92" fmla="*/ 85 w 127"/>
                  <a:gd name="T93" fmla="*/ 59 h 98"/>
                  <a:gd name="T94" fmla="*/ 80 w 127"/>
                  <a:gd name="T95" fmla="*/ 59 h 98"/>
                  <a:gd name="T96" fmla="*/ 75 w 127"/>
                  <a:gd name="T97" fmla="*/ 59 h 98"/>
                  <a:gd name="T98" fmla="*/ 75 w 127"/>
                  <a:gd name="T99" fmla="*/ 55 h 98"/>
                  <a:gd name="T100" fmla="*/ 76 w 127"/>
                  <a:gd name="T101" fmla="*/ 42 h 98"/>
                  <a:gd name="T102" fmla="*/ 80 w 127"/>
                  <a:gd name="T103" fmla="*/ 41 h 98"/>
                  <a:gd name="T104" fmla="*/ 89 w 127"/>
                  <a:gd name="T105" fmla="*/ 42 h 98"/>
                  <a:gd name="T106" fmla="*/ 122 w 127"/>
                  <a:gd name="T107" fmla="*/ 7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7" h="98">
                    <a:moveTo>
                      <a:pt x="126" y="63"/>
                    </a:moveTo>
                    <a:cubicBezTo>
                      <a:pt x="127" y="61"/>
                      <a:pt x="127" y="61"/>
                      <a:pt x="126" y="59"/>
                    </a:cubicBezTo>
                    <a:cubicBezTo>
                      <a:pt x="126" y="57"/>
                      <a:pt x="124" y="56"/>
                      <a:pt x="124" y="54"/>
                    </a:cubicBezTo>
                    <a:cubicBezTo>
                      <a:pt x="123" y="52"/>
                      <a:pt x="123" y="50"/>
                      <a:pt x="122" y="48"/>
                    </a:cubicBezTo>
                    <a:cubicBezTo>
                      <a:pt x="122" y="47"/>
                      <a:pt x="121" y="46"/>
                      <a:pt x="121" y="45"/>
                    </a:cubicBezTo>
                    <a:cubicBezTo>
                      <a:pt x="121" y="45"/>
                      <a:pt x="121" y="45"/>
                      <a:pt x="121" y="45"/>
                    </a:cubicBezTo>
                    <a:cubicBezTo>
                      <a:pt x="121" y="45"/>
                      <a:pt x="121" y="45"/>
                      <a:pt x="121" y="45"/>
                    </a:cubicBezTo>
                    <a:cubicBezTo>
                      <a:pt x="121" y="45"/>
                      <a:pt x="121" y="45"/>
                      <a:pt x="120" y="45"/>
                    </a:cubicBezTo>
                    <a:cubicBezTo>
                      <a:pt x="120" y="45"/>
                      <a:pt x="120" y="45"/>
                      <a:pt x="120" y="45"/>
                    </a:cubicBezTo>
                    <a:cubicBezTo>
                      <a:pt x="120" y="45"/>
                      <a:pt x="120" y="45"/>
                      <a:pt x="120" y="45"/>
                    </a:cubicBezTo>
                    <a:cubicBezTo>
                      <a:pt x="120" y="45"/>
                      <a:pt x="120" y="45"/>
                      <a:pt x="120" y="44"/>
                    </a:cubicBezTo>
                    <a:cubicBezTo>
                      <a:pt x="120" y="44"/>
                      <a:pt x="120" y="44"/>
                      <a:pt x="120" y="44"/>
                    </a:cubicBezTo>
                    <a:cubicBezTo>
                      <a:pt x="119" y="44"/>
                      <a:pt x="118" y="44"/>
                      <a:pt x="118" y="44"/>
                    </a:cubicBezTo>
                    <a:cubicBezTo>
                      <a:pt x="116" y="44"/>
                      <a:pt x="115" y="45"/>
                      <a:pt x="113" y="46"/>
                    </a:cubicBezTo>
                    <a:cubicBezTo>
                      <a:pt x="112" y="46"/>
                      <a:pt x="111" y="46"/>
                      <a:pt x="110" y="46"/>
                    </a:cubicBezTo>
                    <a:cubicBezTo>
                      <a:pt x="109" y="47"/>
                      <a:pt x="108" y="48"/>
                      <a:pt x="107" y="49"/>
                    </a:cubicBezTo>
                    <a:cubicBezTo>
                      <a:pt x="107" y="49"/>
                      <a:pt x="107" y="49"/>
                      <a:pt x="107" y="49"/>
                    </a:cubicBezTo>
                    <a:cubicBezTo>
                      <a:pt x="107" y="50"/>
                      <a:pt x="106" y="50"/>
                      <a:pt x="105" y="50"/>
                    </a:cubicBezTo>
                    <a:cubicBezTo>
                      <a:pt x="105" y="49"/>
                      <a:pt x="105" y="48"/>
                      <a:pt x="105" y="47"/>
                    </a:cubicBezTo>
                    <a:cubicBezTo>
                      <a:pt x="105" y="47"/>
                      <a:pt x="105" y="47"/>
                      <a:pt x="105" y="47"/>
                    </a:cubicBezTo>
                    <a:cubicBezTo>
                      <a:pt x="105" y="46"/>
                      <a:pt x="105" y="46"/>
                      <a:pt x="106" y="46"/>
                    </a:cubicBezTo>
                    <a:cubicBezTo>
                      <a:pt x="106" y="45"/>
                      <a:pt x="107" y="44"/>
                      <a:pt x="107" y="43"/>
                    </a:cubicBezTo>
                    <a:cubicBezTo>
                      <a:pt x="107" y="43"/>
                      <a:pt x="108" y="42"/>
                      <a:pt x="109" y="42"/>
                    </a:cubicBezTo>
                    <a:cubicBezTo>
                      <a:pt x="110" y="41"/>
                      <a:pt x="113" y="41"/>
                      <a:pt x="114" y="39"/>
                    </a:cubicBezTo>
                    <a:cubicBezTo>
                      <a:pt x="114" y="39"/>
                      <a:pt x="115" y="38"/>
                      <a:pt x="115" y="38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5" y="36"/>
                      <a:pt x="115" y="35"/>
                      <a:pt x="114" y="34"/>
                    </a:cubicBezTo>
                    <a:cubicBezTo>
                      <a:pt x="114" y="32"/>
                      <a:pt x="114" y="30"/>
                      <a:pt x="112" y="31"/>
                    </a:cubicBezTo>
                    <a:cubicBezTo>
                      <a:pt x="109" y="31"/>
                      <a:pt x="113" y="33"/>
                      <a:pt x="113" y="34"/>
                    </a:cubicBezTo>
                    <a:cubicBezTo>
                      <a:pt x="114" y="36"/>
                      <a:pt x="112" y="35"/>
                      <a:pt x="111" y="34"/>
                    </a:cubicBezTo>
                    <a:cubicBezTo>
                      <a:pt x="110" y="34"/>
                      <a:pt x="109" y="33"/>
                      <a:pt x="109" y="33"/>
                    </a:cubicBezTo>
                    <a:cubicBezTo>
                      <a:pt x="108" y="32"/>
                      <a:pt x="110" y="32"/>
                      <a:pt x="110" y="31"/>
                    </a:cubicBezTo>
                    <a:cubicBezTo>
                      <a:pt x="110" y="30"/>
                      <a:pt x="108" y="29"/>
                      <a:pt x="108" y="28"/>
                    </a:cubicBezTo>
                    <a:cubicBezTo>
                      <a:pt x="107" y="27"/>
                      <a:pt x="108" y="26"/>
                      <a:pt x="107" y="25"/>
                    </a:cubicBezTo>
                    <a:cubicBezTo>
                      <a:pt x="106" y="23"/>
                      <a:pt x="103" y="23"/>
                      <a:pt x="102" y="21"/>
                    </a:cubicBezTo>
                    <a:cubicBezTo>
                      <a:pt x="101" y="19"/>
                      <a:pt x="103" y="17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101" y="14"/>
                      <a:pt x="100" y="14"/>
                      <a:pt x="99" y="13"/>
                    </a:cubicBezTo>
                    <a:cubicBezTo>
                      <a:pt x="98" y="12"/>
                      <a:pt x="99" y="11"/>
                      <a:pt x="99" y="10"/>
                    </a:cubicBezTo>
                    <a:cubicBezTo>
                      <a:pt x="99" y="9"/>
                      <a:pt x="99" y="8"/>
                      <a:pt x="99" y="7"/>
                    </a:cubicBezTo>
                    <a:cubicBezTo>
                      <a:pt x="99" y="6"/>
                      <a:pt x="99" y="6"/>
                      <a:pt x="98" y="5"/>
                    </a:cubicBezTo>
                    <a:cubicBezTo>
                      <a:pt x="96" y="4"/>
                      <a:pt x="95" y="2"/>
                      <a:pt x="93" y="2"/>
                    </a:cubicBezTo>
                    <a:cubicBezTo>
                      <a:pt x="92" y="2"/>
                      <a:pt x="91" y="2"/>
                      <a:pt x="90" y="2"/>
                    </a:cubicBezTo>
                    <a:cubicBezTo>
                      <a:pt x="89" y="2"/>
                      <a:pt x="89" y="1"/>
                      <a:pt x="88" y="1"/>
                    </a:cubicBezTo>
                    <a:cubicBezTo>
                      <a:pt x="87" y="0"/>
                      <a:pt x="85" y="0"/>
                      <a:pt x="84" y="0"/>
                    </a:cubicBezTo>
                    <a:cubicBezTo>
                      <a:pt x="82" y="0"/>
                      <a:pt x="82" y="1"/>
                      <a:pt x="81" y="1"/>
                    </a:cubicBezTo>
                    <a:cubicBezTo>
                      <a:pt x="80" y="1"/>
                      <a:pt x="79" y="0"/>
                      <a:pt x="78" y="0"/>
                    </a:cubicBezTo>
                    <a:cubicBezTo>
                      <a:pt x="77" y="0"/>
                      <a:pt x="77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7" y="1"/>
                      <a:pt x="77" y="1"/>
                      <a:pt x="76" y="0"/>
                    </a:cubicBezTo>
                    <a:cubicBezTo>
                      <a:pt x="76" y="0"/>
                      <a:pt x="76" y="1"/>
                      <a:pt x="75" y="1"/>
                    </a:cubicBezTo>
                    <a:cubicBezTo>
                      <a:pt x="75" y="1"/>
                      <a:pt x="74" y="2"/>
                      <a:pt x="73" y="2"/>
                    </a:cubicBezTo>
                    <a:cubicBezTo>
                      <a:pt x="72" y="3"/>
                      <a:pt x="71" y="2"/>
                      <a:pt x="70" y="3"/>
                    </a:cubicBezTo>
                    <a:cubicBezTo>
                      <a:pt x="69" y="3"/>
                      <a:pt x="68" y="5"/>
                      <a:pt x="67" y="5"/>
                    </a:cubicBezTo>
                    <a:cubicBezTo>
                      <a:pt x="66" y="6"/>
                      <a:pt x="65" y="5"/>
                      <a:pt x="64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1" y="6"/>
                      <a:pt x="61" y="6"/>
                      <a:pt x="58" y="5"/>
                    </a:cubicBezTo>
                    <a:cubicBezTo>
                      <a:pt x="55" y="3"/>
                      <a:pt x="56" y="6"/>
                      <a:pt x="56" y="8"/>
                    </a:cubicBezTo>
                    <a:cubicBezTo>
                      <a:pt x="55" y="9"/>
                      <a:pt x="54" y="10"/>
                      <a:pt x="54" y="11"/>
                    </a:cubicBezTo>
                    <a:cubicBezTo>
                      <a:pt x="53" y="12"/>
                      <a:pt x="54" y="13"/>
                      <a:pt x="53" y="14"/>
                    </a:cubicBezTo>
                    <a:cubicBezTo>
                      <a:pt x="53" y="16"/>
                      <a:pt x="50" y="16"/>
                      <a:pt x="49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7" y="15"/>
                      <a:pt x="47" y="14"/>
                      <a:pt x="46" y="14"/>
                    </a:cubicBezTo>
                    <a:cubicBezTo>
                      <a:pt x="45" y="14"/>
                      <a:pt x="43" y="15"/>
                      <a:pt x="42" y="15"/>
                    </a:cubicBezTo>
                    <a:cubicBezTo>
                      <a:pt x="42" y="15"/>
                      <a:pt x="42" y="14"/>
                      <a:pt x="42" y="14"/>
                    </a:cubicBezTo>
                    <a:cubicBezTo>
                      <a:pt x="42" y="15"/>
                      <a:pt x="42" y="15"/>
                      <a:pt x="42" y="16"/>
                    </a:cubicBezTo>
                    <a:cubicBezTo>
                      <a:pt x="41" y="16"/>
                      <a:pt x="41" y="15"/>
                      <a:pt x="40" y="15"/>
                    </a:cubicBezTo>
                    <a:cubicBezTo>
                      <a:pt x="40" y="16"/>
                      <a:pt x="39" y="16"/>
                      <a:pt x="38" y="16"/>
                    </a:cubicBezTo>
                    <a:cubicBezTo>
                      <a:pt x="37" y="16"/>
                      <a:pt x="38" y="16"/>
                      <a:pt x="37" y="17"/>
                    </a:cubicBezTo>
                    <a:cubicBezTo>
                      <a:pt x="37" y="19"/>
                      <a:pt x="35" y="20"/>
                      <a:pt x="36" y="22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5" y="24"/>
                      <a:pt x="35" y="24"/>
                      <a:pt x="34" y="25"/>
                    </a:cubicBezTo>
                    <a:cubicBezTo>
                      <a:pt x="34" y="25"/>
                      <a:pt x="34" y="25"/>
                      <a:pt x="34" y="26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4" y="29"/>
                      <a:pt x="35" y="28"/>
                      <a:pt x="34" y="30"/>
                    </a:cubicBezTo>
                    <a:cubicBezTo>
                      <a:pt x="34" y="31"/>
                      <a:pt x="33" y="32"/>
                      <a:pt x="33" y="32"/>
                    </a:cubicBezTo>
                    <a:cubicBezTo>
                      <a:pt x="32" y="33"/>
                      <a:pt x="32" y="33"/>
                      <a:pt x="31" y="34"/>
                    </a:cubicBezTo>
                    <a:cubicBezTo>
                      <a:pt x="31" y="34"/>
                      <a:pt x="31" y="35"/>
                      <a:pt x="31" y="35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9" y="37"/>
                      <a:pt x="29" y="37"/>
                      <a:pt x="29" y="38"/>
                    </a:cubicBezTo>
                    <a:cubicBezTo>
                      <a:pt x="29" y="38"/>
                      <a:pt x="29" y="38"/>
                      <a:pt x="30" y="39"/>
                    </a:cubicBezTo>
                    <a:cubicBezTo>
                      <a:pt x="31" y="41"/>
                      <a:pt x="29" y="40"/>
                      <a:pt x="28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6" y="40"/>
                      <a:pt x="26" y="40"/>
                      <a:pt x="25" y="40"/>
                    </a:cubicBezTo>
                    <a:cubicBezTo>
                      <a:pt x="24" y="40"/>
                      <a:pt x="23" y="41"/>
                      <a:pt x="21" y="42"/>
                    </a:cubicBezTo>
                    <a:cubicBezTo>
                      <a:pt x="21" y="42"/>
                      <a:pt x="20" y="43"/>
                      <a:pt x="20" y="43"/>
                    </a:cubicBezTo>
                    <a:cubicBezTo>
                      <a:pt x="19" y="43"/>
                      <a:pt x="19" y="43"/>
                      <a:pt x="18" y="42"/>
                    </a:cubicBezTo>
                    <a:cubicBezTo>
                      <a:pt x="17" y="42"/>
                      <a:pt x="16" y="41"/>
                      <a:pt x="15" y="41"/>
                    </a:cubicBezTo>
                    <a:cubicBezTo>
                      <a:pt x="14" y="42"/>
                      <a:pt x="15" y="43"/>
                      <a:pt x="14" y="43"/>
                    </a:cubicBezTo>
                    <a:cubicBezTo>
                      <a:pt x="13" y="43"/>
                      <a:pt x="13" y="43"/>
                      <a:pt x="12" y="43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3" y="45"/>
                      <a:pt x="13" y="45"/>
                      <a:pt x="13" y="46"/>
                    </a:cubicBezTo>
                    <a:cubicBezTo>
                      <a:pt x="13" y="47"/>
                      <a:pt x="14" y="47"/>
                      <a:pt x="14" y="47"/>
                    </a:cubicBezTo>
                    <a:cubicBezTo>
                      <a:pt x="16" y="47"/>
                      <a:pt x="15" y="48"/>
                      <a:pt x="15" y="49"/>
                    </a:cubicBezTo>
                    <a:cubicBezTo>
                      <a:pt x="16" y="49"/>
                      <a:pt x="17" y="48"/>
                      <a:pt x="18" y="48"/>
                    </a:cubicBezTo>
                    <a:cubicBezTo>
                      <a:pt x="18" y="48"/>
                      <a:pt x="18" y="49"/>
                      <a:pt x="19" y="50"/>
                    </a:cubicBezTo>
                    <a:cubicBezTo>
                      <a:pt x="20" y="50"/>
                      <a:pt x="20" y="50"/>
                      <a:pt x="21" y="49"/>
                    </a:cubicBezTo>
                    <a:cubicBezTo>
                      <a:pt x="22" y="48"/>
                      <a:pt x="22" y="49"/>
                      <a:pt x="23" y="50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1" y="51"/>
                      <a:pt x="20" y="52"/>
                      <a:pt x="19" y="53"/>
                    </a:cubicBezTo>
                    <a:cubicBezTo>
                      <a:pt x="17" y="53"/>
                      <a:pt x="16" y="54"/>
                      <a:pt x="15" y="56"/>
                    </a:cubicBezTo>
                    <a:cubicBezTo>
                      <a:pt x="14" y="56"/>
                      <a:pt x="13" y="56"/>
                      <a:pt x="12" y="56"/>
                    </a:cubicBezTo>
                    <a:cubicBezTo>
                      <a:pt x="11" y="57"/>
                      <a:pt x="11" y="56"/>
                      <a:pt x="10" y="56"/>
                    </a:cubicBezTo>
                    <a:cubicBezTo>
                      <a:pt x="8" y="55"/>
                      <a:pt x="7" y="58"/>
                      <a:pt x="6" y="59"/>
                    </a:cubicBezTo>
                    <a:cubicBezTo>
                      <a:pt x="6" y="60"/>
                      <a:pt x="5" y="60"/>
                      <a:pt x="4" y="61"/>
                    </a:cubicBezTo>
                    <a:cubicBezTo>
                      <a:pt x="3" y="61"/>
                      <a:pt x="2" y="61"/>
                      <a:pt x="1" y="61"/>
                    </a:cubicBezTo>
                    <a:cubicBezTo>
                      <a:pt x="1" y="62"/>
                      <a:pt x="0" y="62"/>
                      <a:pt x="0" y="62"/>
                    </a:cubicBezTo>
                    <a:cubicBezTo>
                      <a:pt x="0" y="65"/>
                      <a:pt x="4" y="66"/>
                      <a:pt x="5" y="68"/>
                    </a:cubicBezTo>
                    <a:cubicBezTo>
                      <a:pt x="5" y="69"/>
                      <a:pt x="5" y="69"/>
                      <a:pt x="6" y="70"/>
                    </a:cubicBezTo>
                    <a:cubicBezTo>
                      <a:pt x="6" y="70"/>
                      <a:pt x="7" y="70"/>
                      <a:pt x="8" y="70"/>
                    </a:cubicBezTo>
                    <a:cubicBezTo>
                      <a:pt x="9" y="71"/>
                      <a:pt x="9" y="72"/>
                      <a:pt x="10" y="74"/>
                    </a:cubicBezTo>
                    <a:cubicBezTo>
                      <a:pt x="10" y="76"/>
                      <a:pt x="12" y="75"/>
                      <a:pt x="13" y="76"/>
                    </a:cubicBezTo>
                    <a:cubicBezTo>
                      <a:pt x="14" y="77"/>
                      <a:pt x="14" y="78"/>
                      <a:pt x="14" y="80"/>
                    </a:cubicBezTo>
                    <a:cubicBezTo>
                      <a:pt x="14" y="84"/>
                      <a:pt x="17" y="83"/>
                      <a:pt x="20" y="84"/>
                    </a:cubicBezTo>
                    <a:cubicBezTo>
                      <a:pt x="22" y="84"/>
                      <a:pt x="22" y="85"/>
                      <a:pt x="23" y="85"/>
                    </a:cubicBezTo>
                    <a:cubicBezTo>
                      <a:pt x="25" y="86"/>
                      <a:pt x="24" y="86"/>
                      <a:pt x="25" y="87"/>
                    </a:cubicBezTo>
                    <a:cubicBezTo>
                      <a:pt x="25" y="89"/>
                      <a:pt x="26" y="88"/>
                      <a:pt x="26" y="89"/>
                    </a:cubicBezTo>
                    <a:cubicBezTo>
                      <a:pt x="27" y="89"/>
                      <a:pt x="27" y="90"/>
                      <a:pt x="28" y="90"/>
                    </a:cubicBezTo>
                    <a:cubicBezTo>
                      <a:pt x="29" y="90"/>
                      <a:pt x="30" y="90"/>
                      <a:pt x="30" y="90"/>
                    </a:cubicBezTo>
                    <a:cubicBezTo>
                      <a:pt x="31" y="90"/>
                      <a:pt x="32" y="90"/>
                      <a:pt x="32" y="89"/>
                    </a:cubicBezTo>
                    <a:cubicBezTo>
                      <a:pt x="33" y="89"/>
                      <a:pt x="33" y="89"/>
                      <a:pt x="33" y="88"/>
                    </a:cubicBezTo>
                    <a:cubicBezTo>
                      <a:pt x="34" y="88"/>
                      <a:pt x="35" y="88"/>
                      <a:pt x="35" y="89"/>
                    </a:cubicBezTo>
                    <a:cubicBezTo>
                      <a:pt x="36" y="90"/>
                      <a:pt x="35" y="90"/>
                      <a:pt x="36" y="90"/>
                    </a:cubicBezTo>
                    <a:cubicBezTo>
                      <a:pt x="36" y="90"/>
                      <a:pt x="37" y="90"/>
                      <a:pt x="37" y="90"/>
                    </a:cubicBezTo>
                    <a:cubicBezTo>
                      <a:pt x="37" y="90"/>
                      <a:pt x="37" y="91"/>
                      <a:pt x="38" y="91"/>
                    </a:cubicBezTo>
                    <a:cubicBezTo>
                      <a:pt x="38" y="91"/>
                      <a:pt x="39" y="91"/>
                      <a:pt x="40" y="91"/>
                    </a:cubicBezTo>
                    <a:cubicBezTo>
                      <a:pt x="40" y="90"/>
                      <a:pt x="38" y="88"/>
                      <a:pt x="39" y="87"/>
                    </a:cubicBezTo>
                    <a:cubicBezTo>
                      <a:pt x="40" y="87"/>
                      <a:pt x="41" y="87"/>
                      <a:pt x="41" y="88"/>
                    </a:cubicBezTo>
                    <a:cubicBezTo>
                      <a:pt x="41" y="88"/>
                      <a:pt x="41" y="89"/>
                      <a:pt x="41" y="89"/>
                    </a:cubicBezTo>
                    <a:cubicBezTo>
                      <a:pt x="41" y="89"/>
                      <a:pt x="41" y="89"/>
                      <a:pt x="41" y="90"/>
                    </a:cubicBezTo>
                    <a:cubicBezTo>
                      <a:pt x="42" y="89"/>
                      <a:pt x="43" y="88"/>
                      <a:pt x="43" y="87"/>
                    </a:cubicBezTo>
                    <a:cubicBezTo>
                      <a:pt x="43" y="86"/>
                      <a:pt x="43" y="85"/>
                      <a:pt x="43" y="84"/>
                    </a:cubicBezTo>
                    <a:cubicBezTo>
                      <a:pt x="44" y="84"/>
                      <a:pt x="45" y="83"/>
                      <a:pt x="46" y="83"/>
                    </a:cubicBezTo>
                    <a:cubicBezTo>
                      <a:pt x="47" y="82"/>
                      <a:pt x="48" y="82"/>
                      <a:pt x="48" y="81"/>
                    </a:cubicBezTo>
                    <a:cubicBezTo>
                      <a:pt x="48" y="80"/>
                      <a:pt x="49" y="80"/>
                      <a:pt x="48" y="79"/>
                    </a:cubicBezTo>
                    <a:cubicBezTo>
                      <a:pt x="48" y="79"/>
                      <a:pt x="47" y="79"/>
                      <a:pt x="47" y="78"/>
                    </a:cubicBezTo>
                    <a:cubicBezTo>
                      <a:pt x="46" y="78"/>
                      <a:pt x="47" y="78"/>
                      <a:pt x="46" y="77"/>
                    </a:cubicBezTo>
                    <a:cubicBezTo>
                      <a:pt x="46" y="76"/>
                      <a:pt x="46" y="76"/>
                      <a:pt x="45" y="76"/>
                    </a:cubicBezTo>
                    <a:cubicBezTo>
                      <a:pt x="45" y="76"/>
                      <a:pt x="44" y="76"/>
                      <a:pt x="45" y="75"/>
                    </a:cubicBezTo>
                    <a:cubicBezTo>
                      <a:pt x="45" y="75"/>
                      <a:pt x="45" y="75"/>
                      <a:pt x="46" y="74"/>
                    </a:cubicBezTo>
                    <a:cubicBezTo>
                      <a:pt x="46" y="74"/>
                      <a:pt x="46" y="73"/>
                      <a:pt x="46" y="73"/>
                    </a:cubicBezTo>
                    <a:cubicBezTo>
                      <a:pt x="46" y="73"/>
                      <a:pt x="46" y="73"/>
                      <a:pt x="47" y="73"/>
                    </a:cubicBezTo>
                    <a:cubicBezTo>
                      <a:pt x="47" y="73"/>
                      <a:pt x="48" y="73"/>
                      <a:pt x="48" y="72"/>
                    </a:cubicBezTo>
                    <a:cubicBezTo>
                      <a:pt x="48" y="72"/>
                      <a:pt x="49" y="72"/>
                      <a:pt x="49" y="72"/>
                    </a:cubicBezTo>
                    <a:cubicBezTo>
                      <a:pt x="50" y="71"/>
                      <a:pt x="49" y="71"/>
                      <a:pt x="49" y="71"/>
                    </a:cubicBezTo>
                    <a:cubicBezTo>
                      <a:pt x="50" y="70"/>
                      <a:pt x="51" y="69"/>
                      <a:pt x="51" y="68"/>
                    </a:cubicBezTo>
                    <a:cubicBezTo>
                      <a:pt x="52" y="67"/>
                      <a:pt x="53" y="66"/>
                      <a:pt x="54" y="67"/>
                    </a:cubicBezTo>
                    <a:cubicBezTo>
                      <a:pt x="55" y="67"/>
                      <a:pt x="55" y="68"/>
                      <a:pt x="56" y="68"/>
                    </a:cubicBezTo>
                    <a:cubicBezTo>
                      <a:pt x="57" y="69"/>
                      <a:pt x="58" y="69"/>
                      <a:pt x="58" y="70"/>
                    </a:cubicBezTo>
                    <a:cubicBezTo>
                      <a:pt x="59" y="70"/>
                      <a:pt x="59" y="70"/>
                      <a:pt x="59" y="71"/>
                    </a:cubicBezTo>
                    <a:cubicBezTo>
                      <a:pt x="59" y="71"/>
                      <a:pt x="59" y="71"/>
                      <a:pt x="60" y="71"/>
                    </a:cubicBezTo>
                    <a:cubicBezTo>
                      <a:pt x="60" y="72"/>
                      <a:pt x="60" y="72"/>
                      <a:pt x="61" y="73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61" y="75"/>
                      <a:pt x="62" y="76"/>
                      <a:pt x="61" y="77"/>
                    </a:cubicBezTo>
                    <a:cubicBezTo>
                      <a:pt x="61" y="78"/>
                      <a:pt x="61" y="77"/>
                      <a:pt x="61" y="78"/>
                    </a:cubicBezTo>
                    <a:cubicBezTo>
                      <a:pt x="61" y="79"/>
                      <a:pt x="62" y="79"/>
                      <a:pt x="62" y="79"/>
                    </a:cubicBezTo>
                    <a:cubicBezTo>
                      <a:pt x="63" y="80"/>
                      <a:pt x="63" y="82"/>
                      <a:pt x="64" y="83"/>
                    </a:cubicBezTo>
                    <a:cubicBezTo>
                      <a:pt x="65" y="83"/>
                      <a:pt x="65" y="85"/>
                      <a:pt x="66" y="85"/>
                    </a:cubicBezTo>
                    <a:cubicBezTo>
                      <a:pt x="68" y="86"/>
                      <a:pt x="68" y="84"/>
                      <a:pt x="69" y="84"/>
                    </a:cubicBezTo>
                    <a:cubicBezTo>
                      <a:pt x="70" y="84"/>
                      <a:pt x="70" y="85"/>
                      <a:pt x="71" y="85"/>
                    </a:cubicBezTo>
                    <a:cubicBezTo>
                      <a:pt x="71" y="85"/>
                      <a:pt x="71" y="85"/>
                      <a:pt x="71" y="85"/>
                    </a:cubicBezTo>
                    <a:cubicBezTo>
                      <a:pt x="71" y="85"/>
                      <a:pt x="71" y="85"/>
                      <a:pt x="71" y="85"/>
                    </a:cubicBezTo>
                    <a:cubicBezTo>
                      <a:pt x="71" y="86"/>
                      <a:pt x="72" y="86"/>
                      <a:pt x="72" y="87"/>
                    </a:cubicBezTo>
                    <a:cubicBezTo>
                      <a:pt x="73" y="88"/>
                      <a:pt x="72" y="88"/>
                      <a:pt x="71" y="89"/>
                    </a:cubicBezTo>
                    <a:cubicBezTo>
                      <a:pt x="70" y="90"/>
                      <a:pt x="70" y="91"/>
                      <a:pt x="71" y="92"/>
                    </a:cubicBezTo>
                    <a:cubicBezTo>
                      <a:pt x="71" y="92"/>
                      <a:pt x="71" y="92"/>
                      <a:pt x="71" y="93"/>
                    </a:cubicBezTo>
                    <a:cubicBezTo>
                      <a:pt x="71" y="93"/>
                      <a:pt x="70" y="94"/>
                      <a:pt x="70" y="94"/>
                    </a:cubicBezTo>
                    <a:cubicBezTo>
                      <a:pt x="71" y="95"/>
                      <a:pt x="72" y="96"/>
                      <a:pt x="72" y="97"/>
                    </a:cubicBezTo>
                    <a:cubicBezTo>
                      <a:pt x="73" y="97"/>
                      <a:pt x="74" y="96"/>
                      <a:pt x="75" y="96"/>
                    </a:cubicBezTo>
                    <a:cubicBezTo>
                      <a:pt x="76" y="95"/>
                      <a:pt x="78" y="96"/>
                      <a:pt x="79" y="95"/>
                    </a:cubicBezTo>
                    <a:cubicBezTo>
                      <a:pt x="79" y="94"/>
                      <a:pt x="80" y="94"/>
                      <a:pt x="81" y="95"/>
                    </a:cubicBezTo>
                    <a:cubicBezTo>
                      <a:pt x="81" y="95"/>
                      <a:pt x="82" y="95"/>
                      <a:pt x="83" y="95"/>
                    </a:cubicBezTo>
                    <a:cubicBezTo>
                      <a:pt x="83" y="95"/>
                      <a:pt x="84" y="95"/>
                      <a:pt x="84" y="94"/>
                    </a:cubicBezTo>
                    <a:cubicBezTo>
                      <a:pt x="85" y="94"/>
                      <a:pt x="85" y="94"/>
                      <a:pt x="85" y="93"/>
                    </a:cubicBezTo>
                    <a:cubicBezTo>
                      <a:pt x="85" y="92"/>
                      <a:pt x="85" y="91"/>
                      <a:pt x="86" y="91"/>
                    </a:cubicBezTo>
                    <a:cubicBezTo>
                      <a:pt x="86" y="92"/>
                      <a:pt x="86" y="92"/>
                      <a:pt x="87" y="92"/>
                    </a:cubicBezTo>
                    <a:cubicBezTo>
                      <a:pt x="87" y="92"/>
                      <a:pt x="88" y="92"/>
                      <a:pt x="88" y="91"/>
                    </a:cubicBezTo>
                    <a:cubicBezTo>
                      <a:pt x="88" y="91"/>
                      <a:pt x="89" y="91"/>
                      <a:pt x="89" y="91"/>
                    </a:cubicBezTo>
                    <a:cubicBezTo>
                      <a:pt x="91" y="91"/>
                      <a:pt x="92" y="93"/>
                      <a:pt x="93" y="94"/>
                    </a:cubicBezTo>
                    <a:cubicBezTo>
                      <a:pt x="94" y="94"/>
                      <a:pt x="97" y="94"/>
                      <a:pt x="96" y="95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6" y="98"/>
                      <a:pt x="99" y="97"/>
                      <a:pt x="100" y="96"/>
                    </a:cubicBezTo>
                    <a:cubicBezTo>
                      <a:pt x="102" y="95"/>
                      <a:pt x="103" y="93"/>
                      <a:pt x="105" y="92"/>
                    </a:cubicBezTo>
                    <a:cubicBezTo>
                      <a:pt x="106" y="91"/>
                      <a:pt x="110" y="87"/>
                      <a:pt x="107" y="86"/>
                    </a:cubicBezTo>
                    <a:cubicBezTo>
                      <a:pt x="108" y="86"/>
                      <a:pt x="108" y="85"/>
                      <a:pt x="108" y="84"/>
                    </a:cubicBezTo>
                    <a:cubicBezTo>
                      <a:pt x="108" y="84"/>
                      <a:pt x="108" y="84"/>
                      <a:pt x="108" y="84"/>
                    </a:cubicBezTo>
                    <a:cubicBezTo>
                      <a:pt x="108" y="84"/>
                      <a:pt x="108" y="84"/>
                      <a:pt x="108" y="83"/>
                    </a:cubicBezTo>
                    <a:cubicBezTo>
                      <a:pt x="108" y="83"/>
                      <a:pt x="108" y="84"/>
                      <a:pt x="108" y="84"/>
                    </a:cubicBezTo>
                    <a:cubicBezTo>
                      <a:pt x="108" y="83"/>
                      <a:pt x="108" y="83"/>
                      <a:pt x="108" y="83"/>
                    </a:cubicBezTo>
                    <a:cubicBezTo>
                      <a:pt x="109" y="80"/>
                      <a:pt x="109" y="80"/>
                      <a:pt x="111" y="79"/>
                    </a:cubicBezTo>
                    <a:cubicBezTo>
                      <a:pt x="112" y="79"/>
                      <a:pt x="113" y="78"/>
                      <a:pt x="113" y="78"/>
                    </a:cubicBezTo>
                    <a:cubicBezTo>
                      <a:pt x="114" y="78"/>
                      <a:pt x="114" y="79"/>
                      <a:pt x="115" y="79"/>
                    </a:cubicBezTo>
                    <a:cubicBezTo>
                      <a:pt x="117" y="80"/>
                      <a:pt x="117" y="80"/>
                      <a:pt x="119" y="79"/>
                    </a:cubicBezTo>
                    <a:cubicBezTo>
                      <a:pt x="121" y="77"/>
                      <a:pt x="123" y="75"/>
                      <a:pt x="122" y="72"/>
                    </a:cubicBezTo>
                    <a:cubicBezTo>
                      <a:pt x="122" y="71"/>
                      <a:pt x="122" y="71"/>
                      <a:pt x="122" y="70"/>
                    </a:cubicBezTo>
                    <a:cubicBezTo>
                      <a:pt x="121" y="69"/>
                      <a:pt x="120" y="69"/>
                      <a:pt x="119" y="69"/>
                    </a:cubicBezTo>
                    <a:cubicBezTo>
                      <a:pt x="117" y="69"/>
                      <a:pt x="116" y="70"/>
                      <a:pt x="115" y="70"/>
                    </a:cubicBezTo>
                    <a:cubicBezTo>
                      <a:pt x="114" y="67"/>
                      <a:pt x="117" y="68"/>
                      <a:pt x="118" y="66"/>
                    </a:cubicBezTo>
                    <a:cubicBezTo>
                      <a:pt x="118" y="66"/>
                      <a:pt x="119" y="63"/>
                      <a:pt x="118" y="62"/>
                    </a:cubicBezTo>
                    <a:cubicBezTo>
                      <a:pt x="118" y="62"/>
                      <a:pt x="118" y="61"/>
                      <a:pt x="118" y="61"/>
                    </a:cubicBezTo>
                    <a:cubicBezTo>
                      <a:pt x="118" y="60"/>
                      <a:pt x="116" y="60"/>
                      <a:pt x="116" y="60"/>
                    </a:cubicBezTo>
                    <a:cubicBezTo>
                      <a:pt x="116" y="59"/>
                      <a:pt x="116" y="58"/>
                      <a:pt x="116" y="57"/>
                    </a:cubicBezTo>
                    <a:cubicBezTo>
                      <a:pt x="115" y="56"/>
                      <a:pt x="113" y="55"/>
                      <a:pt x="114" y="53"/>
                    </a:cubicBezTo>
                    <a:cubicBezTo>
                      <a:pt x="114" y="53"/>
                      <a:pt x="116" y="53"/>
                      <a:pt x="116" y="53"/>
                    </a:cubicBezTo>
                    <a:cubicBezTo>
                      <a:pt x="117" y="54"/>
                      <a:pt x="118" y="55"/>
                      <a:pt x="119" y="56"/>
                    </a:cubicBezTo>
                    <a:cubicBezTo>
                      <a:pt x="119" y="56"/>
                      <a:pt x="120" y="56"/>
                      <a:pt x="121" y="57"/>
                    </a:cubicBezTo>
                    <a:cubicBezTo>
                      <a:pt x="121" y="58"/>
                      <a:pt x="121" y="59"/>
                      <a:pt x="121" y="60"/>
                    </a:cubicBezTo>
                    <a:cubicBezTo>
                      <a:pt x="121" y="61"/>
                      <a:pt x="122" y="61"/>
                      <a:pt x="122" y="62"/>
                    </a:cubicBezTo>
                    <a:cubicBezTo>
                      <a:pt x="122" y="64"/>
                      <a:pt x="121" y="65"/>
                      <a:pt x="122" y="67"/>
                    </a:cubicBezTo>
                    <a:cubicBezTo>
                      <a:pt x="122" y="69"/>
                      <a:pt x="123" y="70"/>
                      <a:pt x="123" y="72"/>
                    </a:cubicBezTo>
                    <a:cubicBezTo>
                      <a:pt x="125" y="72"/>
                      <a:pt x="124" y="71"/>
                      <a:pt x="125" y="70"/>
                    </a:cubicBezTo>
                    <a:cubicBezTo>
                      <a:pt x="125" y="69"/>
                      <a:pt x="126" y="69"/>
                      <a:pt x="126" y="68"/>
                    </a:cubicBezTo>
                    <a:cubicBezTo>
                      <a:pt x="127" y="67"/>
                      <a:pt x="126" y="67"/>
                      <a:pt x="126" y="66"/>
                    </a:cubicBezTo>
                    <a:cubicBezTo>
                      <a:pt x="126" y="65"/>
                      <a:pt x="126" y="65"/>
                      <a:pt x="126" y="63"/>
                    </a:cubicBezTo>
                    <a:close/>
                    <a:moveTo>
                      <a:pt x="90" y="44"/>
                    </a:moveTo>
                    <a:cubicBezTo>
                      <a:pt x="89" y="46"/>
                      <a:pt x="88" y="46"/>
                      <a:pt x="87" y="46"/>
                    </a:cubicBezTo>
                    <a:cubicBezTo>
                      <a:pt x="86" y="47"/>
                      <a:pt x="87" y="48"/>
                      <a:pt x="87" y="49"/>
                    </a:cubicBezTo>
                    <a:cubicBezTo>
                      <a:pt x="87" y="49"/>
                      <a:pt x="87" y="50"/>
                      <a:pt x="87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87" y="51"/>
                      <a:pt x="87" y="50"/>
                      <a:pt x="88" y="51"/>
                    </a:cubicBezTo>
                    <a:cubicBezTo>
                      <a:pt x="88" y="51"/>
                      <a:pt x="88" y="51"/>
                      <a:pt x="89" y="51"/>
                    </a:cubicBezTo>
                    <a:cubicBezTo>
                      <a:pt x="89" y="52"/>
                      <a:pt x="89" y="52"/>
                      <a:pt x="89" y="52"/>
                    </a:cubicBezTo>
                    <a:cubicBezTo>
                      <a:pt x="89" y="52"/>
                      <a:pt x="89" y="53"/>
                      <a:pt x="89" y="53"/>
                    </a:cubicBezTo>
                    <a:cubicBezTo>
                      <a:pt x="89" y="53"/>
                      <a:pt x="88" y="53"/>
                      <a:pt x="88" y="54"/>
                    </a:cubicBezTo>
                    <a:cubicBezTo>
                      <a:pt x="88" y="54"/>
                      <a:pt x="87" y="54"/>
                      <a:pt x="86" y="5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6" y="56"/>
                      <a:pt x="85" y="57"/>
                    </a:cubicBezTo>
                    <a:cubicBezTo>
                      <a:pt x="85" y="57"/>
                      <a:pt x="85" y="57"/>
                      <a:pt x="84" y="57"/>
                    </a:cubicBezTo>
                    <a:cubicBezTo>
                      <a:pt x="84" y="58"/>
                      <a:pt x="84" y="58"/>
                      <a:pt x="85" y="58"/>
                    </a:cubicBezTo>
                    <a:cubicBezTo>
                      <a:pt x="85" y="59"/>
                      <a:pt x="85" y="59"/>
                      <a:pt x="85" y="59"/>
                    </a:cubicBezTo>
                    <a:cubicBezTo>
                      <a:pt x="85" y="59"/>
                      <a:pt x="85" y="59"/>
                      <a:pt x="85" y="59"/>
                    </a:cubicBezTo>
                    <a:cubicBezTo>
                      <a:pt x="85" y="60"/>
                      <a:pt x="84" y="61"/>
                      <a:pt x="83" y="61"/>
                    </a:cubicBezTo>
                    <a:cubicBezTo>
                      <a:pt x="82" y="61"/>
                      <a:pt x="82" y="60"/>
                      <a:pt x="82" y="60"/>
                    </a:cubicBezTo>
                    <a:cubicBezTo>
                      <a:pt x="82" y="60"/>
                      <a:pt x="82" y="60"/>
                      <a:pt x="82" y="60"/>
                    </a:cubicBezTo>
                    <a:cubicBezTo>
                      <a:pt x="82" y="60"/>
                      <a:pt x="81" y="59"/>
                      <a:pt x="81" y="59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79" y="59"/>
                      <a:pt x="79" y="59"/>
                      <a:pt x="78" y="58"/>
                    </a:cubicBezTo>
                    <a:cubicBezTo>
                      <a:pt x="77" y="58"/>
                      <a:pt x="77" y="59"/>
                      <a:pt x="76" y="59"/>
                    </a:cubicBezTo>
                    <a:cubicBezTo>
                      <a:pt x="76" y="59"/>
                      <a:pt x="76" y="59"/>
                      <a:pt x="75" y="59"/>
                    </a:cubicBezTo>
                    <a:cubicBezTo>
                      <a:pt x="76" y="59"/>
                      <a:pt x="76" y="60"/>
                      <a:pt x="76" y="60"/>
                    </a:cubicBezTo>
                    <a:cubicBezTo>
                      <a:pt x="76" y="60"/>
                      <a:pt x="76" y="59"/>
                      <a:pt x="75" y="59"/>
                    </a:cubicBezTo>
                    <a:cubicBezTo>
                      <a:pt x="75" y="59"/>
                      <a:pt x="74" y="59"/>
                      <a:pt x="74" y="58"/>
                    </a:cubicBezTo>
                    <a:cubicBezTo>
                      <a:pt x="73" y="58"/>
                      <a:pt x="73" y="58"/>
                      <a:pt x="73" y="57"/>
                    </a:cubicBezTo>
                    <a:cubicBezTo>
                      <a:pt x="73" y="57"/>
                      <a:pt x="72" y="56"/>
                      <a:pt x="72" y="56"/>
                    </a:cubicBezTo>
                    <a:cubicBezTo>
                      <a:pt x="73" y="55"/>
                      <a:pt x="74" y="56"/>
                      <a:pt x="74" y="55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6" y="52"/>
                      <a:pt x="77" y="51"/>
                      <a:pt x="77" y="50"/>
                    </a:cubicBezTo>
                    <a:cubicBezTo>
                      <a:pt x="77" y="48"/>
                      <a:pt x="77" y="47"/>
                      <a:pt x="77" y="45"/>
                    </a:cubicBezTo>
                    <a:cubicBezTo>
                      <a:pt x="77" y="44"/>
                      <a:pt x="76" y="43"/>
                      <a:pt x="76" y="4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77" y="41"/>
                      <a:pt x="77" y="40"/>
                      <a:pt x="78" y="40"/>
                    </a:cubicBezTo>
                    <a:cubicBezTo>
                      <a:pt x="78" y="39"/>
                      <a:pt x="79" y="39"/>
                      <a:pt x="79" y="39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80" y="40"/>
                      <a:pt x="80" y="41"/>
                      <a:pt x="80" y="41"/>
                    </a:cubicBezTo>
                    <a:cubicBezTo>
                      <a:pt x="80" y="42"/>
                      <a:pt x="79" y="42"/>
                      <a:pt x="79" y="42"/>
                    </a:cubicBezTo>
                    <a:cubicBezTo>
                      <a:pt x="80" y="42"/>
                      <a:pt x="80" y="42"/>
                      <a:pt x="80" y="43"/>
                    </a:cubicBezTo>
                    <a:cubicBezTo>
                      <a:pt x="81" y="43"/>
                      <a:pt x="82" y="43"/>
                      <a:pt x="83" y="43"/>
                    </a:cubicBezTo>
                    <a:cubicBezTo>
                      <a:pt x="84" y="43"/>
                      <a:pt x="84" y="42"/>
                      <a:pt x="86" y="42"/>
                    </a:cubicBezTo>
                    <a:cubicBezTo>
                      <a:pt x="86" y="42"/>
                      <a:pt x="88" y="41"/>
                      <a:pt x="89" y="42"/>
                    </a:cubicBezTo>
                    <a:cubicBezTo>
                      <a:pt x="89" y="42"/>
                      <a:pt x="89" y="42"/>
                      <a:pt x="89" y="42"/>
                    </a:cubicBezTo>
                    <a:cubicBezTo>
                      <a:pt x="90" y="43"/>
                      <a:pt x="90" y="44"/>
                      <a:pt x="90" y="44"/>
                    </a:cubicBezTo>
                    <a:close/>
                    <a:moveTo>
                      <a:pt x="122" y="72"/>
                    </a:moveTo>
                    <a:cubicBezTo>
                      <a:pt x="122" y="72"/>
                      <a:pt x="122" y="72"/>
                      <a:pt x="122" y="72"/>
                    </a:cubicBezTo>
                    <a:cubicBezTo>
                      <a:pt x="122" y="72"/>
                      <a:pt x="122" y="72"/>
                      <a:pt x="122" y="72"/>
                    </a:cubicBezTo>
                    <a:cubicBezTo>
                      <a:pt x="122" y="72"/>
                      <a:pt x="122" y="72"/>
                      <a:pt x="122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41">
                <a:extLst>
                  <a:ext uri="{FF2B5EF4-FFF2-40B4-BE49-F238E27FC236}">
                    <a16:creationId xmlns:a16="http://schemas.microsoft.com/office/drawing/2014/main" xmlns="" id="{2AC21448-E196-4D12-887F-1C22E6B00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8017" y="6302067"/>
                <a:ext cx="160338" cy="195263"/>
              </a:xfrm>
              <a:custGeom>
                <a:avLst/>
                <a:gdLst>
                  <a:gd name="T0" fmla="*/ 17 w 18"/>
                  <a:gd name="T1" fmla="*/ 3 h 22"/>
                  <a:gd name="T2" fmla="*/ 17 w 18"/>
                  <a:gd name="T3" fmla="*/ 3 h 22"/>
                  <a:gd name="T4" fmla="*/ 14 w 18"/>
                  <a:gd name="T5" fmla="*/ 3 h 22"/>
                  <a:gd name="T6" fmla="*/ 11 w 18"/>
                  <a:gd name="T7" fmla="*/ 4 h 22"/>
                  <a:gd name="T8" fmla="*/ 8 w 18"/>
                  <a:gd name="T9" fmla="*/ 4 h 22"/>
                  <a:gd name="T10" fmla="*/ 7 w 18"/>
                  <a:gd name="T11" fmla="*/ 3 h 22"/>
                  <a:gd name="T12" fmla="*/ 8 w 18"/>
                  <a:gd name="T13" fmla="*/ 2 h 22"/>
                  <a:gd name="T14" fmla="*/ 7 w 18"/>
                  <a:gd name="T15" fmla="*/ 1 h 22"/>
                  <a:gd name="T16" fmla="*/ 6 w 18"/>
                  <a:gd name="T17" fmla="*/ 1 h 22"/>
                  <a:gd name="T18" fmla="*/ 4 w 18"/>
                  <a:gd name="T19" fmla="*/ 3 h 22"/>
                  <a:gd name="T20" fmla="*/ 5 w 18"/>
                  <a:gd name="T21" fmla="*/ 6 h 22"/>
                  <a:gd name="T22" fmla="*/ 5 w 18"/>
                  <a:gd name="T23" fmla="*/ 11 h 22"/>
                  <a:gd name="T24" fmla="*/ 3 w 18"/>
                  <a:gd name="T25" fmla="*/ 14 h 22"/>
                  <a:gd name="T26" fmla="*/ 3 w 18"/>
                  <a:gd name="T27" fmla="*/ 15 h 22"/>
                  <a:gd name="T28" fmla="*/ 2 w 18"/>
                  <a:gd name="T29" fmla="*/ 16 h 22"/>
                  <a:gd name="T30" fmla="*/ 0 w 18"/>
                  <a:gd name="T31" fmla="*/ 17 h 22"/>
                  <a:gd name="T32" fmla="*/ 1 w 18"/>
                  <a:gd name="T33" fmla="*/ 18 h 22"/>
                  <a:gd name="T34" fmla="*/ 2 w 18"/>
                  <a:gd name="T35" fmla="*/ 19 h 22"/>
                  <a:gd name="T36" fmla="*/ 4 w 18"/>
                  <a:gd name="T37" fmla="*/ 20 h 22"/>
                  <a:gd name="T38" fmla="*/ 6 w 18"/>
                  <a:gd name="T39" fmla="*/ 19 h 22"/>
                  <a:gd name="T40" fmla="*/ 8 w 18"/>
                  <a:gd name="T41" fmla="*/ 20 h 22"/>
                  <a:gd name="T42" fmla="*/ 9 w 18"/>
                  <a:gd name="T43" fmla="*/ 20 h 22"/>
                  <a:gd name="T44" fmla="*/ 10 w 18"/>
                  <a:gd name="T45" fmla="*/ 21 h 22"/>
                  <a:gd name="T46" fmla="*/ 10 w 18"/>
                  <a:gd name="T47" fmla="*/ 21 h 22"/>
                  <a:gd name="T48" fmla="*/ 11 w 18"/>
                  <a:gd name="T49" fmla="*/ 22 h 22"/>
                  <a:gd name="T50" fmla="*/ 13 w 18"/>
                  <a:gd name="T51" fmla="*/ 20 h 22"/>
                  <a:gd name="T52" fmla="*/ 13 w 18"/>
                  <a:gd name="T53" fmla="*/ 20 h 22"/>
                  <a:gd name="T54" fmla="*/ 13 w 18"/>
                  <a:gd name="T55" fmla="*/ 19 h 22"/>
                  <a:gd name="T56" fmla="*/ 12 w 18"/>
                  <a:gd name="T57" fmla="*/ 18 h 22"/>
                  <a:gd name="T58" fmla="*/ 13 w 18"/>
                  <a:gd name="T59" fmla="*/ 18 h 22"/>
                  <a:gd name="T60" fmla="*/ 14 w 18"/>
                  <a:gd name="T61" fmla="*/ 16 h 22"/>
                  <a:gd name="T62" fmla="*/ 14 w 18"/>
                  <a:gd name="T63" fmla="*/ 16 h 22"/>
                  <a:gd name="T64" fmla="*/ 17 w 18"/>
                  <a:gd name="T65" fmla="*/ 14 h 22"/>
                  <a:gd name="T66" fmla="*/ 17 w 18"/>
                  <a:gd name="T67" fmla="*/ 12 h 22"/>
                  <a:gd name="T68" fmla="*/ 16 w 18"/>
                  <a:gd name="T69" fmla="*/ 12 h 22"/>
                  <a:gd name="T70" fmla="*/ 15 w 18"/>
                  <a:gd name="T71" fmla="*/ 11 h 22"/>
                  <a:gd name="T72" fmla="*/ 15 w 18"/>
                  <a:gd name="T73" fmla="*/ 11 h 22"/>
                  <a:gd name="T74" fmla="*/ 15 w 18"/>
                  <a:gd name="T75" fmla="*/ 10 h 22"/>
                  <a:gd name="T76" fmla="*/ 15 w 18"/>
                  <a:gd name="T77" fmla="*/ 7 h 22"/>
                  <a:gd name="T78" fmla="*/ 18 w 18"/>
                  <a:gd name="T79" fmla="*/ 5 h 22"/>
                  <a:gd name="T80" fmla="*/ 17 w 18"/>
                  <a:gd name="T81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22">
                    <a:moveTo>
                      <a:pt x="17" y="3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4" y="3"/>
                      <a:pt x="14" y="3"/>
                    </a:cubicBezTo>
                    <a:cubicBezTo>
                      <a:pt x="12" y="3"/>
                      <a:pt x="12" y="4"/>
                      <a:pt x="11" y="4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8"/>
                      <a:pt x="5" y="9"/>
                      <a:pt x="5" y="11"/>
                    </a:cubicBezTo>
                    <a:cubicBezTo>
                      <a:pt x="5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5"/>
                    </a:cubicBezTo>
                    <a:cubicBezTo>
                      <a:pt x="3" y="15"/>
                      <a:pt x="3" y="16"/>
                      <a:pt x="2" y="16"/>
                    </a:cubicBezTo>
                    <a:cubicBezTo>
                      <a:pt x="2" y="17"/>
                      <a:pt x="1" y="16"/>
                      <a:pt x="0" y="17"/>
                    </a:cubicBezTo>
                    <a:cubicBezTo>
                      <a:pt x="0" y="17"/>
                      <a:pt x="1" y="18"/>
                      <a:pt x="1" y="18"/>
                    </a:cubicBezTo>
                    <a:cubicBezTo>
                      <a:pt x="1" y="19"/>
                      <a:pt x="1" y="19"/>
                      <a:pt x="2" y="19"/>
                    </a:cubicBezTo>
                    <a:cubicBezTo>
                      <a:pt x="2" y="20"/>
                      <a:pt x="3" y="20"/>
                      <a:pt x="4" y="20"/>
                    </a:cubicBezTo>
                    <a:cubicBezTo>
                      <a:pt x="5" y="20"/>
                      <a:pt x="5" y="19"/>
                      <a:pt x="6" y="19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8" y="20"/>
                      <a:pt x="8" y="20"/>
                      <a:pt x="9" y="20"/>
                    </a:cubicBezTo>
                    <a:cubicBezTo>
                      <a:pt x="9" y="20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1" y="22"/>
                    </a:cubicBezTo>
                    <a:cubicBezTo>
                      <a:pt x="12" y="22"/>
                      <a:pt x="13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3" y="20"/>
                      <a:pt x="13" y="19"/>
                    </a:cubicBezTo>
                    <a:cubicBezTo>
                      <a:pt x="12" y="19"/>
                      <a:pt x="12" y="19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3" y="17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1"/>
                      <a:pt x="15" y="12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0"/>
                      <a:pt x="15" y="10"/>
                    </a:cubicBezTo>
                    <a:cubicBezTo>
                      <a:pt x="15" y="9"/>
                      <a:pt x="14" y="8"/>
                      <a:pt x="15" y="7"/>
                    </a:cubicBezTo>
                    <a:cubicBezTo>
                      <a:pt x="16" y="7"/>
                      <a:pt x="17" y="7"/>
                      <a:pt x="18" y="5"/>
                    </a:cubicBezTo>
                    <a:cubicBezTo>
                      <a:pt x="18" y="5"/>
                      <a:pt x="18" y="4"/>
                      <a:pt x="17" y="3"/>
                    </a:cubicBezTo>
                    <a:close/>
                  </a:path>
                </a:pathLst>
              </a:custGeom>
              <a:solidFill>
                <a:srgbClr val="E7E6E6">
                  <a:lumMod val="9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5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xmlns="" id="{E8D1E518-F86D-40C6-914D-736B6B889F19}"/>
              </a:ext>
            </a:extLst>
          </p:cNvPr>
          <p:cNvCxnSpPr>
            <a:cxnSpLocks/>
            <a:endCxn id="218" idx="0"/>
          </p:cNvCxnSpPr>
          <p:nvPr/>
        </p:nvCxnSpPr>
        <p:spPr>
          <a:xfrm flipH="1">
            <a:off x="3707975" y="4951639"/>
            <a:ext cx="932648" cy="980079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18" name="TextBox 217">
            <a:extLst>
              <a:ext uri="{FF2B5EF4-FFF2-40B4-BE49-F238E27FC236}">
                <a16:creationId xmlns:a16="http://schemas.microsoft.com/office/drawing/2014/main" xmlns="" id="{2A7EB303-389A-43D5-BEA0-59C0BE769052}"/>
              </a:ext>
            </a:extLst>
          </p:cNvPr>
          <p:cNvSpPr txBox="1">
            <a:spLocks/>
          </p:cNvSpPr>
          <p:nvPr/>
        </p:nvSpPr>
        <p:spPr>
          <a:xfrm>
            <a:off x="2985652" y="5931718"/>
            <a:ext cx="1444645" cy="200055"/>
          </a:xfrm>
          <a:prstGeom prst="rect">
            <a:avLst/>
          </a:prstGeom>
          <a:solidFill>
            <a:srgbClr val="FF69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East Street, Southampton</a:t>
            </a:r>
          </a:p>
        </p:txBody>
      </p: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xmlns="" id="{1726A204-986B-42E1-AFE8-E9F3741B50AE}"/>
              </a:ext>
            </a:extLst>
          </p:cNvPr>
          <p:cNvCxnSpPr>
            <a:cxnSpLocks/>
          </p:cNvCxnSpPr>
          <p:nvPr/>
        </p:nvCxnSpPr>
        <p:spPr>
          <a:xfrm flipV="1">
            <a:off x="4931065" y="3642517"/>
            <a:ext cx="1551539" cy="349539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E9A3A0DC-2D7C-425D-A614-87D4551A18E3}"/>
              </a:ext>
            </a:extLst>
          </p:cNvPr>
          <p:cNvSpPr txBox="1">
            <a:spLocks/>
          </p:cNvSpPr>
          <p:nvPr/>
        </p:nvSpPr>
        <p:spPr>
          <a:xfrm>
            <a:off x="6342713" y="3601773"/>
            <a:ext cx="1444645" cy="200055"/>
          </a:xfrm>
          <a:prstGeom prst="rect">
            <a:avLst/>
          </a:prstGeom>
          <a:solidFill>
            <a:srgbClr val="FF69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YMCA, Milton Keynes</a:t>
            </a:r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xmlns="" id="{EDEEFF6D-EE52-4A9F-9374-C6D3AA523592}"/>
              </a:ext>
            </a:extLst>
          </p:cNvPr>
          <p:cNvCxnSpPr>
            <a:cxnSpLocks/>
            <a:stCxn id="222" idx="3"/>
          </p:cNvCxnSpPr>
          <p:nvPr/>
        </p:nvCxnSpPr>
        <p:spPr>
          <a:xfrm flipV="1">
            <a:off x="2690589" y="3110618"/>
            <a:ext cx="1502020" cy="122428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22" name="TextBox 221">
            <a:extLst>
              <a:ext uri="{FF2B5EF4-FFF2-40B4-BE49-F238E27FC236}">
                <a16:creationId xmlns:a16="http://schemas.microsoft.com/office/drawing/2014/main" xmlns="" id="{09FB43D3-25D3-42C1-868E-8D1CFE9F7B6A}"/>
              </a:ext>
            </a:extLst>
          </p:cNvPr>
          <p:cNvSpPr txBox="1">
            <a:spLocks/>
          </p:cNvSpPr>
          <p:nvPr/>
        </p:nvSpPr>
        <p:spPr>
          <a:xfrm>
            <a:off x="1245944" y="3133018"/>
            <a:ext cx="1444645" cy="200055"/>
          </a:xfrm>
          <a:prstGeom prst="rect">
            <a:avLst/>
          </a:prstGeom>
          <a:solidFill>
            <a:srgbClr val="FF69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Gore Street, Manchester</a:t>
            </a:r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xmlns="" id="{04AE6A03-BF7A-4A2F-9215-70B9A9B10A92}"/>
              </a:ext>
            </a:extLst>
          </p:cNvPr>
          <p:cNvCxnSpPr>
            <a:cxnSpLocks/>
            <a:stCxn id="252" idx="3"/>
            <a:endCxn id="224" idx="1"/>
          </p:cNvCxnSpPr>
          <p:nvPr/>
        </p:nvCxnSpPr>
        <p:spPr>
          <a:xfrm flipV="1">
            <a:off x="5272303" y="4352323"/>
            <a:ext cx="1070410" cy="185311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FB30EC01-5757-4595-9815-D609A71445F5}"/>
              </a:ext>
            </a:extLst>
          </p:cNvPr>
          <p:cNvSpPr txBox="1">
            <a:spLocks/>
          </p:cNvSpPr>
          <p:nvPr/>
        </p:nvSpPr>
        <p:spPr>
          <a:xfrm>
            <a:off x="6342713" y="4252295"/>
            <a:ext cx="1444645" cy="200055"/>
          </a:xfrm>
          <a:prstGeom prst="rect">
            <a:avLst/>
          </a:prstGeom>
          <a:solidFill>
            <a:srgbClr val="FF69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Pontoon Dock, London</a:t>
            </a:r>
          </a:p>
        </p:txBody>
      </p: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xmlns="" id="{B517177A-2208-4F17-893E-89C821478956}"/>
              </a:ext>
            </a:extLst>
          </p:cNvPr>
          <p:cNvCxnSpPr>
            <a:cxnSpLocks/>
            <a:stCxn id="226" idx="3"/>
          </p:cNvCxnSpPr>
          <p:nvPr/>
        </p:nvCxnSpPr>
        <p:spPr>
          <a:xfrm flipV="1">
            <a:off x="2848111" y="4571926"/>
            <a:ext cx="1375215" cy="55006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xmlns="" id="{F03D55FE-CD04-419A-90E9-B209DE12DF20}"/>
              </a:ext>
            </a:extLst>
          </p:cNvPr>
          <p:cNvSpPr txBox="1">
            <a:spLocks/>
          </p:cNvSpPr>
          <p:nvPr/>
        </p:nvSpPr>
        <p:spPr>
          <a:xfrm>
            <a:off x="1403466" y="4526904"/>
            <a:ext cx="1444645" cy="200055"/>
          </a:xfrm>
          <a:prstGeom prst="rect">
            <a:avLst/>
          </a:prstGeom>
          <a:solidFill>
            <a:srgbClr val="FF69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Finzels</a:t>
            </a: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Reach, Bristol</a:t>
            </a:r>
          </a:p>
        </p:txBody>
      </p: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xmlns="" id="{0A0F93A6-9584-4394-B18B-1E8743B32E88}"/>
              </a:ext>
            </a:extLst>
          </p:cNvPr>
          <p:cNvCxnSpPr>
            <a:cxnSpLocks/>
            <a:stCxn id="228" idx="3"/>
            <a:endCxn id="412" idx="28"/>
          </p:cNvCxnSpPr>
          <p:nvPr/>
        </p:nvCxnSpPr>
        <p:spPr>
          <a:xfrm flipV="1">
            <a:off x="2690589" y="4670648"/>
            <a:ext cx="1880932" cy="286564"/>
          </a:xfrm>
          <a:prstGeom prst="line">
            <a:avLst/>
          </a:prstGeom>
          <a:noFill/>
          <a:ln w="6350" cap="flat" cmpd="sng" algn="ctr">
            <a:solidFill>
              <a:srgbClr val="003366"/>
            </a:solidFill>
            <a:prstDash val="solid"/>
            <a:miter lim="800000"/>
          </a:ln>
          <a:effectLst/>
        </p:spPr>
      </p:cxn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7C305E6A-863C-40D5-8446-654DC420DCB2}"/>
              </a:ext>
            </a:extLst>
          </p:cNvPr>
          <p:cNvSpPr txBox="1">
            <a:spLocks/>
          </p:cNvSpPr>
          <p:nvPr/>
        </p:nvSpPr>
        <p:spPr>
          <a:xfrm>
            <a:off x="1245944" y="4857184"/>
            <a:ext cx="1444645" cy="200055"/>
          </a:xfrm>
          <a:prstGeom prst="rect">
            <a:avLst/>
          </a:prstGeom>
          <a:solidFill>
            <a:srgbClr val="003366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Newbury, West Berks</a:t>
            </a:r>
          </a:p>
        </p:txBody>
      </p: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xmlns="" id="{1F6D932A-037E-4BA0-B35B-4BE2FAB04242}"/>
              </a:ext>
            </a:extLst>
          </p:cNvPr>
          <p:cNvCxnSpPr>
            <a:cxnSpLocks/>
            <a:endCxn id="230" idx="0"/>
          </p:cNvCxnSpPr>
          <p:nvPr/>
        </p:nvCxnSpPr>
        <p:spPr>
          <a:xfrm>
            <a:off x="4730381" y="4957185"/>
            <a:ext cx="19870" cy="656876"/>
          </a:xfrm>
          <a:prstGeom prst="line">
            <a:avLst/>
          </a:prstGeom>
          <a:noFill/>
          <a:ln w="6350" cap="flat" cmpd="sng" algn="ctr">
            <a:solidFill>
              <a:srgbClr val="274241"/>
            </a:solidFill>
            <a:prstDash val="solid"/>
            <a:miter lim="800000"/>
          </a:ln>
          <a:effectLst/>
        </p:spPr>
      </p:cxnSp>
      <p:sp>
        <p:nvSpPr>
          <p:cNvPr id="230" name="TextBox 229">
            <a:extLst>
              <a:ext uri="{FF2B5EF4-FFF2-40B4-BE49-F238E27FC236}">
                <a16:creationId xmlns:a16="http://schemas.microsoft.com/office/drawing/2014/main" xmlns="" id="{161B0E18-9400-4202-AF63-589F31940064}"/>
              </a:ext>
            </a:extLst>
          </p:cNvPr>
          <p:cNvSpPr txBox="1">
            <a:spLocks/>
          </p:cNvSpPr>
          <p:nvPr/>
        </p:nvSpPr>
        <p:spPr>
          <a:xfrm>
            <a:off x="4027928" y="5614061"/>
            <a:ext cx="1444645" cy="200055"/>
          </a:xfrm>
          <a:prstGeom prst="rect">
            <a:avLst/>
          </a:prstGeom>
          <a:solidFill>
            <a:srgbClr val="4E838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Berewood</a:t>
            </a: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, Hampshire</a:t>
            </a:r>
          </a:p>
        </p:txBody>
      </p: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xmlns="" id="{1EC32CC1-D4EF-4D13-B352-96BA75C20225}"/>
              </a:ext>
            </a:extLst>
          </p:cNvPr>
          <p:cNvCxnSpPr>
            <a:cxnSpLocks/>
          </p:cNvCxnSpPr>
          <p:nvPr/>
        </p:nvCxnSpPr>
        <p:spPr>
          <a:xfrm>
            <a:off x="4897508" y="4764401"/>
            <a:ext cx="1017253" cy="1167317"/>
          </a:xfrm>
          <a:prstGeom prst="line">
            <a:avLst/>
          </a:prstGeom>
          <a:noFill/>
          <a:ln w="6350" cap="flat" cmpd="sng" algn="ctr">
            <a:solidFill>
              <a:srgbClr val="274241"/>
            </a:solidFill>
            <a:prstDash val="solid"/>
            <a:miter lim="800000"/>
          </a:ln>
          <a:effectLst/>
        </p:spPr>
      </p:cxnSp>
      <p:sp>
        <p:nvSpPr>
          <p:cNvPr id="232" name="TextBox 231">
            <a:extLst>
              <a:ext uri="{FF2B5EF4-FFF2-40B4-BE49-F238E27FC236}">
                <a16:creationId xmlns:a16="http://schemas.microsoft.com/office/drawing/2014/main" xmlns="" id="{E90760DD-F970-4C9B-8BC5-A5BADB208418}"/>
              </a:ext>
            </a:extLst>
          </p:cNvPr>
          <p:cNvSpPr txBox="1">
            <a:spLocks/>
          </p:cNvSpPr>
          <p:nvPr/>
        </p:nvSpPr>
        <p:spPr>
          <a:xfrm>
            <a:off x="5348521" y="5931718"/>
            <a:ext cx="1444645" cy="200055"/>
          </a:xfrm>
          <a:prstGeom prst="rect">
            <a:avLst/>
          </a:prstGeom>
          <a:solidFill>
            <a:srgbClr val="4E838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Wellesley, Hampshire</a:t>
            </a: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xmlns="" id="{06F9A10F-5AAA-4813-89EE-9A00FBC877DA}"/>
              </a:ext>
            </a:extLst>
          </p:cNvPr>
          <p:cNvCxnSpPr>
            <a:cxnSpLocks/>
          </p:cNvCxnSpPr>
          <p:nvPr/>
        </p:nvCxnSpPr>
        <p:spPr>
          <a:xfrm>
            <a:off x="5136938" y="4591051"/>
            <a:ext cx="1568187" cy="1066184"/>
          </a:xfrm>
          <a:prstGeom prst="line">
            <a:avLst/>
          </a:prstGeom>
          <a:noFill/>
          <a:ln w="6350" cap="flat" cmpd="sng" algn="ctr">
            <a:solidFill>
              <a:srgbClr val="274241"/>
            </a:solidFill>
            <a:prstDash val="solid"/>
            <a:miter lim="800000"/>
          </a:ln>
          <a:effectLst/>
        </p:spPr>
      </p:cxn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58A7A98F-BB44-4198-A53A-D7A8CD73ADAF}"/>
              </a:ext>
            </a:extLst>
          </p:cNvPr>
          <p:cNvSpPr txBox="1">
            <a:spLocks/>
          </p:cNvSpPr>
          <p:nvPr/>
        </p:nvSpPr>
        <p:spPr>
          <a:xfrm>
            <a:off x="5891503" y="5614061"/>
            <a:ext cx="1444645" cy="200055"/>
          </a:xfrm>
          <a:prstGeom prst="rect">
            <a:avLst/>
          </a:prstGeom>
          <a:solidFill>
            <a:srgbClr val="4E838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RBKC, London</a:t>
            </a:r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xmlns="" id="{1ADCDC2A-A95A-49AF-BD43-FA5C25572EF7}"/>
              </a:ext>
            </a:extLst>
          </p:cNvPr>
          <p:cNvCxnSpPr>
            <a:cxnSpLocks/>
            <a:stCxn id="268" idx="3"/>
            <a:endCxn id="236" idx="1"/>
          </p:cNvCxnSpPr>
          <p:nvPr/>
        </p:nvCxnSpPr>
        <p:spPr>
          <a:xfrm flipV="1">
            <a:off x="5309026" y="4602208"/>
            <a:ext cx="1033687" cy="26867"/>
          </a:xfrm>
          <a:prstGeom prst="line">
            <a:avLst/>
          </a:prstGeom>
          <a:noFill/>
          <a:ln w="6350" cap="flat" cmpd="sng" algn="ctr">
            <a:solidFill>
              <a:srgbClr val="003366"/>
            </a:solidFill>
            <a:prstDash val="solid"/>
            <a:miter lim="800000"/>
          </a:ln>
          <a:effectLst/>
        </p:spPr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0983E557-77F7-4D07-B711-2A567EE108C4}"/>
              </a:ext>
            </a:extLst>
          </p:cNvPr>
          <p:cNvSpPr txBox="1">
            <a:spLocks/>
          </p:cNvSpPr>
          <p:nvPr/>
        </p:nvSpPr>
        <p:spPr>
          <a:xfrm>
            <a:off x="6342713" y="4502180"/>
            <a:ext cx="1444645" cy="200055"/>
          </a:xfrm>
          <a:prstGeom prst="rect">
            <a:avLst/>
          </a:prstGeom>
          <a:solidFill>
            <a:srgbClr val="003366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Waterloo, Lambeth</a:t>
            </a: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xmlns="" id="{B803ED99-D70F-4D0A-897E-F1D398623EDE}"/>
              </a:ext>
            </a:extLst>
          </p:cNvPr>
          <p:cNvCxnSpPr>
            <a:cxnSpLocks/>
            <a:stCxn id="242" idx="2"/>
          </p:cNvCxnSpPr>
          <p:nvPr/>
        </p:nvCxnSpPr>
        <p:spPr>
          <a:xfrm flipV="1">
            <a:off x="4889642" y="3375517"/>
            <a:ext cx="1452651" cy="549306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xmlns="" id="{B9B31FE2-8C86-4533-A0E5-3CC56FF71DA6}"/>
              </a:ext>
            </a:extLst>
          </p:cNvPr>
          <p:cNvSpPr txBox="1">
            <a:spLocks/>
          </p:cNvSpPr>
          <p:nvPr/>
        </p:nvSpPr>
        <p:spPr>
          <a:xfrm>
            <a:off x="6342713" y="3261469"/>
            <a:ext cx="1444645" cy="200055"/>
          </a:xfrm>
          <a:prstGeom prst="rect">
            <a:avLst/>
          </a:prstGeom>
          <a:solidFill>
            <a:srgbClr val="FF69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Silbury</a:t>
            </a: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Blvd, Milton Keynes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40A7575D-F586-41C9-BB45-79D1E59A7898}"/>
              </a:ext>
            </a:extLst>
          </p:cNvPr>
          <p:cNvSpPr txBox="1">
            <a:spLocks/>
          </p:cNvSpPr>
          <p:nvPr/>
        </p:nvSpPr>
        <p:spPr>
          <a:xfrm>
            <a:off x="1245944" y="2811655"/>
            <a:ext cx="1444645" cy="200055"/>
          </a:xfrm>
          <a:prstGeom prst="rect">
            <a:avLst/>
          </a:prstGeom>
          <a:solidFill>
            <a:srgbClr val="FF69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Clippers Quay, Salford</a:t>
            </a: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xmlns="" id="{75C90922-561A-4C5D-A521-CC5D3F10D667}"/>
              </a:ext>
            </a:extLst>
          </p:cNvPr>
          <p:cNvCxnSpPr>
            <a:cxnSpLocks/>
          </p:cNvCxnSpPr>
          <p:nvPr/>
        </p:nvCxnSpPr>
        <p:spPr>
          <a:xfrm flipV="1">
            <a:off x="4596016" y="2680889"/>
            <a:ext cx="1746277" cy="146295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xmlns="" id="{04E5F2E5-F414-4D8C-9E9A-27DA263C8D42}"/>
              </a:ext>
            </a:extLst>
          </p:cNvPr>
          <p:cNvCxnSpPr>
            <a:cxnSpLocks/>
            <a:endCxn id="246" idx="1"/>
          </p:cNvCxnSpPr>
          <p:nvPr/>
        </p:nvCxnSpPr>
        <p:spPr>
          <a:xfrm flipV="1">
            <a:off x="4640101" y="3021193"/>
            <a:ext cx="1702612" cy="179744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46" name="TextBox 245">
            <a:extLst>
              <a:ext uri="{FF2B5EF4-FFF2-40B4-BE49-F238E27FC236}">
                <a16:creationId xmlns:a16="http://schemas.microsoft.com/office/drawing/2014/main" xmlns="" id="{B4439E19-84B9-46A0-BB98-73B9A2B23CB5}"/>
              </a:ext>
            </a:extLst>
          </p:cNvPr>
          <p:cNvSpPr txBox="1">
            <a:spLocks/>
          </p:cNvSpPr>
          <p:nvPr/>
        </p:nvSpPr>
        <p:spPr>
          <a:xfrm>
            <a:off x="6342713" y="2921165"/>
            <a:ext cx="1444645" cy="200055"/>
          </a:xfrm>
          <a:prstGeom prst="rect">
            <a:avLst/>
          </a:prstGeom>
          <a:solidFill>
            <a:srgbClr val="FF69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Eccy</a:t>
            </a: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Village, Sheffield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xmlns="" id="{D75B7EE7-39C9-4A2F-B412-294F1A6C6365}"/>
              </a:ext>
            </a:extLst>
          </p:cNvPr>
          <p:cNvSpPr txBox="1">
            <a:spLocks/>
          </p:cNvSpPr>
          <p:nvPr/>
        </p:nvSpPr>
        <p:spPr>
          <a:xfrm>
            <a:off x="6342713" y="2580861"/>
            <a:ext cx="1444645" cy="200055"/>
          </a:xfrm>
          <a:prstGeom prst="rect">
            <a:avLst/>
          </a:prstGeom>
          <a:solidFill>
            <a:srgbClr val="FF69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Yorkshire Post, Leeds</a:t>
            </a: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xmlns="" id="{C316806C-63D0-4ECB-8DF6-C32F51CB4C1D}"/>
              </a:ext>
            </a:extLst>
          </p:cNvPr>
          <p:cNvCxnSpPr>
            <a:cxnSpLocks/>
            <a:stCxn id="241" idx="3"/>
            <a:endCxn id="258" idx="1"/>
          </p:cNvCxnSpPr>
          <p:nvPr/>
        </p:nvCxnSpPr>
        <p:spPr>
          <a:xfrm>
            <a:off x="2690589" y="2911683"/>
            <a:ext cx="1401545" cy="101615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264" name="TextBox 263">
            <a:extLst>
              <a:ext uri="{FF2B5EF4-FFF2-40B4-BE49-F238E27FC236}">
                <a16:creationId xmlns:a16="http://schemas.microsoft.com/office/drawing/2014/main" xmlns="" id="{1F9B4586-2CF5-429C-8E20-6CEDCAFD8F7F}"/>
              </a:ext>
            </a:extLst>
          </p:cNvPr>
          <p:cNvSpPr txBox="1">
            <a:spLocks/>
          </p:cNvSpPr>
          <p:nvPr/>
        </p:nvSpPr>
        <p:spPr>
          <a:xfrm>
            <a:off x="6342713" y="4752065"/>
            <a:ext cx="1444645" cy="200055"/>
          </a:xfrm>
          <a:prstGeom prst="rect">
            <a:avLst/>
          </a:prstGeom>
          <a:solidFill>
            <a:srgbClr val="003366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Seven Sisters, Haringey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xmlns="" id="{A4DCF409-D05E-4452-AAAC-900F28FCE5CF}"/>
              </a:ext>
            </a:extLst>
          </p:cNvPr>
          <p:cNvCxnSpPr>
            <a:cxnSpLocks/>
            <a:stCxn id="252" idx="0"/>
            <a:endCxn id="264" idx="1"/>
          </p:cNvCxnSpPr>
          <p:nvPr/>
        </p:nvCxnSpPr>
        <p:spPr>
          <a:xfrm>
            <a:off x="5184131" y="4594056"/>
            <a:ext cx="1158582" cy="258037"/>
          </a:xfrm>
          <a:prstGeom prst="line">
            <a:avLst/>
          </a:prstGeom>
          <a:noFill/>
          <a:ln w="6350" cap="flat" cmpd="sng" algn="ctr">
            <a:solidFill>
              <a:srgbClr val="003366"/>
            </a:solidFill>
            <a:prstDash val="solid"/>
            <a:miter lim="800000"/>
          </a:ln>
          <a:effectLst/>
        </p:spPr>
      </p:cxnSp>
      <p:sp>
        <p:nvSpPr>
          <p:cNvPr id="266" name="TextBox 265">
            <a:extLst>
              <a:ext uri="{FF2B5EF4-FFF2-40B4-BE49-F238E27FC236}">
                <a16:creationId xmlns:a16="http://schemas.microsoft.com/office/drawing/2014/main" xmlns="" id="{56B7C654-226E-454A-85EB-E668E4287551}"/>
              </a:ext>
            </a:extLst>
          </p:cNvPr>
          <p:cNvSpPr txBox="1">
            <a:spLocks/>
          </p:cNvSpPr>
          <p:nvPr/>
        </p:nvSpPr>
        <p:spPr>
          <a:xfrm>
            <a:off x="6342713" y="5001950"/>
            <a:ext cx="1444645" cy="200055"/>
          </a:xfrm>
          <a:prstGeom prst="rect">
            <a:avLst/>
          </a:prstGeom>
          <a:solidFill>
            <a:srgbClr val="003366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Besson Street, Lewisham</a:t>
            </a:r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xmlns="" id="{E06972CF-969C-4543-A422-A4D36E6BF869}"/>
              </a:ext>
            </a:extLst>
          </p:cNvPr>
          <p:cNvCxnSpPr>
            <a:cxnSpLocks/>
            <a:stCxn id="252" idx="0"/>
            <a:endCxn id="266" idx="1"/>
          </p:cNvCxnSpPr>
          <p:nvPr/>
        </p:nvCxnSpPr>
        <p:spPr>
          <a:xfrm>
            <a:off x="5184131" y="4594056"/>
            <a:ext cx="1158582" cy="507922"/>
          </a:xfrm>
          <a:prstGeom prst="line">
            <a:avLst/>
          </a:prstGeom>
          <a:noFill/>
          <a:ln w="6350" cap="flat" cmpd="sng" algn="ctr">
            <a:solidFill>
              <a:srgbClr val="003366"/>
            </a:solidFill>
            <a:prstDash val="solid"/>
            <a:miter lim="800000"/>
          </a:ln>
          <a:effectLst/>
        </p:spPr>
      </p:cxnSp>
      <p:sp>
        <p:nvSpPr>
          <p:cNvPr id="269" name="TextBox 268">
            <a:extLst>
              <a:ext uri="{FF2B5EF4-FFF2-40B4-BE49-F238E27FC236}">
                <a16:creationId xmlns:a16="http://schemas.microsoft.com/office/drawing/2014/main" xmlns="" id="{2B790999-4BCB-49EA-B18B-05F30B3D08DD}"/>
              </a:ext>
            </a:extLst>
          </p:cNvPr>
          <p:cNvSpPr txBox="1">
            <a:spLocks/>
          </p:cNvSpPr>
          <p:nvPr/>
        </p:nvSpPr>
        <p:spPr>
          <a:xfrm>
            <a:off x="1245944" y="3454380"/>
            <a:ext cx="1444645" cy="200055"/>
          </a:xfrm>
          <a:prstGeom prst="rect">
            <a:avLst/>
          </a:prstGeom>
          <a:solidFill>
            <a:srgbClr val="FF69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Gilders Yard, Birmingham</a:t>
            </a:r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xmlns="" id="{12D0F90E-7A2C-4EF8-AEF5-5EFAC25CEF02}"/>
              </a:ext>
            </a:extLst>
          </p:cNvPr>
          <p:cNvCxnSpPr>
            <a:cxnSpLocks/>
            <a:stCxn id="269" idx="3"/>
          </p:cNvCxnSpPr>
          <p:nvPr/>
        </p:nvCxnSpPr>
        <p:spPr>
          <a:xfrm>
            <a:off x="2690589" y="3554408"/>
            <a:ext cx="1595742" cy="103578"/>
          </a:xfrm>
          <a:prstGeom prst="line">
            <a:avLst/>
          </a:prstGeom>
          <a:noFill/>
          <a:ln w="6350" cap="flat" cmpd="sng" algn="ctr">
            <a:solidFill>
              <a:srgbClr val="FF6900"/>
            </a:solidFill>
            <a:prstDash val="solid"/>
            <a:miter lim="800000"/>
          </a:ln>
          <a:effectLst/>
        </p:spPr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xmlns="" id="{C7DE64B0-A2E3-43FA-8E9E-5D2F8CE155CA}"/>
              </a:ext>
            </a:extLst>
          </p:cNvPr>
          <p:cNvCxnSpPr>
            <a:cxnSpLocks/>
          </p:cNvCxnSpPr>
          <p:nvPr/>
        </p:nvCxnSpPr>
        <p:spPr>
          <a:xfrm flipV="1">
            <a:off x="4527573" y="2117923"/>
            <a:ext cx="1906637" cy="6239"/>
          </a:xfrm>
          <a:prstGeom prst="line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</p:cxn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xmlns="" id="{44BD2C05-0D43-468A-8B9A-E5390F8DC93B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551929" y="3153598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FF6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xmlns="" id="{C92471F7-1056-4249-9C07-7A89FDC4F1BB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125315" y="3041158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FF6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xmlns="" id="{914ED3C1-61BD-428E-A034-552B4037EF3B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801470" y="3924823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FF6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3" name="Freeform: Shape 242">
            <a:extLst>
              <a:ext uri="{FF2B5EF4-FFF2-40B4-BE49-F238E27FC236}">
                <a16:creationId xmlns:a16="http://schemas.microsoft.com/office/drawing/2014/main" xmlns="" id="{94587FCB-ABA3-4D81-AD1F-E624893D9AB6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842893" y="3962035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FF6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8" name="Freeform: Shape 247">
            <a:extLst>
              <a:ext uri="{FF2B5EF4-FFF2-40B4-BE49-F238E27FC236}">
                <a16:creationId xmlns:a16="http://schemas.microsoft.com/office/drawing/2014/main" xmlns="" id="{C0C78E39-BA36-4BB9-9E69-C6E46ECE8DE8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694610" y="4915596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4E838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xmlns="" id="{6704692E-AE9F-4AF0-A297-809B15F69D2B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894062" y="4729316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4E838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xmlns="" id="{D2F54580-A37C-44B9-8DFA-181E61048B1C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5117024" y="4552590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4E838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xmlns="" id="{E8AF45D0-99ED-4807-BBA7-17B7CA0FC656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5152887" y="4506683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003366"/>
          </a:solidFill>
          <a:ln w="12700" cap="flat" cmpd="sng" algn="ctr">
            <a:solidFill>
              <a:srgbClr val="0033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2" name="Freeform: Shape 251">
            <a:extLst>
              <a:ext uri="{FF2B5EF4-FFF2-40B4-BE49-F238E27FC236}">
                <a16:creationId xmlns:a16="http://schemas.microsoft.com/office/drawing/2014/main" xmlns="" id="{062A48F7-F918-4072-AB4B-2B9462F3541F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5184131" y="4468096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FF6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xmlns="" id="{6EC7BE28-90F2-4155-BCAB-3888BDFBE594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568449" y="4960972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FF6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xmlns="" id="{C79BEFB6-FB11-4C67-B6B9-068FC005C794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148523" y="4524514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FF6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xmlns="" id="{1266F03E-8AC1-475D-BC5C-3D0789487C0A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581923" y="4612159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0033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xmlns="" id="{B6A4CD2C-4610-42EE-BA04-55B6F03346D1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092134" y="3013298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FF6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8" name="Freeform: Shape 267">
            <a:extLst>
              <a:ext uri="{FF2B5EF4-FFF2-40B4-BE49-F238E27FC236}">
                <a16:creationId xmlns:a16="http://schemas.microsoft.com/office/drawing/2014/main" xmlns="" id="{CAFB2646-B47D-4664-9968-1361F3178FC3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5220854" y="4559537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0033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1" name="Freeform: Shape 270">
            <a:extLst>
              <a:ext uri="{FF2B5EF4-FFF2-40B4-BE49-F238E27FC236}">
                <a16:creationId xmlns:a16="http://schemas.microsoft.com/office/drawing/2014/main" xmlns="" id="{1C8C56C2-4A53-43AC-981F-BC22180B1CA0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294474" y="3634464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FF6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xmlns="" id="{A4E7EB38-2D06-479E-BECD-C47AF306006C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528099" y="2787481"/>
            <a:ext cx="88172" cy="125960"/>
          </a:xfrm>
          <a:custGeom>
            <a:avLst/>
            <a:gdLst>
              <a:gd name="connsiteX0" fmla="*/ 2106612 w 2106612"/>
              <a:gd name="connsiteY0" fmla="*/ 0 h 2806030"/>
              <a:gd name="connsiteX1" fmla="*/ 2106612 w 2106612"/>
              <a:gd name="connsiteY1" fmla="*/ 2806030 h 2806030"/>
              <a:gd name="connsiteX2" fmla="*/ 0 w 2106612"/>
              <a:gd name="connsiteY2" fmla="*/ 2806030 h 2806030"/>
              <a:gd name="connsiteX3" fmla="*/ 0 w 2106612"/>
              <a:gd name="connsiteY3" fmla="*/ 1256931 h 28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612" h="2806030">
                <a:moveTo>
                  <a:pt x="2106612" y="0"/>
                </a:moveTo>
                <a:lnTo>
                  <a:pt x="2106612" y="2806030"/>
                </a:lnTo>
                <a:lnTo>
                  <a:pt x="0" y="2806030"/>
                </a:lnTo>
                <a:lnTo>
                  <a:pt x="0" y="1256931"/>
                </a:lnTo>
                <a:close/>
              </a:path>
            </a:pathLst>
          </a:custGeom>
          <a:solidFill>
            <a:srgbClr val="FF6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xmlns="" id="{520DA5BE-AC13-422D-A04E-34087C26261E}"/>
              </a:ext>
            </a:extLst>
          </p:cNvPr>
          <p:cNvCxnSpPr>
            <a:cxnSpLocks/>
          </p:cNvCxnSpPr>
          <p:nvPr/>
        </p:nvCxnSpPr>
        <p:spPr>
          <a:xfrm flipV="1">
            <a:off x="4551930" y="2604238"/>
            <a:ext cx="1882280" cy="248262"/>
          </a:xfrm>
          <a:prstGeom prst="line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B37CCB2-C2F9-4167-B824-3061C092A1ED}"/>
              </a:ext>
            </a:extLst>
          </p:cNvPr>
          <p:cNvGrpSpPr/>
          <p:nvPr/>
        </p:nvGrpSpPr>
        <p:grpSpPr>
          <a:xfrm>
            <a:off x="5739827" y="1269639"/>
            <a:ext cx="2992221" cy="778112"/>
            <a:chOff x="5396927" y="1168039"/>
            <a:chExt cx="2992221" cy="778112"/>
          </a:xfrm>
        </p:grpSpPr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xmlns="" id="{54B2173B-EE34-46B2-8965-B53630D5F89D}"/>
                </a:ext>
              </a:extLst>
            </p:cNvPr>
            <p:cNvSpPr>
              <a:spLocks/>
            </p:cNvSpPr>
            <p:nvPr/>
          </p:nvSpPr>
          <p:spPr>
            <a:xfrm>
              <a:off x="5396927" y="1501347"/>
              <a:ext cx="111600" cy="111496"/>
            </a:xfrm>
            <a:prstGeom prst="rect">
              <a:avLst/>
            </a:prstGeom>
            <a:solidFill>
              <a:srgbClr val="4E838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xmlns="" id="{6E83E557-3010-4AA6-92E2-422B0872348B}"/>
                </a:ext>
              </a:extLst>
            </p:cNvPr>
            <p:cNvSpPr txBox="1"/>
            <p:nvPr/>
          </p:nvSpPr>
          <p:spPr>
            <a:xfrm>
              <a:off x="5482132" y="1441679"/>
              <a:ext cx="2907016" cy="230832"/>
            </a:xfrm>
            <a:prstGeom prst="rect">
              <a:avLst/>
            </a:prstGeom>
            <a:noFill/>
          </p:spPr>
          <p:txBody>
            <a:bodyPr wrap="square" t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Direct Development – On Site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xmlns="" id="{3532F8A5-45D4-44C8-942C-C06FD8818A3D}"/>
                </a:ext>
              </a:extLst>
            </p:cNvPr>
            <p:cNvSpPr>
              <a:spLocks/>
            </p:cNvSpPr>
            <p:nvPr/>
          </p:nvSpPr>
          <p:spPr>
            <a:xfrm>
              <a:off x="5396927" y="1774987"/>
              <a:ext cx="111600" cy="111496"/>
            </a:xfrm>
            <a:prstGeom prst="rect">
              <a:avLst/>
            </a:prstGeom>
            <a:solidFill>
              <a:srgbClr val="0033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xmlns="" id="{05CC7B35-10BB-44E3-A79A-EE95DC8D1B20}"/>
                </a:ext>
              </a:extLst>
            </p:cNvPr>
            <p:cNvSpPr txBox="1"/>
            <p:nvPr/>
          </p:nvSpPr>
          <p:spPr>
            <a:xfrm>
              <a:off x="5482132" y="1715319"/>
              <a:ext cx="2907016" cy="230832"/>
            </a:xfrm>
            <a:prstGeom prst="rect">
              <a:avLst/>
            </a:prstGeom>
            <a:noFill/>
          </p:spPr>
          <p:txBody>
            <a:bodyPr wrap="square" t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Direct Development – In planning / pre-site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xmlns="" id="{AE4DA08D-4E4A-4135-B5DA-E776368C0BE0}"/>
                </a:ext>
              </a:extLst>
            </p:cNvPr>
            <p:cNvSpPr txBox="1"/>
            <p:nvPr/>
          </p:nvSpPr>
          <p:spPr>
            <a:xfrm>
              <a:off x="5482132" y="1168039"/>
              <a:ext cx="2907016" cy="230832"/>
            </a:xfrm>
            <a:prstGeom prst="rect">
              <a:avLst/>
            </a:prstGeom>
            <a:noFill/>
          </p:spPr>
          <p:txBody>
            <a:bodyPr wrap="square" t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Forward Funding scheme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xmlns="" id="{1C5DA57E-B4AD-4346-8438-B607436BE0C1}"/>
                </a:ext>
              </a:extLst>
            </p:cNvPr>
            <p:cNvSpPr>
              <a:spLocks/>
            </p:cNvSpPr>
            <p:nvPr/>
          </p:nvSpPr>
          <p:spPr>
            <a:xfrm>
              <a:off x="5396927" y="1227707"/>
              <a:ext cx="111600" cy="111496"/>
            </a:xfrm>
            <a:prstGeom prst="rect">
              <a:avLst/>
            </a:prstGeom>
            <a:solidFill>
              <a:srgbClr val="FF6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455C25A-55A0-4726-84DE-65E92CE8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t>19</a:t>
            </a:fld>
            <a:endParaRPr lang="en-GB"/>
          </a:p>
        </p:txBody>
      </p:sp>
      <p:sp>
        <p:nvSpPr>
          <p:cNvPr id="202" name="PATCH">
            <a:extLst>
              <a:ext uri="{FF2B5EF4-FFF2-40B4-BE49-F238E27FC236}">
                <a16:creationId xmlns:a16="http://schemas.microsoft.com/office/drawing/2014/main" xmlns="" id="{ECEE38EA-B53E-4F51-BAC5-FF025C15D371}"/>
              </a:ext>
            </a:extLst>
          </p:cNvPr>
          <p:cNvSpPr/>
          <p:nvPr/>
        </p:nvSpPr>
        <p:spPr>
          <a:xfrm>
            <a:off x="0" y="1"/>
            <a:ext cx="9144000" cy="1001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08A06854-44D3-45D1-AB03-7AD219C9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 PRS projects underway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xmlns="" id="{A5909F60-4EC0-4173-BF0A-AD41BC593A1B}"/>
              </a:ext>
            </a:extLst>
          </p:cNvPr>
          <p:cNvCxnSpPr>
            <a:cxnSpLocks/>
          </p:cNvCxnSpPr>
          <p:nvPr/>
        </p:nvCxnSpPr>
        <p:spPr>
          <a:xfrm>
            <a:off x="358775" y="263284"/>
            <a:ext cx="842645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oup 203">
            <a:extLst>
              <a:ext uri="{FF2B5EF4-FFF2-40B4-BE49-F238E27FC236}">
                <a16:creationId xmlns:a16="http://schemas.microsoft.com/office/drawing/2014/main" xmlns="" id="{0E05F960-717A-495E-93E1-32A0B2A1968F}"/>
              </a:ext>
            </a:extLst>
          </p:cNvPr>
          <p:cNvGrpSpPr/>
          <p:nvPr/>
        </p:nvGrpSpPr>
        <p:grpSpPr>
          <a:xfrm>
            <a:off x="7012502" y="263284"/>
            <a:ext cx="1772723" cy="588701"/>
            <a:chOff x="7349582" y="5399028"/>
            <a:chExt cx="2180855" cy="897656"/>
          </a:xfrm>
          <a:solidFill>
            <a:schemeClr val="accent2"/>
          </a:solidFill>
        </p:grpSpPr>
        <p:sp>
          <p:nvSpPr>
            <p:cNvPr id="205" name="Freeform 35">
              <a:extLst>
                <a:ext uri="{FF2B5EF4-FFF2-40B4-BE49-F238E27FC236}">
                  <a16:creationId xmlns:a16="http://schemas.microsoft.com/office/drawing/2014/main" xmlns="" id="{8C70A20D-E0C5-4240-8891-D6AEF721C4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49582" y="5399028"/>
              <a:ext cx="690431" cy="897656"/>
            </a:xfrm>
            <a:custGeom>
              <a:avLst/>
              <a:gdLst>
                <a:gd name="T0" fmla="*/ 723 w 723"/>
                <a:gd name="T1" fmla="*/ 519 h 940"/>
                <a:gd name="T2" fmla="*/ 0 w 723"/>
                <a:gd name="T3" fmla="*/ 940 h 940"/>
                <a:gd name="T4" fmla="*/ 0 w 723"/>
                <a:gd name="T5" fmla="*/ 0 h 940"/>
                <a:gd name="T6" fmla="*/ 723 w 723"/>
                <a:gd name="T7" fmla="*/ 0 h 940"/>
                <a:gd name="T8" fmla="*/ 723 w 723"/>
                <a:gd name="T9" fmla="*/ 519 h 940"/>
                <a:gd name="T10" fmla="*/ 723 w 723"/>
                <a:gd name="T11" fmla="*/ 519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3" h="940">
                  <a:moveTo>
                    <a:pt x="723" y="519"/>
                  </a:moveTo>
                  <a:lnTo>
                    <a:pt x="0" y="940"/>
                  </a:lnTo>
                  <a:lnTo>
                    <a:pt x="0" y="0"/>
                  </a:lnTo>
                  <a:lnTo>
                    <a:pt x="723" y="0"/>
                  </a:lnTo>
                  <a:lnTo>
                    <a:pt x="723" y="519"/>
                  </a:lnTo>
                  <a:lnTo>
                    <a:pt x="723" y="5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6000" tIns="36000" rIns="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GB" sz="800" spc="-60" baseline="0">
                  <a:solidFill>
                    <a:schemeClr val="bg2"/>
                  </a:solidFill>
                  <a:latin typeface="Montserrat" panose="02000505000000020004" pitchFamily="2" charset="0"/>
                </a:rPr>
                <a:t>Originate</a:t>
              </a:r>
            </a:p>
          </p:txBody>
        </p:sp>
        <p:sp>
          <p:nvSpPr>
            <p:cNvPr id="206" name="Freeform 35">
              <a:extLst>
                <a:ext uri="{FF2B5EF4-FFF2-40B4-BE49-F238E27FC236}">
                  <a16:creationId xmlns:a16="http://schemas.microsoft.com/office/drawing/2014/main" xmlns="" id="{FACD5DF5-9F69-48A0-A81B-4F0451923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94794" y="5399028"/>
              <a:ext cx="690431" cy="897656"/>
            </a:xfrm>
            <a:custGeom>
              <a:avLst/>
              <a:gdLst>
                <a:gd name="T0" fmla="*/ 723 w 723"/>
                <a:gd name="T1" fmla="*/ 519 h 940"/>
                <a:gd name="T2" fmla="*/ 0 w 723"/>
                <a:gd name="T3" fmla="*/ 940 h 940"/>
                <a:gd name="T4" fmla="*/ 0 w 723"/>
                <a:gd name="T5" fmla="*/ 0 h 940"/>
                <a:gd name="T6" fmla="*/ 723 w 723"/>
                <a:gd name="T7" fmla="*/ 0 h 940"/>
                <a:gd name="T8" fmla="*/ 723 w 723"/>
                <a:gd name="T9" fmla="*/ 519 h 940"/>
                <a:gd name="T10" fmla="*/ 723 w 723"/>
                <a:gd name="T11" fmla="*/ 519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3" h="940">
                  <a:moveTo>
                    <a:pt x="723" y="519"/>
                  </a:moveTo>
                  <a:lnTo>
                    <a:pt x="0" y="940"/>
                  </a:lnTo>
                  <a:lnTo>
                    <a:pt x="0" y="0"/>
                  </a:lnTo>
                  <a:lnTo>
                    <a:pt x="723" y="0"/>
                  </a:lnTo>
                  <a:lnTo>
                    <a:pt x="723" y="519"/>
                  </a:lnTo>
                  <a:lnTo>
                    <a:pt x="723" y="5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6000" tIns="36000" rIns="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GB" sz="800" spc="-60" baseline="0">
                  <a:solidFill>
                    <a:schemeClr val="bg2"/>
                  </a:solidFill>
                  <a:latin typeface="Montserrat" panose="02000505000000020004" pitchFamily="2" charset="0"/>
                </a:rPr>
                <a:t>Invest</a:t>
              </a:r>
            </a:p>
          </p:txBody>
        </p:sp>
        <p:sp>
          <p:nvSpPr>
            <p:cNvPr id="207" name="Freeform 35">
              <a:extLst>
                <a:ext uri="{FF2B5EF4-FFF2-40B4-BE49-F238E27FC236}">
                  <a16:creationId xmlns:a16="http://schemas.microsoft.com/office/drawing/2014/main" xmlns="" id="{68EA5996-0D8B-49F7-9707-74F3DEEE99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40006" y="5399028"/>
              <a:ext cx="690431" cy="897656"/>
            </a:xfrm>
            <a:custGeom>
              <a:avLst/>
              <a:gdLst>
                <a:gd name="T0" fmla="*/ 723 w 723"/>
                <a:gd name="T1" fmla="*/ 519 h 940"/>
                <a:gd name="T2" fmla="*/ 0 w 723"/>
                <a:gd name="T3" fmla="*/ 940 h 940"/>
                <a:gd name="T4" fmla="*/ 0 w 723"/>
                <a:gd name="T5" fmla="*/ 0 h 940"/>
                <a:gd name="T6" fmla="*/ 723 w 723"/>
                <a:gd name="T7" fmla="*/ 0 h 940"/>
                <a:gd name="T8" fmla="*/ 723 w 723"/>
                <a:gd name="T9" fmla="*/ 519 h 940"/>
                <a:gd name="T10" fmla="*/ 723 w 723"/>
                <a:gd name="T11" fmla="*/ 519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3" h="940">
                  <a:moveTo>
                    <a:pt x="723" y="519"/>
                  </a:moveTo>
                  <a:lnTo>
                    <a:pt x="0" y="940"/>
                  </a:lnTo>
                  <a:lnTo>
                    <a:pt x="0" y="0"/>
                  </a:lnTo>
                  <a:lnTo>
                    <a:pt x="723" y="0"/>
                  </a:lnTo>
                  <a:lnTo>
                    <a:pt x="723" y="519"/>
                  </a:lnTo>
                  <a:lnTo>
                    <a:pt x="723" y="5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6000" tIns="36000" rIns="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GB" sz="800" spc="-60" baseline="0">
                  <a:solidFill>
                    <a:schemeClr val="bg2"/>
                  </a:solidFill>
                  <a:latin typeface="Montserrat" panose="02000505000000020004" pitchFamily="2" charset="0"/>
                </a:rPr>
                <a:t>Operate</a:t>
              </a:r>
            </a:p>
          </p:txBody>
        </p:sp>
      </p:grpSp>
      <p:sp>
        <p:nvSpPr>
          <p:cNvPr id="208" name="Footer Placeholder 2">
            <a:extLst>
              <a:ext uri="{FF2B5EF4-FFF2-40B4-BE49-F238E27FC236}">
                <a16:creationId xmlns:a16="http://schemas.microsoft.com/office/drawing/2014/main" xmlns="" id="{374869F0-F7D5-4888-B753-E64634195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2774" y="6480640"/>
            <a:ext cx="4788177" cy="227300"/>
          </a:xfrm>
        </p:spPr>
        <p:txBody>
          <a:bodyPr/>
          <a:lstStyle/>
          <a:p>
            <a:pPr algn="l"/>
            <a:r>
              <a:rPr lang="en-GB" dirty="0"/>
              <a:t>Grainger Plc  |  www.graingerplc.co.uk  |  October 2018  </a:t>
            </a:r>
          </a:p>
        </p:txBody>
      </p:sp>
    </p:spTree>
    <p:extLst>
      <p:ext uri="{BB962C8B-B14F-4D97-AF65-F5344CB8AC3E}">
        <p14:creationId xmlns:p14="http://schemas.microsoft.com/office/powerpoint/2010/main" val="111883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20" grpId="0" animBg="1"/>
      <p:bldP spid="222" grpId="0" animBg="1"/>
      <p:bldP spid="224" grpId="0" animBg="1"/>
      <p:bldP spid="226" grpId="0" animBg="1"/>
      <p:bldP spid="228" grpId="0" animBg="1"/>
      <p:bldP spid="230" grpId="0" animBg="1"/>
      <p:bldP spid="232" grpId="0" animBg="1"/>
      <p:bldP spid="234" grpId="0" animBg="1"/>
      <p:bldP spid="236" grpId="0" animBg="1"/>
      <p:bldP spid="238" grpId="0" animBg="1"/>
      <p:bldP spid="241" grpId="0" animBg="1"/>
      <p:bldP spid="246" grpId="0" animBg="1"/>
      <p:bldP spid="247" grpId="0" animBg="1"/>
      <p:bldP spid="264" grpId="0" animBg="1"/>
      <p:bldP spid="266" grpId="0" animBg="1"/>
      <p:bldP spid="269" grpId="0" animBg="1"/>
      <p:bldP spid="239" grpId="0" animBg="1"/>
      <p:bldP spid="240" grpId="0" animBg="1"/>
      <p:bldP spid="242" grpId="0" animBg="1"/>
      <p:bldP spid="243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8" grpId="0" animBg="1"/>
      <p:bldP spid="268" grpId="0" animBg="1"/>
      <p:bldP spid="271" grpId="0" animBg="1"/>
      <p:bldP spid="2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B9BED13E-9195-45EE-BFE2-01E8D3990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19046" r="39315" b="6922"/>
          <a:stretch/>
        </p:blipFill>
        <p:spPr bwMode="auto">
          <a:xfrm>
            <a:off x="559866" y="1101056"/>
            <a:ext cx="5570612" cy="4725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9BC467D-F92B-439A-BE7C-ACFB0F035612}"/>
              </a:ext>
            </a:extLst>
          </p:cNvPr>
          <p:cNvSpPr/>
          <p:nvPr/>
        </p:nvSpPr>
        <p:spPr>
          <a:xfrm>
            <a:off x="460095" y="414670"/>
            <a:ext cx="4537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4D858D"/>
                </a:solidFill>
              </a:rPr>
              <a:t>Scheme Summary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A395BF4-36BC-4733-ACC0-C08C1ADA52FD}"/>
              </a:ext>
            </a:extLst>
          </p:cNvPr>
          <p:cNvSpPr txBox="1"/>
          <p:nvPr/>
        </p:nvSpPr>
        <p:spPr>
          <a:xfrm>
            <a:off x="6372200" y="813980"/>
            <a:ext cx="25202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D858D"/>
                </a:solidFill>
              </a:rPr>
              <a:t>The scheme will provide: </a:t>
            </a:r>
          </a:p>
          <a:p>
            <a:endParaRPr lang="en-GB" dirty="0">
              <a:solidFill>
                <a:srgbClr val="4D858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4D858D"/>
                </a:solidFill>
              </a:rPr>
              <a:t>232 new homes for rent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4D858D"/>
                </a:solidFill>
              </a:rPr>
              <a:t>497 space multi storey car park for the Council and Network Rail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4D858D"/>
                </a:solidFill>
              </a:rPr>
              <a:t>Nine new flexible use  commercial units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4D858D"/>
                </a:solidFill>
              </a:rPr>
              <a:t>Resident’s Hub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4D858D"/>
                </a:solidFill>
              </a:rPr>
              <a:t>108 residents’ parking spaces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4D858D"/>
                </a:solidFill>
              </a:rPr>
              <a:t>Five new parking spaces for the Friends’ Meeting House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28580-DF85-468A-8552-269C88DA8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Forward funding schemes in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451F27-A48E-4182-ACAC-AB893E11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t>20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FF3210-0B16-4269-A6B5-B608587C5C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10 schemes, 2,586 units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8C84EBA-0821-493A-A888-AAA3D88905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"/>
          <a:stretch/>
        </p:blipFill>
        <p:spPr>
          <a:xfrm>
            <a:off x="962183" y="1468438"/>
            <a:ext cx="1505901" cy="1313802"/>
          </a:xfrm>
          <a:prstGeom prst="rect">
            <a:avLst/>
          </a:prstGeom>
        </p:spPr>
      </p:pic>
      <p:sp>
        <p:nvSpPr>
          <p:cNvPr id="53" name="Freeform 35">
            <a:extLst>
              <a:ext uri="{FF2B5EF4-FFF2-40B4-BE49-F238E27FC236}">
                <a16:creationId xmlns:a16="http://schemas.microsoft.com/office/drawing/2014/main" xmlns="" id="{175C5AFE-F8A1-4B0F-9BC5-6C57F27F034A}"/>
              </a:ext>
            </a:extLst>
          </p:cNvPr>
          <p:cNvSpPr>
            <a:spLocks/>
          </p:cNvSpPr>
          <p:nvPr/>
        </p:nvSpPr>
        <p:spPr bwMode="auto">
          <a:xfrm>
            <a:off x="960049" y="1468438"/>
            <a:ext cx="942690" cy="836892"/>
          </a:xfrm>
          <a:custGeom>
            <a:avLst/>
            <a:gdLst>
              <a:gd name="T0" fmla="*/ 723 w 723"/>
              <a:gd name="T1" fmla="*/ 519 h 940"/>
              <a:gd name="T2" fmla="*/ 0 w 723"/>
              <a:gd name="T3" fmla="*/ 940 h 940"/>
              <a:gd name="T4" fmla="*/ 0 w 723"/>
              <a:gd name="T5" fmla="*/ 0 h 940"/>
              <a:gd name="T6" fmla="*/ 723 w 723"/>
              <a:gd name="T7" fmla="*/ 0 h 940"/>
              <a:gd name="T8" fmla="*/ 723 w 723"/>
              <a:gd name="T9" fmla="*/ 519 h 940"/>
              <a:gd name="T10" fmla="*/ 723 w 723"/>
              <a:gd name="T11" fmla="*/ 51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3" h="940">
                <a:moveTo>
                  <a:pt x="723" y="519"/>
                </a:moveTo>
                <a:lnTo>
                  <a:pt x="0" y="940"/>
                </a:lnTo>
                <a:lnTo>
                  <a:pt x="0" y="0"/>
                </a:lnTo>
                <a:lnTo>
                  <a:pt x="723" y="0"/>
                </a:lnTo>
                <a:lnTo>
                  <a:pt x="723" y="519"/>
                </a:lnTo>
                <a:lnTo>
                  <a:pt x="723" y="5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36000" tIns="3600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Clippers Quay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Manchester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60" dirty="0">
                <a:solidFill>
                  <a:srgbClr val="4A4A49"/>
                </a:solidFill>
                <a:latin typeface="Montserrat" panose="02000505000000020004" pitchFamily="2" charset="0"/>
              </a:rPr>
              <a:t>614 units</a:t>
            </a:r>
            <a:endParaRPr kumimoji="0" lang="en-GB" sz="1000" b="0" i="0" u="none" strike="noStrike" kern="1200" cap="none" spc="-6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94992C9-F149-48FF-A200-69D89CE70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915" y="1468438"/>
            <a:ext cx="1505903" cy="1317915"/>
          </a:xfrm>
          <a:prstGeom prst="rect">
            <a:avLst/>
          </a:prstGeom>
        </p:spPr>
      </p:pic>
      <p:sp>
        <p:nvSpPr>
          <p:cNvPr id="56" name="Freeform 35">
            <a:extLst>
              <a:ext uri="{FF2B5EF4-FFF2-40B4-BE49-F238E27FC236}">
                <a16:creationId xmlns:a16="http://schemas.microsoft.com/office/drawing/2014/main" xmlns="" id="{4CCCB68C-BD22-4AF0-961C-C92803130A82}"/>
              </a:ext>
            </a:extLst>
          </p:cNvPr>
          <p:cNvSpPr>
            <a:spLocks/>
          </p:cNvSpPr>
          <p:nvPr/>
        </p:nvSpPr>
        <p:spPr bwMode="auto">
          <a:xfrm>
            <a:off x="4114645" y="1468438"/>
            <a:ext cx="922355" cy="766700"/>
          </a:xfrm>
          <a:custGeom>
            <a:avLst/>
            <a:gdLst>
              <a:gd name="T0" fmla="*/ 723 w 723"/>
              <a:gd name="T1" fmla="*/ 519 h 940"/>
              <a:gd name="T2" fmla="*/ 0 w 723"/>
              <a:gd name="T3" fmla="*/ 940 h 940"/>
              <a:gd name="T4" fmla="*/ 0 w 723"/>
              <a:gd name="T5" fmla="*/ 0 h 940"/>
              <a:gd name="T6" fmla="*/ 723 w 723"/>
              <a:gd name="T7" fmla="*/ 0 h 940"/>
              <a:gd name="T8" fmla="*/ 723 w 723"/>
              <a:gd name="T9" fmla="*/ 519 h 940"/>
              <a:gd name="T10" fmla="*/ 723 w 723"/>
              <a:gd name="T11" fmla="*/ 51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3" h="940">
                <a:moveTo>
                  <a:pt x="723" y="519"/>
                </a:moveTo>
                <a:lnTo>
                  <a:pt x="0" y="940"/>
                </a:lnTo>
                <a:lnTo>
                  <a:pt x="0" y="0"/>
                </a:lnTo>
                <a:lnTo>
                  <a:pt x="723" y="0"/>
                </a:lnTo>
                <a:lnTo>
                  <a:pt x="723" y="519"/>
                </a:lnTo>
                <a:lnTo>
                  <a:pt x="723" y="5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36000" tIns="3600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Gilder’s Yard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Birmingham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60" dirty="0">
                <a:solidFill>
                  <a:srgbClr val="4A4A49"/>
                </a:solidFill>
                <a:latin typeface="Montserrat" panose="02000505000000020004" pitchFamily="2" charset="0"/>
              </a:rPr>
              <a:t>156 units</a:t>
            </a:r>
            <a:endParaRPr kumimoji="0" lang="en-GB" sz="1000" b="0" i="0" u="none" strike="noStrike" kern="1200" cap="none" spc="-6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7D94DFD9-D09A-4C51-B58B-8220C82816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"/>
          <a:stretch/>
        </p:blipFill>
        <p:spPr>
          <a:xfrm>
            <a:off x="2540750" y="1468438"/>
            <a:ext cx="1505902" cy="1317914"/>
          </a:xfrm>
          <a:prstGeom prst="rect">
            <a:avLst/>
          </a:prstGeom>
        </p:spPr>
      </p:pic>
      <p:sp>
        <p:nvSpPr>
          <p:cNvPr id="59" name="Freeform 35">
            <a:extLst>
              <a:ext uri="{FF2B5EF4-FFF2-40B4-BE49-F238E27FC236}">
                <a16:creationId xmlns:a16="http://schemas.microsoft.com/office/drawing/2014/main" xmlns="" id="{2C1E649C-FA1B-4B1C-85F8-DF311127B718}"/>
              </a:ext>
            </a:extLst>
          </p:cNvPr>
          <p:cNvSpPr>
            <a:spLocks/>
          </p:cNvSpPr>
          <p:nvPr/>
        </p:nvSpPr>
        <p:spPr bwMode="auto">
          <a:xfrm>
            <a:off x="2540205" y="1468438"/>
            <a:ext cx="868048" cy="767139"/>
          </a:xfrm>
          <a:custGeom>
            <a:avLst/>
            <a:gdLst>
              <a:gd name="T0" fmla="*/ 723 w 723"/>
              <a:gd name="T1" fmla="*/ 519 h 940"/>
              <a:gd name="T2" fmla="*/ 0 w 723"/>
              <a:gd name="T3" fmla="*/ 940 h 940"/>
              <a:gd name="T4" fmla="*/ 0 w 723"/>
              <a:gd name="T5" fmla="*/ 0 h 940"/>
              <a:gd name="T6" fmla="*/ 723 w 723"/>
              <a:gd name="T7" fmla="*/ 0 h 940"/>
              <a:gd name="T8" fmla="*/ 723 w 723"/>
              <a:gd name="T9" fmla="*/ 519 h 940"/>
              <a:gd name="T10" fmla="*/ 723 w 723"/>
              <a:gd name="T11" fmla="*/ 51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3" h="940">
                <a:moveTo>
                  <a:pt x="723" y="519"/>
                </a:moveTo>
                <a:lnTo>
                  <a:pt x="0" y="940"/>
                </a:lnTo>
                <a:lnTo>
                  <a:pt x="0" y="0"/>
                </a:lnTo>
                <a:lnTo>
                  <a:pt x="723" y="0"/>
                </a:lnTo>
                <a:lnTo>
                  <a:pt x="723" y="519"/>
                </a:lnTo>
                <a:lnTo>
                  <a:pt x="723" y="5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36000" tIns="3600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60" normalizeH="0" baseline="0" noProof="0" dirty="0" err="1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Finzels</a:t>
            </a:r>
            <a:r>
              <a:rPr kumimoji="0" lang="en-GB" sz="1000" b="1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Reach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Bristol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60" dirty="0">
                <a:solidFill>
                  <a:srgbClr val="4A4A49"/>
                </a:solidFill>
                <a:latin typeface="Montserrat" panose="02000505000000020004" pitchFamily="2" charset="0"/>
              </a:rPr>
              <a:t>194 units</a:t>
            </a:r>
            <a:endParaRPr kumimoji="0" lang="en-GB" sz="1000" b="0" i="0" u="none" strike="noStrike" kern="1200" cap="none" spc="-6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B3A39D8D-77B0-43B0-BA5A-232A151936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6779" y="3020728"/>
            <a:ext cx="1512173" cy="1317916"/>
          </a:xfrm>
          <a:prstGeom prst="rect">
            <a:avLst/>
          </a:prstGeom>
        </p:spPr>
      </p:pic>
      <p:sp>
        <p:nvSpPr>
          <p:cNvPr id="62" name="Freeform 35">
            <a:extLst>
              <a:ext uri="{FF2B5EF4-FFF2-40B4-BE49-F238E27FC236}">
                <a16:creationId xmlns:a16="http://schemas.microsoft.com/office/drawing/2014/main" xmlns="" id="{3531EA90-22C7-4025-9CA2-075B894D4446}"/>
              </a:ext>
            </a:extLst>
          </p:cNvPr>
          <p:cNvSpPr>
            <a:spLocks/>
          </p:cNvSpPr>
          <p:nvPr/>
        </p:nvSpPr>
        <p:spPr bwMode="auto">
          <a:xfrm>
            <a:off x="4116633" y="3020728"/>
            <a:ext cx="844234" cy="828162"/>
          </a:xfrm>
          <a:custGeom>
            <a:avLst/>
            <a:gdLst>
              <a:gd name="T0" fmla="*/ 723 w 723"/>
              <a:gd name="T1" fmla="*/ 519 h 940"/>
              <a:gd name="T2" fmla="*/ 0 w 723"/>
              <a:gd name="T3" fmla="*/ 940 h 940"/>
              <a:gd name="T4" fmla="*/ 0 w 723"/>
              <a:gd name="T5" fmla="*/ 0 h 940"/>
              <a:gd name="T6" fmla="*/ 723 w 723"/>
              <a:gd name="T7" fmla="*/ 0 h 940"/>
              <a:gd name="T8" fmla="*/ 723 w 723"/>
              <a:gd name="T9" fmla="*/ 519 h 940"/>
              <a:gd name="T10" fmla="*/ 723 w 723"/>
              <a:gd name="T11" fmla="*/ 51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3" h="940">
                <a:moveTo>
                  <a:pt x="723" y="519"/>
                </a:moveTo>
                <a:lnTo>
                  <a:pt x="0" y="940"/>
                </a:lnTo>
                <a:lnTo>
                  <a:pt x="0" y="0"/>
                </a:lnTo>
                <a:lnTo>
                  <a:pt x="723" y="0"/>
                </a:lnTo>
                <a:lnTo>
                  <a:pt x="723" y="519"/>
                </a:lnTo>
                <a:lnTo>
                  <a:pt x="723" y="5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36000" tIns="3600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East Street </a:t>
            </a:r>
            <a:r>
              <a:rPr kumimoji="0" lang="en-GB" sz="1000" b="0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Southampton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60" dirty="0">
                <a:solidFill>
                  <a:srgbClr val="4A4A49"/>
                </a:solidFill>
                <a:latin typeface="Montserrat" panose="02000505000000020004" pitchFamily="2" charset="0"/>
              </a:rPr>
              <a:t>132 units</a:t>
            </a:r>
            <a:endParaRPr kumimoji="0" lang="en-GB" sz="1000" b="0" i="0" u="none" strike="noStrike" kern="1200" cap="none" spc="-6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2649D0DD-BE9A-40AF-8365-92A574530C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017" y="3020728"/>
            <a:ext cx="1468734" cy="1315050"/>
          </a:xfrm>
          <a:prstGeom prst="rect">
            <a:avLst/>
          </a:prstGeom>
        </p:spPr>
      </p:pic>
      <p:sp>
        <p:nvSpPr>
          <p:cNvPr id="64" name="Freeform 35">
            <a:extLst>
              <a:ext uri="{FF2B5EF4-FFF2-40B4-BE49-F238E27FC236}">
                <a16:creationId xmlns:a16="http://schemas.microsoft.com/office/drawing/2014/main" xmlns="" id="{52B198A6-DA29-40CF-829A-2F536DF505BF}"/>
              </a:ext>
            </a:extLst>
          </p:cNvPr>
          <p:cNvSpPr>
            <a:spLocks/>
          </p:cNvSpPr>
          <p:nvPr/>
        </p:nvSpPr>
        <p:spPr bwMode="auto">
          <a:xfrm>
            <a:off x="5708184" y="3020728"/>
            <a:ext cx="922355" cy="830381"/>
          </a:xfrm>
          <a:custGeom>
            <a:avLst/>
            <a:gdLst>
              <a:gd name="T0" fmla="*/ 723 w 723"/>
              <a:gd name="T1" fmla="*/ 519 h 940"/>
              <a:gd name="T2" fmla="*/ 0 w 723"/>
              <a:gd name="T3" fmla="*/ 940 h 940"/>
              <a:gd name="T4" fmla="*/ 0 w 723"/>
              <a:gd name="T5" fmla="*/ 0 h 940"/>
              <a:gd name="T6" fmla="*/ 723 w 723"/>
              <a:gd name="T7" fmla="*/ 0 h 940"/>
              <a:gd name="T8" fmla="*/ 723 w 723"/>
              <a:gd name="T9" fmla="*/ 519 h 940"/>
              <a:gd name="T10" fmla="*/ 723 w 723"/>
              <a:gd name="T11" fmla="*/ 51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3" h="940">
                <a:moveTo>
                  <a:pt x="723" y="519"/>
                </a:moveTo>
                <a:lnTo>
                  <a:pt x="0" y="940"/>
                </a:lnTo>
                <a:lnTo>
                  <a:pt x="0" y="0"/>
                </a:lnTo>
                <a:lnTo>
                  <a:pt x="723" y="0"/>
                </a:lnTo>
                <a:lnTo>
                  <a:pt x="723" y="519"/>
                </a:lnTo>
                <a:lnTo>
                  <a:pt x="723" y="5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36000" tIns="3600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Yorkshire Post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60" dirty="0">
                <a:solidFill>
                  <a:srgbClr val="4A4A49"/>
                </a:solidFill>
                <a:latin typeface="Montserrat" panose="02000505000000020004" pitchFamily="2" charset="0"/>
              </a:rPr>
              <a:t>Leeds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242 units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9FE48007-17B7-4E9F-BA8B-AE877261A6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183" y="3020728"/>
            <a:ext cx="1505901" cy="1321231"/>
          </a:xfrm>
          <a:prstGeom prst="rect">
            <a:avLst/>
          </a:prstGeom>
        </p:spPr>
      </p:pic>
      <p:sp>
        <p:nvSpPr>
          <p:cNvPr id="66" name="Freeform 35">
            <a:extLst>
              <a:ext uri="{FF2B5EF4-FFF2-40B4-BE49-F238E27FC236}">
                <a16:creationId xmlns:a16="http://schemas.microsoft.com/office/drawing/2014/main" xmlns="" id="{98C6737A-734A-4BB6-A24C-7827CC7A5F7C}"/>
              </a:ext>
            </a:extLst>
          </p:cNvPr>
          <p:cNvSpPr>
            <a:spLocks/>
          </p:cNvSpPr>
          <p:nvPr/>
        </p:nvSpPr>
        <p:spPr bwMode="auto">
          <a:xfrm>
            <a:off x="959793" y="3020728"/>
            <a:ext cx="922355" cy="830381"/>
          </a:xfrm>
          <a:custGeom>
            <a:avLst/>
            <a:gdLst>
              <a:gd name="T0" fmla="*/ 723 w 723"/>
              <a:gd name="T1" fmla="*/ 519 h 940"/>
              <a:gd name="T2" fmla="*/ 0 w 723"/>
              <a:gd name="T3" fmla="*/ 940 h 940"/>
              <a:gd name="T4" fmla="*/ 0 w 723"/>
              <a:gd name="T5" fmla="*/ 0 h 940"/>
              <a:gd name="T6" fmla="*/ 723 w 723"/>
              <a:gd name="T7" fmla="*/ 0 h 940"/>
              <a:gd name="T8" fmla="*/ 723 w 723"/>
              <a:gd name="T9" fmla="*/ 519 h 940"/>
              <a:gd name="T10" fmla="*/ 723 w 723"/>
              <a:gd name="T11" fmla="*/ 51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3" h="940">
                <a:moveTo>
                  <a:pt x="723" y="519"/>
                </a:moveTo>
                <a:lnTo>
                  <a:pt x="0" y="940"/>
                </a:lnTo>
                <a:lnTo>
                  <a:pt x="0" y="0"/>
                </a:lnTo>
                <a:lnTo>
                  <a:pt x="723" y="0"/>
                </a:lnTo>
                <a:lnTo>
                  <a:pt x="723" y="519"/>
                </a:lnTo>
                <a:lnTo>
                  <a:pt x="723" y="5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36000" tIns="3600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Gore Street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Manchester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60" dirty="0">
                <a:solidFill>
                  <a:srgbClr val="4A4A49"/>
                </a:solidFill>
                <a:latin typeface="Montserrat" panose="02000505000000020004" pitchFamily="2" charset="0"/>
              </a:rPr>
              <a:t>375 units</a:t>
            </a:r>
            <a:endParaRPr kumimoji="0" lang="en-GB" sz="1000" b="0" i="0" u="none" strike="noStrike" kern="1200" cap="none" spc="-6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6C6292F-94B1-4BA4-8BC2-F32E2B9123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702" y="4609265"/>
            <a:ext cx="1511425" cy="1348371"/>
          </a:xfrm>
          <a:prstGeom prst="rect">
            <a:avLst/>
          </a:prstGeom>
        </p:spPr>
      </p:pic>
      <p:sp>
        <p:nvSpPr>
          <p:cNvPr id="68" name="Freeform 35">
            <a:extLst>
              <a:ext uri="{FF2B5EF4-FFF2-40B4-BE49-F238E27FC236}">
                <a16:creationId xmlns:a16="http://schemas.microsoft.com/office/drawing/2014/main" xmlns="" id="{710ED4F0-4CB8-4C06-9238-7D9913EB044C}"/>
              </a:ext>
            </a:extLst>
          </p:cNvPr>
          <p:cNvSpPr>
            <a:spLocks/>
          </p:cNvSpPr>
          <p:nvPr/>
        </p:nvSpPr>
        <p:spPr bwMode="auto">
          <a:xfrm>
            <a:off x="957701" y="4609265"/>
            <a:ext cx="922355" cy="830381"/>
          </a:xfrm>
          <a:custGeom>
            <a:avLst/>
            <a:gdLst>
              <a:gd name="T0" fmla="*/ 723 w 723"/>
              <a:gd name="T1" fmla="*/ 519 h 940"/>
              <a:gd name="T2" fmla="*/ 0 w 723"/>
              <a:gd name="T3" fmla="*/ 940 h 940"/>
              <a:gd name="T4" fmla="*/ 0 w 723"/>
              <a:gd name="T5" fmla="*/ 0 h 940"/>
              <a:gd name="T6" fmla="*/ 723 w 723"/>
              <a:gd name="T7" fmla="*/ 0 h 940"/>
              <a:gd name="T8" fmla="*/ 723 w 723"/>
              <a:gd name="T9" fmla="*/ 519 h 940"/>
              <a:gd name="T10" fmla="*/ 723 w 723"/>
              <a:gd name="T11" fmla="*/ 51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3" h="940">
                <a:moveTo>
                  <a:pt x="723" y="519"/>
                </a:moveTo>
                <a:lnTo>
                  <a:pt x="0" y="940"/>
                </a:lnTo>
                <a:lnTo>
                  <a:pt x="0" y="0"/>
                </a:lnTo>
                <a:lnTo>
                  <a:pt x="723" y="0"/>
                </a:lnTo>
                <a:lnTo>
                  <a:pt x="723" y="519"/>
                </a:lnTo>
                <a:lnTo>
                  <a:pt x="723" y="5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36000" tIns="3600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YMCA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60" dirty="0">
                <a:solidFill>
                  <a:srgbClr val="4A4A49"/>
                </a:solidFill>
                <a:latin typeface="Montserrat" panose="02000505000000020004" pitchFamily="2" charset="0"/>
              </a:rPr>
              <a:t>Milton Keynes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261 units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35179A2B-AE5A-4544-8026-9DA3B73064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5681" y="1468438"/>
            <a:ext cx="1471574" cy="1324300"/>
          </a:xfrm>
          <a:prstGeom prst="rect">
            <a:avLst/>
          </a:prstGeom>
        </p:spPr>
      </p:pic>
      <p:sp>
        <p:nvSpPr>
          <p:cNvPr id="70" name="Freeform 35">
            <a:extLst>
              <a:ext uri="{FF2B5EF4-FFF2-40B4-BE49-F238E27FC236}">
                <a16:creationId xmlns:a16="http://schemas.microsoft.com/office/drawing/2014/main" xmlns="" id="{42A92B0C-DB27-413A-8A8C-3476A134EFD9}"/>
              </a:ext>
            </a:extLst>
          </p:cNvPr>
          <p:cNvSpPr>
            <a:spLocks/>
          </p:cNvSpPr>
          <p:nvPr/>
        </p:nvSpPr>
        <p:spPr bwMode="auto">
          <a:xfrm>
            <a:off x="5694130" y="1468438"/>
            <a:ext cx="922355" cy="830381"/>
          </a:xfrm>
          <a:custGeom>
            <a:avLst/>
            <a:gdLst>
              <a:gd name="T0" fmla="*/ 723 w 723"/>
              <a:gd name="T1" fmla="*/ 519 h 940"/>
              <a:gd name="T2" fmla="*/ 0 w 723"/>
              <a:gd name="T3" fmla="*/ 940 h 940"/>
              <a:gd name="T4" fmla="*/ 0 w 723"/>
              <a:gd name="T5" fmla="*/ 0 h 940"/>
              <a:gd name="T6" fmla="*/ 723 w 723"/>
              <a:gd name="T7" fmla="*/ 0 h 940"/>
              <a:gd name="T8" fmla="*/ 723 w 723"/>
              <a:gd name="T9" fmla="*/ 519 h 940"/>
              <a:gd name="T10" fmla="*/ 723 w 723"/>
              <a:gd name="T11" fmla="*/ 51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3" h="940">
                <a:moveTo>
                  <a:pt x="723" y="519"/>
                </a:moveTo>
                <a:lnTo>
                  <a:pt x="0" y="940"/>
                </a:lnTo>
                <a:lnTo>
                  <a:pt x="0" y="0"/>
                </a:lnTo>
                <a:lnTo>
                  <a:pt x="723" y="0"/>
                </a:lnTo>
                <a:lnTo>
                  <a:pt x="723" y="519"/>
                </a:lnTo>
                <a:lnTo>
                  <a:pt x="723" y="5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36000" tIns="3600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60" normalizeH="0" baseline="0" noProof="0" dirty="0" err="1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Eccy</a:t>
            </a:r>
            <a:r>
              <a:rPr kumimoji="0" lang="en-GB" sz="1000" b="1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Village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60" dirty="0">
                <a:solidFill>
                  <a:srgbClr val="4A4A49"/>
                </a:solidFill>
                <a:latin typeface="Montserrat" panose="02000505000000020004" pitchFamily="2" charset="0"/>
              </a:rPr>
              <a:t>Sheffield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237 units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C32E0FE-6E11-4845-A6BD-80FFAF4456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3705" y="1468438"/>
            <a:ext cx="1537525" cy="1333747"/>
          </a:xfrm>
          <a:prstGeom prst="rect">
            <a:avLst/>
          </a:prstGeom>
        </p:spPr>
      </p:pic>
      <p:sp>
        <p:nvSpPr>
          <p:cNvPr id="72" name="Freeform 35">
            <a:extLst>
              <a:ext uri="{FF2B5EF4-FFF2-40B4-BE49-F238E27FC236}">
                <a16:creationId xmlns:a16="http://schemas.microsoft.com/office/drawing/2014/main" xmlns="" id="{53E3E727-0E96-4BE5-8E91-10CD4F6C348D}"/>
              </a:ext>
            </a:extLst>
          </p:cNvPr>
          <p:cNvSpPr>
            <a:spLocks/>
          </p:cNvSpPr>
          <p:nvPr/>
        </p:nvSpPr>
        <p:spPr bwMode="auto">
          <a:xfrm>
            <a:off x="7233706" y="1468438"/>
            <a:ext cx="922355" cy="830381"/>
          </a:xfrm>
          <a:custGeom>
            <a:avLst/>
            <a:gdLst>
              <a:gd name="T0" fmla="*/ 723 w 723"/>
              <a:gd name="T1" fmla="*/ 519 h 940"/>
              <a:gd name="T2" fmla="*/ 0 w 723"/>
              <a:gd name="T3" fmla="*/ 940 h 940"/>
              <a:gd name="T4" fmla="*/ 0 w 723"/>
              <a:gd name="T5" fmla="*/ 0 h 940"/>
              <a:gd name="T6" fmla="*/ 723 w 723"/>
              <a:gd name="T7" fmla="*/ 0 h 940"/>
              <a:gd name="T8" fmla="*/ 723 w 723"/>
              <a:gd name="T9" fmla="*/ 519 h 940"/>
              <a:gd name="T10" fmla="*/ 723 w 723"/>
              <a:gd name="T11" fmla="*/ 51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3" h="940">
                <a:moveTo>
                  <a:pt x="723" y="519"/>
                </a:moveTo>
                <a:lnTo>
                  <a:pt x="0" y="940"/>
                </a:lnTo>
                <a:lnTo>
                  <a:pt x="0" y="0"/>
                </a:lnTo>
                <a:lnTo>
                  <a:pt x="723" y="0"/>
                </a:lnTo>
                <a:lnTo>
                  <a:pt x="723" y="519"/>
                </a:lnTo>
                <a:lnTo>
                  <a:pt x="723" y="5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36000" tIns="3600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60" normalizeH="0" baseline="0" noProof="0" dirty="0" err="1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Silbury</a:t>
            </a:r>
            <a:r>
              <a:rPr kumimoji="0" lang="en-GB" sz="1000" b="1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 Blvd </a:t>
            </a:r>
            <a:r>
              <a:rPr kumimoji="0" lang="en-GB" sz="1000" b="0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Milton Keynes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60" dirty="0">
                <a:solidFill>
                  <a:srgbClr val="4A4A49"/>
                </a:solidFill>
                <a:latin typeface="Montserrat" panose="02000505000000020004" pitchFamily="2" charset="0"/>
              </a:rPr>
              <a:t>139 units</a:t>
            </a:r>
            <a:endParaRPr kumimoji="0" lang="en-GB" sz="1000" b="0" i="0" u="none" strike="noStrike" kern="1200" cap="none" spc="-6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879CAC03-EA72-4065-8371-D5DAD437C08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452" y="3020728"/>
            <a:ext cx="1490916" cy="1315049"/>
          </a:xfrm>
          <a:prstGeom prst="rect">
            <a:avLst/>
          </a:prstGeom>
        </p:spPr>
      </p:pic>
      <p:sp>
        <p:nvSpPr>
          <p:cNvPr id="74" name="Freeform 35">
            <a:extLst>
              <a:ext uri="{FF2B5EF4-FFF2-40B4-BE49-F238E27FC236}">
                <a16:creationId xmlns:a16="http://schemas.microsoft.com/office/drawing/2014/main" xmlns="" id="{0E93FE42-6947-41EA-9FA6-8486AF57D97B}"/>
              </a:ext>
            </a:extLst>
          </p:cNvPr>
          <p:cNvSpPr>
            <a:spLocks/>
          </p:cNvSpPr>
          <p:nvPr/>
        </p:nvSpPr>
        <p:spPr bwMode="auto">
          <a:xfrm>
            <a:off x="2540453" y="3020728"/>
            <a:ext cx="922355" cy="830381"/>
          </a:xfrm>
          <a:custGeom>
            <a:avLst/>
            <a:gdLst>
              <a:gd name="T0" fmla="*/ 723 w 723"/>
              <a:gd name="T1" fmla="*/ 519 h 940"/>
              <a:gd name="T2" fmla="*/ 0 w 723"/>
              <a:gd name="T3" fmla="*/ 940 h 940"/>
              <a:gd name="T4" fmla="*/ 0 w 723"/>
              <a:gd name="T5" fmla="*/ 0 h 940"/>
              <a:gd name="T6" fmla="*/ 723 w 723"/>
              <a:gd name="T7" fmla="*/ 0 h 940"/>
              <a:gd name="T8" fmla="*/ 723 w 723"/>
              <a:gd name="T9" fmla="*/ 519 h 940"/>
              <a:gd name="T10" fmla="*/ 723 w 723"/>
              <a:gd name="T11" fmla="*/ 519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3" h="940">
                <a:moveTo>
                  <a:pt x="723" y="519"/>
                </a:moveTo>
                <a:lnTo>
                  <a:pt x="0" y="940"/>
                </a:lnTo>
                <a:lnTo>
                  <a:pt x="0" y="0"/>
                </a:lnTo>
                <a:lnTo>
                  <a:pt x="723" y="0"/>
                </a:lnTo>
                <a:lnTo>
                  <a:pt x="723" y="519"/>
                </a:lnTo>
                <a:lnTo>
                  <a:pt x="723" y="5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36000" tIns="3600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Pontoon Dock </a:t>
            </a:r>
            <a:r>
              <a:rPr kumimoji="0" lang="en-GB" sz="1000" b="0" i="0" u="none" strike="noStrike" kern="1200" cap="none" spc="-6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60" dirty="0">
                <a:solidFill>
                  <a:srgbClr val="4A4A49"/>
                </a:solidFill>
                <a:latin typeface="Montserrat" panose="02000505000000020004" pitchFamily="2" charset="0"/>
              </a:rPr>
              <a:t>236 units</a:t>
            </a:r>
            <a:endParaRPr kumimoji="0" lang="en-GB" sz="1000" b="0" i="0" u="none" strike="noStrike" kern="1200" cap="none" spc="-6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253" name="Text Placeholder 2">
            <a:extLst>
              <a:ext uri="{FF2B5EF4-FFF2-40B4-BE49-F238E27FC236}">
                <a16:creationId xmlns:a16="http://schemas.microsoft.com/office/drawing/2014/main" xmlns="" id="{25BB9D05-30CC-4C8C-A198-27E64EC491F5}"/>
              </a:ext>
            </a:extLst>
          </p:cNvPr>
          <p:cNvSpPr txBox="1">
            <a:spLocks/>
          </p:cNvSpPr>
          <p:nvPr/>
        </p:nvSpPr>
        <p:spPr>
          <a:xfrm>
            <a:off x="349128" y="1471320"/>
            <a:ext cx="638811" cy="249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spc="-8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ct val="80000"/>
              <a:buFontTx/>
              <a:buBlip>
                <a:blip r:embed="rId12"/>
              </a:buBlip>
              <a:defRPr sz="14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4"/>
                </a:solidFill>
              </a:rPr>
              <a:t>2019</a:t>
            </a:r>
          </a:p>
        </p:txBody>
      </p:sp>
      <p:sp>
        <p:nvSpPr>
          <p:cNvPr id="254" name="Text Placeholder 2">
            <a:extLst>
              <a:ext uri="{FF2B5EF4-FFF2-40B4-BE49-F238E27FC236}">
                <a16:creationId xmlns:a16="http://schemas.microsoft.com/office/drawing/2014/main" xmlns="" id="{AE3BBC96-240D-49B2-8988-B7B24CCA47ED}"/>
              </a:ext>
            </a:extLst>
          </p:cNvPr>
          <p:cNvSpPr txBox="1">
            <a:spLocks/>
          </p:cNvSpPr>
          <p:nvPr/>
        </p:nvSpPr>
        <p:spPr>
          <a:xfrm>
            <a:off x="349127" y="3015289"/>
            <a:ext cx="638811" cy="249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spc="-8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ct val="80000"/>
              <a:buFontTx/>
              <a:buBlip>
                <a:blip r:embed="rId12"/>
              </a:buBlip>
              <a:defRPr sz="14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4"/>
                </a:solidFill>
              </a:rPr>
              <a:t>2020</a:t>
            </a:r>
          </a:p>
        </p:txBody>
      </p:sp>
      <p:sp>
        <p:nvSpPr>
          <p:cNvPr id="255" name="Text Placeholder 2">
            <a:extLst>
              <a:ext uri="{FF2B5EF4-FFF2-40B4-BE49-F238E27FC236}">
                <a16:creationId xmlns:a16="http://schemas.microsoft.com/office/drawing/2014/main" xmlns="" id="{97B6000B-0A38-4EC2-93A0-D3202C283B70}"/>
              </a:ext>
            </a:extLst>
          </p:cNvPr>
          <p:cNvSpPr txBox="1">
            <a:spLocks/>
          </p:cNvSpPr>
          <p:nvPr/>
        </p:nvSpPr>
        <p:spPr>
          <a:xfrm>
            <a:off x="368630" y="4609265"/>
            <a:ext cx="638811" cy="249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spc="-8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ct val="80000"/>
              <a:buFontTx/>
              <a:buBlip>
                <a:blip r:embed="rId12"/>
              </a:buBlip>
              <a:defRPr sz="14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4"/>
                </a:solidFill>
              </a:rPr>
              <a:t>2021</a:t>
            </a:r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xmlns="" id="{2D650857-47DD-4EA0-8A46-DC65C2588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2774" y="6480640"/>
            <a:ext cx="4788177" cy="227300"/>
          </a:xfrm>
        </p:spPr>
        <p:txBody>
          <a:bodyPr/>
          <a:lstStyle/>
          <a:p>
            <a:pPr algn="l"/>
            <a:r>
              <a:rPr lang="en-GB" dirty="0"/>
              <a:t>Grainger Plc  |  www.graingerplc.co.uk  |  October 2018  </a:t>
            </a:r>
          </a:p>
        </p:txBody>
      </p:sp>
    </p:spTree>
    <p:extLst>
      <p:ext uri="{BB962C8B-B14F-4D97-AF65-F5344CB8AC3E}">
        <p14:creationId xmlns:p14="http://schemas.microsoft.com/office/powerpoint/2010/main" val="31834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DC07E5-8E5A-4F7D-85D1-012963B3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DABBD4-A266-4B85-9744-2870AC7C55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940" y="1268414"/>
            <a:ext cx="3179626" cy="42395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8ED0CFC-EDBF-4440-A52E-DF4B1D25DA68}"/>
              </a:ext>
            </a:extLst>
          </p:cNvPr>
          <p:cNvGrpSpPr/>
          <p:nvPr/>
        </p:nvGrpSpPr>
        <p:grpSpPr>
          <a:xfrm>
            <a:off x="3646955" y="1266809"/>
            <a:ext cx="5111957" cy="4951743"/>
            <a:chOff x="3671593" y="2917914"/>
            <a:chExt cx="5578344" cy="48147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553C34F-1734-4A96-8558-47ECE6255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1593" y="2917914"/>
              <a:ext cx="2476726" cy="15892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E829AC1-C6A1-4426-99E8-69B10098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7338" y="4580261"/>
              <a:ext cx="4912599" cy="3152371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67D3C3AF-5964-4A06-B438-4745BF04FA7E}"/>
              </a:ext>
            </a:extLst>
          </p:cNvPr>
          <p:cNvSpPr>
            <a:spLocks/>
          </p:cNvSpPr>
          <p:nvPr/>
        </p:nvSpPr>
        <p:spPr>
          <a:xfrm>
            <a:off x="403941" y="5550953"/>
            <a:ext cx="1000134" cy="744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>
                <a:latin typeface="+mj-lt"/>
              </a:rPr>
              <a:t>28</a:t>
            </a:r>
          </a:p>
          <a:p>
            <a:pPr algn="ctr">
              <a:lnSpc>
                <a:spcPct val="90000"/>
              </a:lnSpc>
            </a:pPr>
            <a:r>
              <a:rPr lang="en-GB" sz="1000"/>
              <a:t>Average </a:t>
            </a:r>
            <a:br>
              <a:rPr lang="en-GB" sz="1000"/>
            </a:br>
            <a:r>
              <a:rPr lang="en-GB" sz="1000"/>
              <a:t>age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C529B372-AB6E-47BB-B34C-1F77E17CEEC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80002" y="1268412"/>
          <a:ext cx="277891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6303">
                  <a:extLst>
                    <a:ext uri="{9D8B030D-6E8A-4147-A177-3AD203B41FA5}">
                      <a16:colId xmlns:a16="http://schemas.microsoft.com/office/drawing/2014/main" xmlns="" val="1840168402"/>
                    </a:ext>
                  </a:extLst>
                </a:gridCol>
                <a:gridCol w="926304">
                  <a:extLst>
                    <a:ext uri="{9D8B030D-6E8A-4147-A177-3AD203B41FA5}">
                      <a16:colId xmlns:a16="http://schemas.microsoft.com/office/drawing/2014/main" xmlns="" val="2641072639"/>
                    </a:ext>
                  </a:extLst>
                </a:gridCol>
                <a:gridCol w="926303">
                  <a:extLst>
                    <a:ext uri="{9D8B030D-6E8A-4147-A177-3AD203B41FA5}">
                      <a16:colId xmlns:a16="http://schemas.microsoft.com/office/drawing/2014/main" xmlns="" val="3924731804"/>
                    </a:ext>
                  </a:extLst>
                </a:gridCol>
              </a:tblGrid>
              <a:tr h="22121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" panose="02000505000000020004" pitchFamily="2" charset="0"/>
                        </a:rPr>
                        <a:t>Apartments</a:t>
                      </a:r>
                    </a:p>
                  </a:txBody>
                  <a:tcPr marL="36000" marR="36000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2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134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3410012"/>
                  </a:ext>
                </a:extLst>
              </a:tr>
              <a:tr h="436360">
                <a:tc>
                  <a:txBody>
                    <a:bodyPr/>
                    <a:lstStyle/>
                    <a:p>
                      <a:r>
                        <a:rPr lang="en-GB" sz="1000" kern="12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" panose="02000505000000020004" pitchFamily="2" charset="0"/>
                          <a:ea typeface="+mn-ea"/>
                          <a:cs typeface="+mn-cs"/>
                        </a:rPr>
                        <a:t>Investment via GRIP REIT </a:t>
                      </a:r>
                      <a:br>
                        <a:rPr lang="en-GB" sz="1000" kern="12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" panose="02000505000000020004" pitchFamily="2" charset="0"/>
                          <a:ea typeface="+mn-ea"/>
                          <a:cs typeface="+mn-cs"/>
                        </a:rPr>
                      </a:br>
                      <a:r>
                        <a:rPr lang="en-GB" sz="1000" kern="12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" panose="02000505000000020004" pitchFamily="2" charset="0"/>
                          <a:ea typeface="+mn-ea"/>
                          <a:cs typeface="+mn-cs"/>
                        </a:rPr>
                        <a:t>(25% share)</a:t>
                      </a:r>
                      <a:endParaRPr lang="en-US" sz="1000">
                        <a:solidFill>
                          <a:schemeClr val="accent2">
                            <a:lumMod val="50000"/>
                          </a:schemeClr>
                        </a:solidFill>
                        <a:latin typeface="Montserrat" panose="02000505000000020004" pitchFamily="2" charset="0"/>
                      </a:endParaRPr>
                    </a:p>
                  </a:txBody>
                  <a:tcPr marL="36000" marR="36000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£33m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0243404"/>
                  </a:ext>
                </a:extLst>
              </a:tr>
              <a:tr h="29999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  <a:latin typeface="Montserrat" panose="02000505000000020004" pitchFamily="2" charset="0"/>
                        </a:rPr>
                        <a:t>100%  let in…</a:t>
                      </a:r>
                    </a:p>
                  </a:txBody>
                  <a:tcPr marL="36000" marR="36000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2"/>
                          </a:solidFill>
                          <a:latin typeface="+mj-lt"/>
                        </a:rPr>
                        <a:t>…</a:t>
                      </a:r>
                      <a:r>
                        <a:rPr lang="en-US" sz="2400" dirty="0">
                          <a:solidFill>
                            <a:schemeClr val="bg2"/>
                          </a:solidFill>
                          <a:latin typeface="+mj-lt"/>
                        </a:rPr>
                        <a:t>5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 marL="0" algn="l" defTabSz="685800" rtl="0" eaLnBrk="1" latinLnBrk="0" hangingPunct="1"/>
                      <a:r>
                        <a:rPr lang="en-US" sz="1200" kern="1200" dirty="0">
                          <a:solidFill>
                            <a:schemeClr val="bg2"/>
                          </a:solidFill>
                          <a:latin typeface="Montserrat" panose="02000505000000020004" pitchFamily="2" charset="0"/>
                          <a:ea typeface="+mn-ea"/>
                          <a:cs typeface="+mn-cs"/>
                        </a:rPr>
                        <a:t>months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 dirty="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+mn-cs"/>
                        </a:rPr>
                        <a:t>42%</a:t>
                      </a:r>
                    </a:p>
                    <a:p>
                      <a:pPr algn="r"/>
                      <a:r>
                        <a:rPr lang="en-US" sz="1100" dirty="0">
                          <a:solidFill>
                            <a:schemeClr val="bg2"/>
                          </a:solidFill>
                          <a:latin typeface="Montserrat" panose="02000505000000020004" pitchFamily="2" charset="0"/>
                        </a:rPr>
                        <a:t>3yr lease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5135843"/>
                  </a:ext>
                </a:extLst>
              </a:tr>
            </a:tbl>
          </a:graphicData>
        </a:graphic>
      </p:graphicFrame>
      <p:sp>
        <p:nvSpPr>
          <p:cNvPr id="16" name="Footer Placeholder 2">
            <a:extLst>
              <a:ext uri="{FF2B5EF4-FFF2-40B4-BE49-F238E27FC236}">
                <a16:creationId xmlns:a16="http://schemas.microsoft.com/office/drawing/2014/main" xmlns="" id="{01297C5D-81F6-4679-ABCE-F6F16AF11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2774" y="6480640"/>
            <a:ext cx="4788177" cy="227300"/>
          </a:xfrm>
        </p:spPr>
        <p:txBody>
          <a:bodyPr/>
          <a:lstStyle/>
          <a:p>
            <a:pPr algn="l"/>
            <a:r>
              <a:rPr lang="en-GB" dirty="0"/>
              <a:t>Grainger Plc  |  www.graingerplc.co.uk  |  October 2018 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4020372-4B40-4A5A-B5AE-54B41450C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D406B24A-9F6E-41E8-9CDB-6E891C3A8CD9}"/>
              </a:ext>
            </a:extLst>
          </p:cNvPr>
          <p:cNvSpPr txBox="1">
            <a:spLocks/>
          </p:cNvSpPr>
          <p:nvPr/>
        </p:nvSpPr>
        <p:spPr>
          <a:xfrm>
            <a:off x="358775" y="837646"/>
            <a:ext cx="8426450" cy="45561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 spc="-80" baseline="0">
                <a:solidFill>
                  <a:schemeClr val="accent2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ct val="80000"/>
              <a:buFontTx/>
              <a:buBlip>
                <a:blip r:embed="rId5"/>
              </a:buBlip>
              <a:defRPr sz="14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+mj-lt"/>
              </a:rPr>
              <a:t>Argo Apartments, Canning Town, London</a:t>
            </a:r>
          </a:p>
        </p:txBody>
      </p:sp>
    </p:spTree>
    <p:extLst>
      <p:ext uri="{BB962C8B-B14F-4D97-AF65-F5344CB8AC3E}">
        <p14:creationId xmlns:p14="http://schemas.microsoft.com/office/powerpoint/2010/main" val="41986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9">
            <a:extLst>
              <a:ext uri="{FF2B5EF4-FFF2-40B4-BE49-F238E27FC236}">
                <a16:creationId xmlns:a16="http://schemas.microsoft.com/office/drawing/2014/main" xmlns="" id="{7D522CD3-2EB2-491E-B4EC-275A574DAE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12" r="5612"/>
          <a:stretch/>
        </p:blipFill>
        <p:spPr>
          <a:xfrm>
            <a:off x="357188" y="3833813"/>
            <a:ext cx="2762250" cy="24685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DC07E5-8E5A-4F7D-85D1-012963B3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2313A-DEBC-4CA4-B008-A02D4ABE2C72}" type="slidenum">
              <a:rPr lang="en-GB" smtClean="0"/>
              <a:t>22</a:t>
            </a:fld>
            <a:endParaRPr lang="en-GB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C529B372-AB6E-47BB-B34C-1F77E17CEEC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01454" y="1248669"/>
          <a:ext cx="2778910" cy="11118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6303">
                  <a:extLst>
                    <a:ext uri="{9D8B030D-6E8A-4147-A177-3AD203B41FA5}">
                      <a16:colId xmlns:a16="http://schemas.microsoft.com/office/drawing/2014/main" xmlns="" val="1840168402"/>
                    </a:ext>
                  </a:extLst>
                </a:gridCol>
                <a:gridCol w="1852607">
                  <a:extLst>
                    <a:ext uri="{9D8B030D-6E8A-4147-A177-3AD203B41FA5}">
                      <a16:colId xmlns:a16="http://schemas.microsoft.com/office/drawing/2014/main" xmlns="" val="2641072639"/>
                    </a:ext>
                  </a:extLst>
                </a:gridCol>
              </a:tblGrid>
              <a:tr h="331874">
                <a:tc>
                  <a:txBody>
                    <a:bodyPr/>
                    <a:lstStyle/>
                    <a:p>
                      <a:r>
                        <a:rPr lang="en-US" sz="1000" b="0" kern="1200" spc="-8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" panose="02000505000000020004" pitchFamily="2" charset="0"/>
                          <a:ea typeface="+mn-ea"/>
                          <a:cs typeface="+mn-cs"/>
                        </a:rPr>
                        <a:t>Apartments</a:t>
                      </a:r>
                    </a:p>
                  </a:txBody>
                  <a:tcPr marL="36000" marR="36000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614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3410012"/>
                  </a:ext>
                </a:extLst>
              </a:tr>
              <a:tr h="65465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" panose="02000505000000020004" pitchFamily="2" charset="0"/>
                          <a:ea typeface="+mn-ea"/>
                          <a:cs typeface="+mn-cs"/>
                        </a:rPr>
                        <a:t>Investment cost</a:t>
                      </a:r>
                      <a:endParaRPr lang="en-US" sz="1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Montserrat" panose="02000505000000020004" pitchFamily="2" charset="0"/>
                      </a:endParaRPr>
                    </a:p>
                    <a:p>
                      <a:endParaRPr lang="en-US" sz="1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Montserrat" panose="02000505000000020004" pitchFamily="2" charset="0"/>
                      </a:endParaRPr>
                    </a:p>
                  </a:txBody>
                  <a:tcPr marL="36000" marR="36000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£99m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0243404"/>
                  </a:ext>
                </a:extLst>
              </a:tr>
            </a:tbl>
          </a:graphicData>
        </a:graphic>
      </p:graphicFrame>
      <p:sp>
        <p:nvSpPr>
          <p:cNvPr id="16" name="Footer Placeholder 2">
            <a:extLst>
              <a:ext uri="{FF2B5EF4-FFF2-40B4-BE49-F238E27FC236}">
                <a16:creationId xmlns:a16="http://schemas.microsoft.com/office/drawing/2014/main" xmlns="" id="{01297C5D-81F6-4679-ABCE-F6F16AF11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2774" y="6480640"/>
            <a:ext cx="4788177" cy="227300"/>
          </a:xfrm>
        </p:spPr>
        <p:txBody>
          <a:bodyPr/>
          <a:lstStyle/>
          <a:p>
            <a:pPr algn="l"/>
            <a:r>
              <a:rPr lang="en-GB" dirty="0"/>
              <a:t>Grainger Plc  |  www.graingerplc.co.uk  |  October 2018 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4020372-4B40-4A5A-B5AE-54B41450C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D406B24A-9F6E-41E8-9CDB-6E891C3A8CD9}"/>
              </a:ext>
            </a:extLst>
          </p:cNvPr>
          <p:cNvSpPr txBox="1">
            <a:spLocks/>
          </p:cNvSpPr>
          <p:nvPr/>
        </p:nvSpPr>
        <p:spPr>
          <a:xfrm>
            <a:off x="358775" y="837646"/>
            <a:ext cx="8426450" cy="45561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 spc="-80" baseline="0">
                <a:solidFill>
                  <a:schemeClr val="accent2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ct val="80000"/>
              <a:buFontTx/>
              <a:buBlip>
                <a:blip r:embed="rId3"/>
              </a:buBlip>
              <a:defRPr sz="14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Clippers Quay, Salford Quays, Greater Manchester</a:t>
            </a:r>
          </a:p>
        </p:txBody>
      </p:sp>
      <p:pic>
        <p:nvPicPr>
          <p:cNvPr id="14" name="Picture Placeholder 18">
            <a:extLst>
              <a:ext uri="{FF2B5EF4-FFF2-40B4-BE49-F238E27FC236}">
                <a16:creationId xmlns:a16="http://schemas.microsoft.com/office/drawing/2014/main" xmlns="" id="{E7A199CC-8FD2-44F8-9544-C8BC4878B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58" r="10358"/>
          <a:stretch/>
        </p:blipFill>
        <p:spPr>
          <a:xfrm>
            <a:off x="357189" y="1293813"/>
            <a:ext cx="2762250" cy="2468562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xmlns="" id="{877808A2-C3BC-4E6B-90D6-09ED9FC005E8}"/>
              </a:ext>
            </a:extLst>
          </p:cNvPr>
          <p:cNvSpPr txBox="1">
            <a:spLocks/>
          </p:cNvSpPr>
          <p:nvPr/>
        </p:nvSpPr>
        <p:spPr>
          <a:xfrm>
            <a:off x="6023164" y="4752167"/>
            <a:ext cx="2762060" cy="1447909"/>
          </a:xfrm>
          <a:prstGeom prst="rect">
            <a:avLst/>
          </a:prstGeom>
        </p:spPr>
        <p:txBody>
          <a:bodyPr vert="horz" lIns="144000" tIns="108000" rIns="14400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 spc="-80" baseline="0">
                <a:solidFill>
                  <a:schemeClr val="accent2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ct val="80000"/>
              <a:buFontTx/>
              <a:buBlip>
                <a:blip r:embed="rId3"/>
              </a:buBlip>
              <a:defRPr sz="14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-266700">
              <a:spcBef>
                <a:spcPts val="600"/>
              </a:spcBef>
              <a:spcAft>
                <a:spcPts val="0"/>
              </a:spcAft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xmlns="" id="{60C07CE2-A7F2-47B1-B470-9C0D8D0A3B6B}"/>
              </a:ext>
            </a:extLst>
          </p:cNvPr>
          <p:cNvSpPr txBox="1">
            <a:spLocks/>
          </p:cNvSpPr>
          <p:nvPr/>
        </p:nvSpPr>
        <p:spPr>
          <a:xfrm>
            <a:off x="5966916" y="4029271"/>
            <a:ext cx="2604273" cy="56324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 spc="-80" baseline="0">
                <a:solidFill>
                  <a:schemeClr val="accent2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ct val="80000"/>
              <a:buFontTx/>
              <a:buBlip>
                <a:blip r:embed="rId3"/>
              </a:buBlip>
              <a:defRPr sz="14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/>
                </a:solidFill>
              </a:rPr>
              <a:t>Phase 1 Opening Oct.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77778-4AB7-43BA-95C7-E719124A6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80" y="2413941"/>
            <a:ext cx="5498684" cy="38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3D2F5-B39A-4611-9C91-A23CB0951C07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4D858D">
                    <a:lumMod val="75000"/>
                  </a:srgb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4D858D">
                  <a:lumMod val="75000"/>
                </a:srgb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B5C093-A292-4186-993A-24125CFE7D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36" y="1290064"/>
            <a:ext cx="3227889" cy="2418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B03D6AA-4123-45C7-8C8B-8C9783E27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4" y="1461962"/>
            <a:ext cx="1283400" cy="1019523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xmlns="" id="{C3F17E92-6416-4A77-A039-09D13A7F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2774" y="6480640"/>
            <a:ext cx="4788177" cy="2273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-20" normalizeH="0" baseline="0" noProof="0" dirty="0">
                <a:ln>
                  <a:noFill/>
                </a:ln>
                <a:solidFill>
                  <a:srgbClr val="4D858D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Grainger Plc  |  www.graingerplc.co.uk  | 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7A4CA4E3-82A2-4142-9DAA-0B5C02D2C5D6}"/>
              </a:ext>
            </a:extLst>
          </p:cNvPr>
          <p:cNvSpPr txBox="1">
            <a:spLocks/>
          </p:cNvSpPr>
          <p:nvPr/>
        </p:nvSpPr>
        <p:spPr>
          <a:xfrm>
            <a:off x="358775" y="837646"/>
            <a:ext cx="8426450" cy="45561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 spc="-80" baseline="0">
                <a:solidFill>
                  <a:schemeClr val="accent2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ct val="80000"/>
              <a:buFontTx/>
              <a:buBlip>
                <a:blip r:embed="rId4"/>
              </a:buBlip>
              <a:defRPr sz="14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780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80975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‒"/>
              <a:defRPr sz="11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Berewood, Hampshire</a:t>
            </a: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xmlns="" id="{2152DCD5-10B9-4AA5-B4F7-D005FC70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FDD923-B63F-4A1A-B05D-ABC71132E4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2848284"/>
            <a:ext cx="5086985" cy="3384948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00AA195A-D7C7-4BD9-9BF3-FA905CF7DC6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66849" y="1290064"/>
          <a:ext cx="2778910" cy="11118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6303">
                  <a:extLst>
                    <a:ext uri="{9D8B030D-6E8A-4147-A177-3AD203B41FA5}">
                      <a16:colId xmlns:a16="http://schemas.microsoft.com/office/drawing/2014/main" xmlns="" val="1840168402"/>
                    </a:ext>
                  </a:extLst>
                </a:gridCol>
                <a:gridCol w="1852607">
                  <a:extLst>
                    <a:ext uri="{9D8B030D-6E8A-4147-A177-3AD203B41FA5}">
                      <a16:colId xmlns:a16="http://schemas.microsoft.com/office/drawing/2014/main" xmlns="" val="2641072639"/>
                    </a:ext>
                  </a:extLst>
                </a:gridCol>
              </a:tblGrid>
              <a:tr h="331874">
                <a:tc>
                  <a:txBody>
                    <a:bodyPr/>
                    <a:lstStyle/>
                    <a:p>
                      <a:r>
                        <a:rPr lang="en-US" sz="1000" b="0" kern="1200" spc="-8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" panose="02000505000000020004" pitchFamily="2" charset="0"/>
                          <a:ea typeface="+mn-ea"/>
                          <a:cs typeface="+mn-cs"/>
                        </a:rPr>
                        <a:t>Homes</a:t>
                      </a:r>
                    </a:p>
                  </a:txBody>
                  <a:tcPr marL="36000" marR="36000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104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3410012"/>
                  </a:ext>
                </a:extLst>
              </a:tr>
              <a:tr h="65465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Montserrat" panose="02000505000000020004" pitchFamily="2" charset="0"/>
                          <a:ea typeface="+mn-ea"/>
                          <a:cs typeface="+mn-cs"/>
                        </a:rPr>
                        <a:t>Complete</a:t>
                      </a:r>
                      <a:endParaRPr lang="en-US" sz="1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Montserrat" panose="02000505000000020004" pitchFamily="2" charset="0"/>
                      </a:endParaRPr>
                    </a:p>
                    <a:p>
                      <a:endParaRPr lang="en-US" sz="1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Montserrat" panose="02000505000000020004" pitchFamily="2" charset="0"/>
                      </a:endParaRPr>
                    </a:p>
                  </a:txBody>
                  <a:tcPr marL="36000" marR="36000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November ‘19</a:t>
                      </a:r>
                    </a:p>
                  </a:txBody>
                  <a:tcPr marL="36000" marR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0243404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3C3AE1F-91F5-4C9F-99FE-D17C93EC7A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35" y="3812314"/>
            <a:ext cx="3227890" cy="242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F0E1B6-B4D1-4E4C-9541-B939E2EC8F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10534" y="6095781"/>
            <a:ext cx="5664407" cy="640300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tx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3378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B9BED13E-9195-45EE-BFE2-01E8D3990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19046" r="39315" b="6922"/>
          <a:stretch/>
        </p:blipFill>
        <p:spPr bwMode="auto">
          <a:xfrm>
            <a:off x="559866" y="1101056"/>
            <a:ext cx="5570612" cy="4725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9BC467D-F92B-439A-BE7C-ACFB0F035612}"/>
              </a:ext>
            </a:extLst>
          </p:cNvPr>
          <p:cNvSpPr/>
          <p:nvPr/>
        </p:nvSpPr>
        <p:spPr>
          <a:xfrm>
            <a:off x="460095" y="414670"/>
            <a:ext cx="5781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4D858D"/>
                </a:solidFill>
              </a:rPr>
              <a:t>Scheme Summary – </a:t>
            </a:r>
            <a:r>
              <a:rPr lang="en-GB" sz="2400" b="1" dirty="0">
                <a:solidFill>
                  <a:srgbClr val="4D858D"/>
                </a:solidFill>
              </a:rPr>
              <a:t>public realm </a:t>
            </a:r>
            <a:endParaRPr lang="en-GB" sz="3200" b="1" dirty="0">
              <a:solidFill>
                <a:srgbClr val="4D858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C38F75-837B-4DDB-AD67-773701541D8A}"/>
              </a:ext>
            </a:extLst>
          </p:cNvPr>
          <p:cNvSpPr txBox="1"/>
          <p:nvPr/>
        </p:nvSpPr>
        <p:spPr>
          <a:xfrm>
            <a:off x="6241312" y="1101056"/>
            <a:ext cx="252028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4D858D"/>
                </a:solidFill>
              </a:rPr>
              <a:t>The scheme will provide: </a:t>
            </a:r>
          </a:p>
          <a:p>
            <a:endParaRPr lang="en-GB" sz="1600" dirty="0">
              <a:solidFill>
                <a:srgbClr val="4D858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4D858D"/>
                </a:solidFill>
              </a:rPr>
              <a:t>Pedestrian and cycle ramp providing a safe route between the station and town centre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4D858D"/>
                </a:solidFill>
              </a:rPr>
              <a:t>New east and westbound bus stops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4D858D"/>
                </a:solidFill>
              </a:rPr>
              <a:t>‘The Green’ area of open space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4D858D"/>
                </a:solidFill>
              </a:rPr>
              <a:t>A new Station Square and improved Station Approach Road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4D858D"/>
                </a:solidFill>
              </a:rPr>
              <a:t>A new Echo Circle on Market Street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4D858D"/>
                </a:solidFill>
              </a:rPr>
              <a:t>Tree and shrub planting 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9BC467D-F92B-439A-BE7C-ACFB0F035612}"/>
              </a:ext>
            </a:extLst>
          </p:cNvPr>
          <p:cNvSpPr/>
          <p:nvPr/>
        </p:nvSpPr>
        <p:spPr>
          <a:xfrm>
            <a:off x="460095" y="414670"/>
            <a:ext cx="5781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4D858D"/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AA9A0F-FDE3-43F8-96EB-EE80B7046162}"/>
              </a:ext>
            </a:extLst>
          </p:cNvPr>
          <p:cNvSpPr/>
          <p:nvPr/>
        </p:nvSpPr>
        <p:spPr>
          <a:xfrm>
            <a:off x="612495" y="567070"/>
            <a:ext cx="5781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4D858D"/>
                </a:solidFill>
              </a:rPr>
              <a:t>Programme and Start on Site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997EA3-CC31-4501-9C0F-BF5725F3C1BD}"/>
              </a:ext>
            </a:extLst>
          </p:cNvPr>
          <p:cNvSpPr txBox="1"/>
          <p:nvPr/>
        </p:nvSpPr>
        <p:spPr>
          <a:xfrm>
            <a:off x="612495" y="1435532"/>
            <a:ext cx="741508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D858D"/>
                </a:solidFill>
              </a:rPr>
              <a:t>Main build contract for the delivery of the                        whole scheme has been signed with Engie.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4D85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D858D"/>
                </a:solidFill>
              </a:rPr>
              <a:t>Grainger will take possession of the site in December 2018, once the Council has opened the new bus station at The Wharf.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4D85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D858D"/>
                </a:solidFill>
              </a:rPr>
              <a:t>The site will be hoarded and secured in December with the construction works commencing in January 2019.</a:t>
            </a:r>
          </a:p>
          <a:p>
            <a:r>
              <a:rPr lang="en-GB" sz="2400" dirty="0">
                <a:solidFill>
                  <a:srgbClr val="4D858D"/>
                </a:solidFill>
              </a:rPr>
              <a:t>    </a:t>
            </a:r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6C847E-68DA-4073-A3D4-C4CA14B7E7B0}"/>
              </a:ext>
            </a:extLst>
          </p:cNvPr>
          <p:cNvPicPr/>
          <p:nvPr/>
        </p:nvPicPr>
        <p:blipFill rotWithShape="1">
          <a:blip r:embed="rId3"/>
          <a:srcRect l="1644" t="8472" r="90782" b="84160"/>
          <a:stretch/>
        </p:blipFill>
        <p:spPr bwMode="auto">
          <a:xfrm>
            <a:off x="6241312" y="1109299"/>
            <a:ext cx="2623820" cy="1435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75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xmlns="" id="{F6C20673-6D5A-44F7-84DF-18956263AC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404811"/>
            <a:ext cx="6545281" cy="1412922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GB" sz="4300" dirty="0">
                <a:solidFill>
                  <a:srgbClr val="4D858D"/>
                </a:solidFill>
              </a:rPr>
              <a:t>Construction Phasing Sequence </a:t>
            </a:r>
            <a:endParaRPr lang="en-GB" sz="4300" dirty="0"/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xmlns="" id="{2BD2B623-0A9E-481E-9783-51982AC5D4F8}"/>
              </a:ext>
            </a:extLst>
          </p:cNvPr>
          <p:cNvSpPr txBox="1">
            <a:spLocks/>
          </p:cNvSpPr>
          <p:nvPr/>
        </p:nvSpPr>
        <p:spPr>
          <a:xfrm>
            <a:off x="371887" y="2976738"/>
            <a:ext cx="4687590" cy="5055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spc="-8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ct val="80000"/>
              <a:buFontTx/>
              <a:buNone/>
              <a:defRPr sz="15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35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None/>
              <a:defRPr sz="1200" kern="1200" spc="-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-80" normalizeH="0" baseline="0" noProof="0" dirty="0">
              <a:ln>
                <a:noFill/>
              </a:ln>
              <a:solidFill>
                <a:srgbClr val="4D858D"/>
              </a:solidFill>
              <a:effectLst/>
              <a:uLnTx/>
              <a:uFillTx/>
              <a:latin typeface="Montserrat SemiBold"/>
              <a:ea typeface="+mn-ea"/>
              <a:cs typeface="+mn-cs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254C7434-BC4B-48C3-92A0-B15E3D3222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5AE76CF-8808-4E0E-81AC-9C3620E529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2" name="Picture 4" descr="L:\DEVELOPMENT\Newbury\Planning\CGIs\00778_View7_16-02-18.jpg">
            <a:extLst>
              <a:ext uri="{FF2B5EF4-FFF2-40B4-BE49-F238E27FC236}">
                <a16:creationId xmlns:a16="http://schemas.microsoft.com/office/drawing/2014/main" xmlns="" id="{BB98900F-7278-4FDB-92AB-9CED59497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55" y="1185187"/>
            <a:ext cx="5609532" cy="44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9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F28495F-C12A-41F7-8D08-48E8E8AA7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404812"/>
            <a:ext cx="8426450" cy="567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4D858D"/>
                </a:solidFill>
              </a:rPr>
              <a:t>Phase 1 – </a:t>
            </a:r>
            <a:r>
              <a:rPr lang="en-GB" sz="2800" dirty="0">
                <a:solidFill>
                  <a:srgbClr val="4D858D"/>
                </a:solidFill>
              </a:rPr>
              <a:t>demolition and temporary car park preparation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E09A70-1BFA-47CE-8B6D-A745730AC73D}"/>
              </a:ext>
            </a:extLst>
          </p:cNvPr>
          <p:cNvPicPr/>
          <p:nvPr/>
        </p:nvPicPr>
        <p:blipFill rotWithShape="1">
          <a:blip r:embed="rId2"/>
          <a:srcRect l="23105" t="31334" r="31867" b="18227"/>
          <a:stretch/>
        </p:blipFill>
        <p:spPr bwMode="auto">
          <a:xfrm>
            <a:off x="358775" y="1148316"/>
            <a:ext cx="6265309" cy="4253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7C95A8-BEEA-4F80-802A-9F7CF62BA96E}"/>
              </a:ext>
            </a:extLst>
          </p:cNvPr>
          <p:cNvSpPr txBox="1"/>
          <p:nvPr/>
        </p:nvSpPr>
        <p:spPr>
          <a:xfrm>
            <a:off x="6549292" y="2735436"/>
            <a:ext cx="25202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4D858D"/>
                </a:solidFill>
              </a:rPr>
              <a:t>January 2019 to April 2019  </a:t>
            </a:r>
          </a:p>
          <a:p>
            <a:endParaRPr lang="en-GB" sz="1600" dirty="0">
              <a:solidFill>
                <a:srgbClr val="4D858D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F28495F-C12A-41F7-8D08-48E8E8AA7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404812"/>
            <a:ext cx="7360462" cy="93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4D858D"/>
                </a:solidFill>
              </a:rPr>
              <a:t>Phase 2 – </a:t>
            </a:r>
            <a:r>
              <a:rPr lang="en-GB" sz="2800" dirty="0">
                <a:solidFill>
                  <a:srgbClr val="4D858D"/>
                </a:solidFill>
              </a:rPr>
              <a:t>construction of  multi storey car park and first            residential blocks </a:t>
            </a:r>
            <a:endParaRPr lang="en-GB" sz="3600" dirty="0">
              <a:solidFill>
                <a:srgbClr val="4D85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7C95A8-BEEA-4F80-802A-9F7CF62BA96E}"/>
              </a:ext>
            </a:extLst>
          </p:cNvPr>
          <p:cNvSpPr txBox="1"/>
          <p:nvPr/>
        </p:nvSpPr>
        <p:spPr>
          <a:xfrm>
            <a:off x="6645349" y="3139474"/>
            <a:ext cx="25202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4D858D"/>
                </a:solidFill>
              </a:rPr>
              <a:t>April 2019 to March 2020 </a:t>
            </a:r>
          </a:p>
          <a:p>
            <a:endParaRPr lang="en-GB" sz="1600" dirty="0">
              <a:solidFill>
                <a:srgbClr val="4D858D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EEDA1F-F368-43A8-BC39-1F55B2CC8D2D}"/>
              </a:ext>
            </a:extLst>
          </p:cNvPr>
          <p:cNvPicPr/>
          <p:nvPr/>
        </p:nvPicPr>
        <p:blipFill rotWithShape="1">
          <a:blip r:embed="rId2"/>
          <a:srcRect l="25147" t="32289" r="30684" b="20710"/>
          <a:stretch/>
        </p:blipFill>
        <p:spPr bwMode="auto">
          <a:xfrm>
            <a:off x="358775" y="1531088"/>
            <a:ext cx="6286574" cy="3950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555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F28495F-C12A-41F7-8D08-48E8E8AA7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404812"/>
            <a:ext cx="7360462" cy="93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4D858D"/>
                </a:solidFill>
              </a:rPr>
              <a:t>Phase 3 – </a:t>
            </a:r>
            <a:r>
              <a:rPr lang="en-GB" sz="2800" dirty="0">
                <a:solidFill>
                  <a:srgbClr val="4D858D"/>
                </a:solidFill>
              </a:rPr>
              <a:t>construction of  multi storey car park and first            residential blocks </a:t>
            </a:r>
            <a:endParaRPr lang="en-GB" sz="3600" dirty="0">
              <a:solidFill>
                <a:srgbClr val="4D85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7C95A8-BEEA-4F80-802A-9F7CF62BA96E}"/>
              </a:ext>
            </a:extLst>
          </p:cNvPr>
          <p:cNvSpPr txBox="1"/>
          <p:nvPr/>
        </p:nvSpPr>
        <p:spPr>
          <a:xfrm>
            <a:off x="6459097" y="2788600"/>
            <a:ext cx="25202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4D858D"/>
                </a:solidFill>
              </a:rPr>
              <a:t>March 2020 – August 2020 </a:t>
            </a:r>
          </a:p>
          <a:p>
            <a:endParaRPr lang="en-GB" sz="1600" dirty="0">
              <a:solidFill>
                <a:srgbClr val="4D858D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A2016F-D20E-4FA7-8B2E-C8F509A56196}"/>
              </a:ext>
            </a:extLst>
          </p:cNvPr>
          <p:cNvPicPr/>
          <p:nvPr/>
        </p:nvPicPr>
        <p:blipFill rotWithShape="1">
          <a:blip r:embed="rId2"/>
          <a:srcRect l="26114" t="26748" r="20476" b="17654"/>
          <a:stretch/>
        </p:blipFill>
        <p:spPr bwMode="auto">
          <a:xfrm>
            <a:off x="358775" y="1554014"/>
            <a:ext cx="5999495" cy="3698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66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F28495F-C12A-41F7-8D08-48E8E8AA7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775" y="404812"/>
            <a:ext cx="7360462" cy="567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4D858D"/>
                </a:solidFill>
              </a:rPr>
              <a:t>Phase 4 – </a:t>
            </a:r>
            <a:r>
              <a:rPr lang="en-GB" sz="2800" dirty="0">
                <a:solidFill>
                  <a:srgbClr val="4D858D"/>
                </a:solidFill>
              </a:rPr>
              <a:t>completion of first new homes </a:t>
            </a:r>
            <a:endParaRPr lang="en-GB" sz="3600" dirty="0">
              <a:solidFill>
                <a:srgbClr val="4D85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7C95A8-BEEA-4F80-802A-9F7CF62BA96E}"/>
              </a:ext>
            </a:extLst>
          </p:cNvPr>
          <p:cNvSpPr txBox="1"/>
          <p:nvPr/>
        </p:nvSpPr>
        <p:spPr>
          <a:xfrm>
            <a:off x="6459096" y="2788600"/>
            <a:ext cx="268490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4D858D"/>
                </a:solidFill>
              </a:rPr>
              <a:t>August 2020 – January 2021 </a:t>
            </a:r>
          </a:p>
          <a:p>
            <a:endParaRPr lang="en-GB" sz="1600" dirty="0">
              <a:solidFill>
                <a:srgbClr val="4D858D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B94410-EAE9-4FB0-8ACE-B203ABE2E94E}"/>
              </a:ext>
            </a:extLst>
          </p:cNvPr>
          <p:cNvPicPr/>
          <p:nvPr/>
        </p:nvPicPr>
        <p:blipFill rotWithShape="1">
          <a:blip r:embed="rId2"/>
          <a:srcRect l="26329" t="26939" r="20369" b="16507"/>
          <a:stretch/>
        </p:blipFill>
        <p:spPr bwMode="auto">
          <a:xfrm>
            <a:off x="322703" y="1551467"/>
            <a:ext cx="5865445" cy="3732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49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\\Intranet.barcapint.com\dfs-emea\Group\Ldn\IBD_EBK\ACTIVE PROJECTS\G\GRAINGER PLC_121103\HOLLY_121103.27\2. Presentation\Project Holly IP _vF double sided.pptx"/>
  <p:tag name="SAVEDPATHUNC" val="\\Intranet.barcapint.com\dfs-emea\Group\Ldn\IBD_EBK\ACTIVE PROJECTS\G\GRAINGER PLC_121103\HOLLY_121103.27\2. Presentation\Project Holly IP _vF double sided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\\Intranet.barcapint.com\dfs-emea\Group\Ldn\IBD_EBK\ACTIVE PROJECTS\G\GRAINGER PLC_121103\HOLLY_121103.27\2. Presentation\Project Holly IP _vF double sided.pptx"/>
  <p:tag name="SAVEDPATHUNC" val="\\Intranet.barcapint.com\dfs-emea\Group\Ldn\IBD_EBK\ACTIVE PROJECTS\G\GRAINGER PLC_121103\HOLLY_121103.27\2. Presentation\Project Holly IP _vF double sided.ppt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\\Intranet.barcapint.com\dfs-emea\Group\Ldn\IBD_EBK\ACTIVE PROJECTS\G\GRAINGER PLC_121103\HOLLY_121103.27\2. Presentation\Project Holly IP _vF double sided.pptx"/>
  <p:tag name="SAVEDPATHUNC" val="\\Intranet.barcapint.com\dfs-emea\Group\Ldn\IBD_EBK\ACTIVE PROJECTS\G\GRAINGER PLC_121103\HOLLY_121103.27\2. Presentation\Project Holly IP _vF double sided.pptx"/>
</p:tagLst>
</file>

<file path=ppt/theme/theme1.xml><?xml version="1.0" encoding="utf-8"?>
<a:theme xmlns:a="http://schemas.openxmlformats.org/drawingml/2006/main" name="4_Office Theme">
  <a:themeElements>
    <a:clrScheme name="Grainger 2017">
      <a:dk1>
        <a:srgbClr val="4A4A49"/>
      </a:dk1>
      <a:lt1>
        <a:sysClr val="window" lastClr="FFFFFF"/>
      </a:lt1>
      <a:dk2>
        <a:srgbClr val="8EC4C5"/>
      </a:dk2>
      <a:lt2>
        <a:srgbClr val="FFFFFF"/>
      </a:lt2>
      <a:accent1>
        <a:srgbClr val="8EC4C5"/>
      </a:accent1>
      <a:accent2>
        <a:srgbClr val="4D858D"/>
      </a:accent2>
      <a:accent3>
        <a:srgbClr val="FF6600"/>
      </a:accent3>
      <a:accent4>
        <a:srgbClr val="4A4A49"/>
      </a:accent4>
      <a:accent5>
        <a:srgbClr val="898987"/>
      </a:accent5>
      <a:accent6>
        <a:srgbClr val="DADADA"/>
      </a:accent6>
      <a:hlink>
        <a:srgbClr val="4D858D"/>
      </a:hlink>
      <a:folHlink>
        <a:srgbClr val="4A4A49"/>
      </a:folHlink>
    </a:clrScheme>
    <a:fontScheme name="Grainger">
      <a:majorFont>
        <a:latin typeface="Montserrat Semi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pc="-6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826</Words>
  <Application>Microsoft Office PowerPoint</Application>
  <PresentationFormat>On-screen Show (4:3)</PresentationFormat>
  <Paragraphs>249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Montserrat</vt:lpstr>
      <vt:lpstr>Montserrat Light</vt:lpstr>
      <vt:lpstr>Montserrat SemiBold</vt:lpstr>
      <vt:lpstr>Times New Roman</vt:lpstr>
      <vt:lpstr>Wingdings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PRS?</vt:lpstr>
      <vt:lpstr>A fully integrated business model</vt:lpstr>
      <vt:lpstr>The UK’s leading  national operating platform</vt:lpstr>
      <vt:lpstr>17 PRS projects underway</vt:lpstr>
      <vt:lpstr>Forward funding schemes in construction</vt:lpstr>
      <vt:lpstr>Case study</vt:lpstr>
      <vt:lpstr>Case study</vt:lpstr>
      <vt:lpstr>Case study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Mueller</dc:creator>
  <cp:lastModifiedBy>LPye</cp:lastModifiedBy>
  <cp:revision>384</cp:revision>
  <dcterms:created xsi:type="dcterms:W3CDTF">2018-03-20T16:03:11Z</dcterms:created>
  <dcterms:modified xsi:type="dcterms:W3CDTF">2018-10-26T14:02:29Z</dcterms:modified>
</cp:coreProperties>
</file>