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1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Classification: UNCLASSIFIED
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D1B2D-DFBF-43F5-9AC9-C06B00221F4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
Classification: UNCLASSIFIED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F1628-C4F9-4078-B299-E69A7DD3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4776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Classification: UNCLASSIFIED
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C87E6-12F1-4C84-8219-0D78C1FD4B07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
Classification: UNCLASSIFIED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60C9D-97F3-4D28-BE70-7B93200641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1313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C027-C31E-464B-B61E-3A0D2E6B896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76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
Classification: OFFICIAL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4E0BB0-843A-4DC8-ADA7-6131357BC6D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213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796DFA-092A-4EF3-A9F6-421D73243A92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/>
              <a:t>
Classification: UNCLASSIFIED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8657" y="2204864"/>
            <a:ext cx="7772400" cy="1470025"/>
          </a:xfrm>
        </p:spPr>
        <p:txBody>
          <a:bodyPr/>
          <a:lstStyle/>
          <a:p>
            <a:r>
              <a:rPr lang="en-GB" dirty="0"/>
              <a:t>Breathe and Be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8657" y="3789040"/>
            <a:ext cx="7772400" cy="1199704"/>
          </a:xfrm>
        </p:spPr>
        <p:txBody>
          <a:bodyPr/>
          <a:lstStyle/>
          <a:p>
            <a:r>
              <a:rPr lang="en-GB" dirty="0"/>
              <a:t>Story Massage Poem</a:t>
            </a:r>
          </a:p>
        </p:txBody>
      </p:sp>
    </p:spTree>
    <p:extLst>
      <p:ext uri="{BB962C8B-B14F-4D97-AF65-F5344CB8AC3E}">
        <p14:creationId xmlns:p14="http://schemas.microsoft.com/office/powerpoint/2010/main" val="3084400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Say thank you to each other!</a:t>
            </a:r>
          </a:p>
        </p:txBody>
      </p:sp>
    </p:spTree>
    <p:extLst>
      <p:ext uri="{BB962C8B-B14F-4D97-AF65-F5344CB8AC3E}">
        <p14:creationId xmlns:p14="http://schemas.microsoft.com/office/powerpoint/2010/main" val="127730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Ask permission to touch your partner</a:t>
            </a:r>
          </a:p>
        </p:txBody>
      </p:sp>
    </p:spTree>
    <p:extLst>
      <p:ext uri="{BB962C8B-B14F-4D97-AF65-F5344CB8AC3E}">
        <p14:creationId xmlns:p14="http://schemas.microsoft.com/office/powerpoint/2010/main" val="327079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563C9B-BCDF-427E-A658-777BA4B78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breathe slowly in, I breathe slowly out.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274900-E72E-47F1-A1FC-4B0DC4605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Calm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1393E80-B0E5-4B1F-91D7-A4F203FAB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2896"/>
            <a:ext cx="155475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337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644114-98BB-4CB8-9043-064297F44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My breath is a river of peace. I am here in the world.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CF7E7D-9256-4362-A44C-938CBF38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Sprinkle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4CF97A4-8368-4EE9-B117-3623EFC73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336" y="32896"/>
            <a:ext cx="115212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82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09A073-EF2A-432D-801F-F3512B3DA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Each moment I can breathe and be.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9DD5B6-BA2E-4FC2-AD46-DF5C5A00D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Circle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38EE00D-0FF5-4709-9E35-6E7B4B5FE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0"/>
            <a:ext cx="1188555" cy="116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16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C49D88-BEDB-48DC-853B-88425701E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watch the stream, each thought is a floating leaf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62E0FE-62A9-4A23-8E07-C3A4C4B94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Wave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BA0ACB5-2BBD-440A-81A2-243C43B31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6632"/>
            <a:ext cx="1201911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372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AE5650-C84D-4C2D-8551-7BEC124EA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leaf is a worry, one leaf is sadness. The leaves drift softly away.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D84076-3514-4058-951D-4032D3F89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Sprinkle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2BB2E84-465B-4443-AC22-21092BC51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920" y="32008"/>
            <a:ext cx="122413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19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8EAE72-FDED-4B2D-B428-B0291A384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breathe slowly in, I breathe slowly out.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58594C-D9D8-41C6-90FB-708ACC3E1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EB0516-9C69-43C5-84DE-F01C1BB4E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0"/>
            <a:ext cx="1711849" cy="1160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615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0C95BA-BD85-47D6-9BF7-CB770CB79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My breath is a pathway of peace, moving softly through me. </a:t>
            </a:r>
          </a:p>
          <a:p>
            <a:r>
              <a:rPr lang="en-GB" dirty="0"/>
              <a:t>Each day, I can breath and be.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F3F51DA-03CE-4D3B-8BE9-35C22CD49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Calm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B01FEF6-354F-4AB1-BE13-D88F36D6F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784"/>
            <a:ext cx="155475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4955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F251B5C60BD74B81E5FDA3CB2E263C" ma:contentTypeVersion="15" ma:contentTypeDescription="Create a new document." ma:contentTypeScope="" ma:versionID="b0d84773579261cefa07cbf68630dd5e">
  <xsd:schema xmlns:xsd="http://www.w3.org/2001/XMLSchema" xmlns:xs="http://www.w3.org/2001/XMLSchema" xmlns:p="http://schemas.microsoft.com/office/2006/metadata/properties" xmlns:ns2="b4078335-d96c-4b29-849f-8536c1da80f5" xmlns:ns3="4c0a3f48-ca08-48bc-89ac-c9ddc702ec0a" targetNamespace="http://schemas.microsoft.com/office/2006/metadata/properties" ma:root="true" ma:fieldsID="8f6cda3a134577ac5c3c37e6262b16ad" ns2:_="" ns3:_="">
    <xsd:import namespace="b4078335-d96c-4b29-849f-8536c1da80f5"/>
    <xsd:import namespace="4c0a3f48-ca08-48bc-89ac-c9ddc702ec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78335-d96c-4b29-849f-8536c1da80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dfd98df-2cc9-409e-a9a9-85a472a886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a3f48-ca08-48bc-89ac-c9ddc702ec0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749772f-25e7-4c3c-a753-4af31530f83c}" ma:internalName="TaxCatchAll" ma:showField="CatchAllData" ma:web="4c0a3f48-ca08-48bc-89ac-c9ddc702ec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078335-d96c-4b29-849f-8536c1da80f5">
      <Terms xmlns="http://schemas.microsoft.com/office/infopath/2007/PartnerControls"/>
    </lcf76f155ced4ddcb4097134ff3c332f>
    <TaxCatchAll xmlns="4c0a3f48-ca08-48bc-89ac-c9ddc702ec0a" xsi:nil="true"/>
  </documentManagement>
</p:properties>
</file>

<file path=customXml/itemProps1.xml><?xml version="1.0" encoding="utf-8"?>
<ds:datastoreItem xmlns:ds="http://schemas.openxmlformats.org/officeDocument/2006/customXml" ds:itemID="{61655076-6ED9-442A-9B13-6F3C4E5F999A}"/>
</file>

<file path=customXml/itemProps2.xml><?xml version="1.0" encoding="utf-8"?>
<ds:datastoreItem xmlns:ds="http://schemas.openxmlformats.org/officeDocument/2006/customXml" ds:itemID="{02F527CD-AE83-48A6-B60D-19A916A3C238}"/>
</file>

<file path=customXml/itemProps3.xml><?xml version="1.0" encoding="utf-8"?>
<ds:datastoreItem xmlns:ds="http://schemas.openxmlformats.org/officeDocument/2006/customXml" ds:itemID="{CAD99632-1905-483D-9AF5-7FEDA36DD381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128</Words>
  <Application>Microsoft Office PowerPoint</Application>
  <PresentationFormat>On-screen Show (4:3)</PresentationFormat>
  <Paragraphs>22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Lucida Sans Unicode</vt:lpstr>
      <vt:lpstr>Verdana</vt:lpstr>
      <vt:lpstr>Wingdings 2</vt:lpstr>
      <vt:lpstr>Wingdings 3</vt:lpstr>
      <vt:lpstr>Concourse</vt:lpstr>
      <vt:lpstr>Breathe and Be</vt:lpstr>
      <vt:lpstr>Ask permission to touch your partner</vt:lpstr>
      <vt:lpstr>The Calm</vt:lpstr>
      <vt:lpstr>The Sprinkle</vt:lpstr>
      <vt:lpstr>The Circle</vt:lpstr>
      <vt:lpstr>The Wave</vt:lpstr>
      <vt:lpstr>The Sprinkle</vt:lpstr>
      <vt:lpstr>The Fan</vt:lpstr>
      <vt:lpstr>The Calm</vt:lpstr>
      <vt:lpstr>Say thank you to each other!</vt:lpstr>
    </vt:vector>
  </TitlesOfParts>
  <Company>Reading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Webster, Sophie</dc:creator>
  <cp:lastModifiedBy>Webster, Sophie</cp:lastModifiedBy>
  <cp:revision>13</cp:revision>
  <dcterms:created xsi:type="dcterms:W3CDTF">2019-02-25T10:42:19Z</dcterms:created>
  <dcterms:modified xsi:type="dcterms:W3CDTF">2020-10-13T08:27:44Z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Name">
    <vt:lpwstr>Unclassified</vt:lpwstr>
  </property>
  <property fmtid="{D5CDD505-2E9C-101B-9397-08002B2CF9AE}" pid="3" name="ClassificationMarking">
    <vt:lpwstr>Classification: UNCLASSIFIED</vt:lpwstr>
  </property>
  <property fmtid="{D5CDD505-2E9C-101B-9397-08002B2CF9AE}" pid="4" name="ClassificationMadeExternally">
    <vt:lpwstr>Yes</vt:lpwstr>
  </property>
  <property fmtid="{D5CDD505-2E9C-101B-9397-08002B2CF9AE}" pid="5" name="ClassificationMadeBy">
    <vt:lpwstr>RBC\webssop</vt:lpwstr>
  </property>
  <property fmtid="{D5CDD505-2E9C-101B-9397-08002B2CF9AE}" pid="6" name="ClassificationMadeOn">
    <vt:filetime>2019-09-19T11:52:46Z</vt:filetime>
  </property>
  <property fmtid="{D5CDD505-2E9C-101B-9397-08002B2CF9AE}" pid="7" name="ContentTypeId">
    <vt:lpwstr>0x01010058F251B5C60BD74B81E5FDA3CB2E263C</vt:lpwstr>
  </property>
</Properties>
</file>