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F76A-3DD6-451F-BAC6-B694BF6C5741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C2EB6-AD86-470A-9854-F576F6E2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905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1729E-DEE2-4640-8E7C-3C3FC11383B9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EC027-C31E-464B-B61E-3A0D2E6B8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67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06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69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90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7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58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55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24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73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443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C1BA78-2BAB-47B3-9D48-6A59821CFF7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20D2F1-6CFF-4910-8D88-8906CF813A2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Emotions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Sophie Webster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0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We must remember that we can write, draw or tell someone how we are feeling.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Calm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376" y="2868995"/>
            <a:ext cx="3744416" cy="277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it is important to share our feelings no matter what emotion we have!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Wave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594" y="2708920"/>
            <a:ext cx="2664296" cy="255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6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thank you to each other!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9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 smtClean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50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Ask permission to touch your partner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2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We all have many different emotions inside of us.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Wave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08920"/>
            <a:ext cx="2664296" cy="255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3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Sometimes, we will feel an emotion inside our head, tummy or throat.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Fan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4"/>
            <a:ext cx="308051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Some emotions make us feel hot or cold, all over our bodies.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Sprinkle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271" y="2420888"/>
            <a:ext cx="26642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8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Each emotion we feel inside of us has equal importance.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Squeeze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708920"/>
            <a:ext cx="33623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4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We will have days when we feel happy and excited.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Bounce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28803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But we will also have days when we feel angry or sad. That is ok!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Drum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33800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7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5C4FA33D-AB9E-4245-90E4-304C79ACAE2A}"/>
</file>

<file path=customXml/itemProps2.xml><?xml version="1.0" encoding="utf-8"?>
<ds:datastoreItem xmlns:ds="http://schemas.openxmlformats.org/officeDocument/2006/customXml" ds:itemID="{E662D117-2314-49D9-A9BF-6D619A45570D}"/>
</file>

<file path=customXml/itemProps3.xml><?xml version="1.0" encoding="utf-8"?>
<ds:datastoreItem xmlns:ds="http://schemas.openxmlformats.org/officeDocument/2006/customXml" ds:itemID="{A7D85489-8168-4F85-9495-C9DFF4D90FA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175</Words>
  <Application>Microsoft Office PowerPoint</Application>
  <PresentationFormat>On-screen Show (4:3)</PresentationFormat>
  <Paragraphs>35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My Emotions</vt:lpstr>
      <vt:lpstr>Breathing x3</vt:lpstr>
      <vt:lpstr>Ask permission to touch your partner</vt:lpstr>
      <vt:lpstr>The Wave</vt:lpstr>
      <vt:lpstr>The Fan</vt:lpstr>
      <vt:lpstr>The Sprinkle</vt:lpstr>
      <vt:lpstr>The Squeeze</vt:lpstr>
      <vt:lpstr>The Bounce</vt:lpstr>
      <vt:lpstr>The Drum</vt:lpstr>
      <vt:lpstr>The Calm</vt:lpstr>
      <vt:lpstr>The Wave</vt:lpstr>
      <vt:lpstr>Say thank you to each other! </vt:lpstr>
    </vt:vector>
  </TitlesOfParts>
  <Company>Reading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Emotions</dc:title>
  <dc:creator>Webster, Sophie</dc:creator>
  <cp:lastModifiedBy>Webster, Sophie</cp:lastModifiedBy>
  <cp:revision>18</cp:revision>
  <cp:lastPrinted>2018-04-13T13:10:52Z</cp:lastPrinted>
  <dcterms:created xsi:type="dcterms:W3CDTF">2017-10-20T13:10:36Z</dcterms:created>
  <dcterms:modified xsi:type="dcterms:W3CDTF">2019-09-19T11:53:21Z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No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2019-09-19T11:53:16Z</vt:filetime>
  </property>
  <property fmtid="{D5CDD505-2E9C-101B-9397-08002B2CF9AE}" pid="7" name="ContentTypeId">
    <vt:lpwstr>0x01010058F251B5C60BD74B81E5FDA3CB2E263C</vt:lpwstr>
  </property>
</Properties>
</file>